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486400" y="514350"/>
            <a:ext cx="3200400" cy="41148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486400" y="514350"/>
            <a:ext cx="3200400" cy="4114800"/>
          </a:xfrm>
          <a:prstGeom prst="rect">
            <a:avLst/>
          </a:prstGeom>
          <a:solidFill>
            <a:srgbClr val="000000">
              <a:alpha val="0"/>
            </a:srgbClr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4" name="Shape 1"/>
          <p:cNvSpPr/>
          <p:nvPr/>
        </p:nvSpPr>
        <p:spPr>
          <a:xfrm>
            <a:off x="457200" y="514350"/>
            <a:ext cx="4572000" cy="771525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0080" y="617220"/>
            <a:ext cx="42062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Sure, here is a 5-slide presentation about transportation: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486400" y="514350"/>
            <a:ext cx="3200400" cy="41148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486400" y="514350"/>
            <a:ext cx="3200400" cy="4114800"/>
          </a:xfrm>
          <a:prstGeom prst="rect">
            <a:avLst/>
          </a:prstGeom>
          <a:solidFill>
            <a:srgbClr val="000000">
              <a:alpha val="0"/>
            </a:srgbClr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4" name="Shape 1"/>
          <p:cNvSpPr/>
          <p:nvPr/>
        </p:nvSpPr>
        <p:spPr>
          <a:xfrm>
            <a:off x="457200" y="514350"/>
            <a:ext cx="4572000" cy="771525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0080" y="617220"/>
            <a:ext cx="42062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Slide 5: Future of Transportation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486400" y="514350"/>
            <a:ext cx="3200400" cy="41148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486400" y="514350"/>
            <a:ext cx="3200400" cy="4114800"/>
          </a:xfrm>
          <a:prstGeom prst="rect">
            <a:avLst/>
          </a:prstGeom>
          <a:solidFill>
            <a:srgbClr val="000000">
              <a:alpha val="0"/>
            </a:srgbClr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4" name="Shape 1"/>
          <p:cNvSpPr/>
          <p:nvPr/>
        </p:nvSpPr>
        <p:spPr>
          <a:xfrm>
            <a:off x="457200" y="514350"/>
            <a:ext cx="4572000" cy="771525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0080" y="617220"/>
            <a:ext cx="42062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* Electric and autonomous vehicles</a:t>
            </a:r>
            <a:endParaRPr lang="en-US" sz="2800" dirty="0"/>
          </a:p>
        </p:txBody>
      </p:sp>
      <p:sp>
        <p:nvSpPr>
          <p:cNvPr id="6" name="Shape 3"/>
          <p:cNvSpPr/>
          <p:nvPr/>
        </p:nvSpPr>
        <p:spPr>
          <a:xfrm>
            <a:off x="457200" y="1543050"/>
            <a:ext cx="4572000" cy="3086100"/>
          </a:xfrm>
          <a:prstGeom prst="rect">
            <a:avLst/>
          </a:prstGeom>
          <a:solidFill>
            <a:srgbClr val="FFFFFF"/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40080" y="1645920"/>
            <a:ext cx="42062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130"/>
              </a:lnSpc>
              <a:buNone/>
            </a:pPr>
            <a:r>
              <a:rPr lang="en-US" sz="1800" dirty="0">
                <a:solidFill>
                  <a:srgbClr val="666666"/>
                </a:solidFill>
              </a:rPr>
              <a:t>* Hyperloop and high-speed rail systems</a:t>
            </a:r>
            <a:endParaRPr lang="en-US" sz="1800" dirty="0"/>
          </a:p>
          <a:p>
            <a:pPr indent="0" marL="0">
              <a:lnSpc>
                <a:spcPts val="130"/>
              </a:lnSpc>
              <a:buNone/>
            </a:pPr>
            <a:r>
              <a:rPr lang="en-US" sz="1800" dirty="0">
                <a:solidFill>
                  <a:srgbClr val="666666"/>
                </a:solidFill>
              </a:rPr>
              <a:t>* Increased use of drones and unmanned aerial vehicles</a:t>
            </a:r>
            <a:endParaRPr lang="en-US" sz="1800" dirty="0"/>
          </a:p>
          <a:p>
            <a:pPr indent="0" marL="0">
              <a:lnSpc>
                <a:spcPts val="130"/>
              </a:lnSpc>
              <a:buNone/>
            </a:pPr>
            <a:r>
              <a:rPr lang="en-US" sz="1800" dirty="0">
                <a:solidFill>
                  <a:srgbClr val="666666"/>
                </a:solidFill>
              </a:rPr>
              <a:t>* Integration of artificial intelligence and smart transportation systems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486400" y="514350"/>
            <a:ext cx="3200400" cy="41148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486400" y="514350"/>
            <a:ext cx="3200400" cy="4114800"/>
          </a:xfrm>
          <a:prstGeom prst="rect">
            <a:avLst/>
          </a:prstGeom>
          <a:solidFill>
            <a:srgbClr val="000000">
              <a:alpha val="0"/>
            </a:srgbClr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4" name="Shape 1"/>
          <p:cNvSpPr/>
          <p:nvPr/>
        </p:nvSpPr>
        <p:spPr>
          <a:xfrm>
            <a:off x="457200" y="514350"/>
            <a:ext cx="4572000" cy="771525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0080" y="617220"/>
            <a:ext cx="42062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I hope this helps! Let me know if you have any further questions or need any modifications.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486400" y="514350"/>
            <a:ext cx="3200400" cy="41148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486400" y="514350"/>
            <a:ext cx="3200400" cy="4114800"/>
          </a:xfrm>
          <a:prstGeom prst="rect">
            <a:avLst/>
          </a:prstGeom>
          <a:solidFill>
            <a:srgbClr val="000000">
              <a:alpha val="0"/>
            </a:srgbClr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4" name="Shape 1"/>
          <p:cNvSpPr/>
          <p:nvPr/>
        </p:nvSpPr>
        <p:spPr>
          <a:xfrm>
            <a:off x="457200" y="514350"/>
            <a:ext cx="4572000" cy="771525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0080" y="617220"/>
            <a:ext cx="42062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Slide 1: Introduction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486400" y="514350"/>
            <a:ext cx="3200400" cy="41148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486400" y="514350"/>
            <a:ext cx="3200400" cy="4114800"/>
          </a:xfrm>
          <a:prstGeom prst="rect">
            <a:avLst/>
          </a:prstGeom>
          <a:solidFill>
            <a:srgbClr val="000000">
              <a:alpha val="0"/>
            </a:srgbClr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4" name="Shape 1"/>
          <p:cNvSpPr/>
          <p:nvPr/>
        </p:nvSpPr>
        <p:spPr>
          <a:xfrm>
            <a:off x="457200" y="514350"/>
            <a:ext cx="4572000" cy="771525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0080" y="617220"/>
            <a:ext cx="42062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* Transportation is a vital part of modern society</a:t>
            </a:r>
            <a:endParaRPr lang="en-US" sz="2800" dirty="0"/>
          </a:p>
        </p:txBody>
      </p:sp>
      <p:sp>
        <p:nvSpPr>
          <p:cNvPr id="6" name="Shape 3"/>
          <p:cNvSpPr/>
          <p:nvPr/>
        </p:nvSpPr>
        <p:spPr>
          <a:xfrm>
            <a:off x="457200" y="1543050"/>
            <a:ext cx="4572000" cy="3086100"/>
          </a:xfrm>
          <a:prstGeom prst="rect">
            <a:avLst/>
          </a:prstGeom>
          <a:solidFill>
            <a:srgbClr val="FFFFFF"/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40080" y="1645920"/>
            <a:ext cx="42062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130"/>
              </a:lnSpc>
              <a:buNone/>
            </a:pPr>
            <a:r>
              <a:rPr lang="en-US" sz="1800" dirty="0">
                <a:solidFill>
                  <a:srgbClr val="666666"/>
                </a:solidFill>
              </a:rPr>
              <a:t>* It enables the movement of people, goods, and services</a:t>
            </a:r>
            <a:endParaRPr lang="en-US" sz="1800" dirty="0"/>
          </a:p>
          <a:p>
            <a:pPr indent="0" marL="0">
              <a:lnSpc>
                <a:spcPts val="130"/>
              </a:lnSpc>
              <a:buNone/>
            </a:pPr>
            <a:r>
              <a:rPr lang="en-US" sz="1800" dirty="0">
                <a:solidFill>
                  <a:srgbClr val="666666"/>
                </a:solidFill>
              </a:rPr>
              <a:t>* Efficient transportation systems are essential for economic growth and development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486400" y="514350"/>
            <a:ext cx="3200400" cy="41148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486400" y="514350"/>
            <a:ext cx="3200400" cy="4114800"/>
          </a:xfrm>
          <a:prstGeom prst="rect">
            <a:avLst/>
          </a:prstGeom>
          <a:solidFill>
            <a:srgbClr val="000000">
              <a:alpha val="0"/>
            </a:srgbClr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4" name="Shape 1"/>
          <p:cNvSpPr/>
          <p:nvPr/>
        </p:nvSpPr>
        <p:spPr>
          <a:xfrm>
            <a:off x="457200" y="514350"/>
            <a:ext cx="4572000" cy="771525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0080" y="617220"/>
            <a:ext cx="42062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Slide 2: Types of Transportation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486400" y="514350"/>
            <a:ext cx="3200400" cy="41148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486400" y="514350"/>
            <a:ext cx="3200400" cy="4114800"/>
          </a:xfrm>
          <a:prstGeom prst="rect">
            <a:avLst/>
          </a:prstGeom>
          <a:solidFill>
            <a:srgbClr val="000000">
              <a:alpha val="0"/>
            </a:srgbClr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4" name="Shape 1"/>
          <p:cNvSpPr/>
          <p:nvPr/>
        </p:nvSpPr>
        <p:spPr>
          <a:xfrm>
            <a:off x="457200" y="514350"/>
            <a:ext cx="4572000" cy="771525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0080" y="617220"/>
            <a:ext cx="42062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* Road transportation (cars, buses, trucks)</a:t>
            </a:r>
            <a:endParaRPr lang="en-US" sz="2800" dirty="0"/>
          </a:p>
        </p:txBody>
      </p:sp>
      <p:sp>
        <p:nvSpPr>
          <p:cNvPr id="6" name="Shape 3"/>
          <p:cNvSpPr/>
          <p:nvPr/>
        </p:nvSpPr>
        <p:spPr>
          <a:xfrm>
            <a:off x="457200" y="1543050"/>
            <a:ext cx="4572000" cy="3086100"/>
          </a:xfrm>
          <a:prstGeom prst="rect">
            <a:avLst/>
          </a:prstGeom>
          <a:solidFill>
            <a:srgbClr val="FFFFFF"/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40080" y="1645920"/>
            <a:ext cx="42062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130"/>
              </a:lnSpc>
              <a:buNone/>
            </a:pPr>
            <a:r>
              <a:rPr lang="en-US" sz="1800" dirty="0">
                <a:solidFill>
                  <a:srgbClr val="666666"/>
                </a:solidFill>
              </a:rPr>
              <a:t>* Rail transportation (trains, subways)</a:t>
            </a:r>
            <a:endParaRPr lang="en-US" sz="1800" dirty="0"/>
          </a:p>
          <a:p>
            <a:pPr indent="0" marL="0">
              <a:lnSpc>
                <a:spcPts val="130"/>
              </a:lnSpc>
              <a:buNone/>
            </a:pPr>
            <a:r>
              <a:rPr lang="en-US" sz="1800" dirty="0">
                <a:solidFill>
                  <a:srgbClr val="666666"/>
                </a:solidFill>
              </a:rPr>
              <a:t>* Air transportation (planes, helicopters)</a:t>
            </a:r>
            <a:endParaRPr lang="en-US" sz="1800" dirty="0"/>
          </a:p>
          <a:p>
            <a:pPr indent="0" marL="0">
              <a:lnSpc>
                <a:spcPts val="130"/>
              </a:lnSpc>
              <a:buNone/>
            </a:pPr>
            <a:r>
              <a:rPr lang="en-US" sz="1800" dirty="0">
                <a:solidFill>
                  <a:srgbClr val="666666"/>
                </a:solidFill>
              </a:rPr>
              <a:t>* Water transportation (ships, boats)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486400" y="514350"/>
            <a:ext cx="3200400" cy="41148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486400" y="514350"/>
            <a:ext cx="3200400" cy="4114800"/>
          </a:xfrm>
          <a:prstGeom prst="rect">
            <a:avLst/>
          </a:prstGeom>
          <a:solidFill>
            <a:srgbClr val="000000">
              <a:alpha val="0"/>
            </a:srgbClr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4" name="Shape 1"/>
          <p:cNvSpPr/>
          <p:nvPr/>
        </p:nvSpPr>
        <p:spPr>
          <a:xfrm>
            <a:off x="457200" y="514350"/>
            <a:ext cx="4572000" cy="771525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0080" y="617220"/>
            <a:ext cx="42062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Slide 3: Benefits of Transportation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486400" y="514350"/>
            <a:ext cx="3200400" cy="41148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486400" y="514350"/>
            <a:ext cx="3200400" cy="4114800"/>
          </a:xfrm>
          <a:prstGeom prst="rect">
            <a:avLst/>
          </a:prstGeom>
          <a:solidFill>
            <a:srgbClr val="000000">
              <a:alpha val="0"/>
            </a:srgbClr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4" name="Shape 1"/>
          <p:cNvSpPr/>
          <p:nvPr/>
        </p:nvSpPr>
        <p:spPr>
          <a:xfrm>
            <a:off x="457200" y="514350"/>
            <a:ext cx="4572000" cy="771525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0080" y="617220"/>
            <a:ext cx="42062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* Increased mobility and accessibility</a:t>
            </a:r>
            <a:endParaRPr lang="en-US" sz="2800" dirty="0"/>
          </a:p>
        </p:txBody>
      </p:sp>
      <p:sp>
        <p:nvSpPr>
          <p:cNvPr id="6" name="Shape 3"/>
          <p:cNvSpPr/>
          <p:nvPr/>
        </p:nvSpPr>
        <p:spPr>
          <a:xfrm>
            <a:off x="457200" y="1543050"/>
            <a:ext cx="4572000" cy="3086100"/>
          </a:xfrm>
          <a:prstGeom prst="rect">
            <a:avLst/>
          </a:prstGeom>
          <a:solidFill>
            <a:srgbClr val="FFFFFF"/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40080" y="1645920"/>
            <a:ext cx="42062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130"/>
              </a:lnSpc>
              <a:buNone/>
            </a:pPr>
            <a:r>
              <a:rPr lang="en-US" sz="1800" dirty="0">
                <a:solidFill>
                  <a:srgbClr val="666666"/>
                </a:solidFill>
              </a:rPr>
              <a:t>* Improved connectivity and communication</a:t>
            </a:r>
            <a:endParaRPr lang="en-US" sz="1800" dirty="0"/>
          </a:p>
          <a:p>
            <a:pPr indent="0" marL="0">
              <a:lnSpc>
                <a:spcPts val="130"/>
              </a:lnSpc>
              <a:buNone/>
            </a:pPr>
            <a:r>
              <a:rPr lang="en-US" sz="1800" dirty="0">
                <a:solidFill>
                  <a:srgbClr val="666666"/>
                </a:solidFill>
              </a:rPr>
              <a:t>* Boosts economic growth and trade</a:t>
            </a:r>
            <a:endParaRPr lang="en-US" sz="1800" dirty="0"/>
          </a:p>
          <a:p>
            <a:pPr indent="0" marL="0">
              <a:lnSpc>
                <a:spcPts val="130"/>
              </a:lnSpc>
              <a:buNone/>
            </a:pPr>
            <a:r>
              <a:rPr lang="en-US" sz="1800" dirty="0">
                <a:solidFill>
                  <a:srgbClr val="666666"/>
                </a:solidFill>
              </a:rPr>
              <a:t>* Enhances quality of life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486400" y="514350"/>
            <a:ext cx="3200400" cy="41148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486400" y="514350"/>
            <a:ext cx="3200400" cy="4114800"/>
          </a:xfrm>
          <a:prstGeom prst="rect">
            <a:avLst/>
          </a:prstGeom>
          <a:solidFill>
            <a:srgbClr val="000000">
              <a:alpha val="0"/>
            </a:srgbClr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4" name="Shape 1"/>
          <p:cNvSpPr/>
          <p:nvPr/>
        </p:nvSpPr>
        <p:spPr>
          <a:xfrm>
            <a:off x="457200" y="514350"/>
            <a:ext cx="4572000" cy="771525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0080" y="617220"/>
            <a:ext cx="42062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Slide 4: Challenges in Transportation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486400" y="514350"/>
            <a:ext cx="3200400" cy="41148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486400" y="514350"/>
            <a:ext cx="3200400" cy="4114800"/>
          </a:xfrm>
          <a:prstGeom prst="rect">
            <a:avLst/>
          </a:prstGeom>
          <a:solidFill>
            <a:srgbClr val="000000">
              <a:alpha val="0"/>
            </a:srgbClr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4" name="Shape 1"/>
          <p:cNvSpPr/>
          <p:nvPr/>
        </p:nvSpPr>
        <p:spPr>
          <a:xfrm>
            <a:off x="457200" y="514350"/>
            <a:ext cx="4572000" cy="771525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0080" y="617220"/>
            <a:ext cx="42062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* Congestion and traffic jams</a:t>
            </a:r>
            <a:endParaRPr lang="en-US" sz="2800" dirty="0"/>
          </a:p>
        </p:txBody>
      </p:sp>
      <p:sp>
        <p:nvSpPr>
          <p:cNvPr id="6" name="Shape 3"/>
          <p:cNvSpPr/>
          <p:nvPr/>
        </p:nvSpPr>
        <p:spPr>
          <a:xfrm>
            <a:off x="457200" y="1543050"/>
            <a:ext cx="4572000" cy="3086100"/>
          </a:xfrm>
          <a:prstGeom prst="rect">
            <a:avLst/>
          </a:prstGeom>
          <a:solidFill>
            <a:srgbClr val="FFFFFF"/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40080" y="1645920"/>
            <a:ext cx="42062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130"/>
              </a:lnSpc>
              <a:buNone/>
            </a:pPr>
            <a:r>
              <a:rPr lang="en-US" sz="1800" dirty="0">
                <a:solidFill>
                  <a:srgbClr val="666666"/>
                </a:solidFill>
              </a:rPr>
              <a:t>* Safety concerns and accidents</a:t>
            </a:r>
            <a:endParaRPr lang="en-US" sz="1800" dirty="0"/>
          </a:p>
          <a:p>
            <a:pPr indent="0" marL="0">
              <a:lnSpc>
                <a:spcPts val="130"/>
              </a:lnSpc>
              <a:buNone/>
            </a:pPr>
            <a:r>
              <a:rPr lang="en-US" sz="1800" dirty="0">
                <a:solidFill>
                  <a:srgbClr val="666666"/>
                </a:solidFill>
              </a:rPr>
              <a:t>* Environmental impact and pollution</a:t>
            </a:r>
            <a:endParaRPr lang="en-US" sz="1800" dirty="0"/>
          </a:p>
          <a:p>
            <a:pPr indent="0" marL="0">
              <a:lnSpc>
                <a:spcPts val="130"/>
              </a:lnSpc>
              <a:buNone/>
            </a:pPr>
            <a:r>
              <a:rPr lang="en-US" sz="1800" dirty="0">
                <a:solidFill>
                  <a:srgbClr val="666666"/>
                </a:solidFill>
              </a:rPr>
              <a:t>* Infrastructure costs and maintenance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2025-03-10T13:33:23Z</dcterms:created>
  <dcterms:modified xsi:type="dcterms:W3CDTF">2025-03-10T13:33:23Z</dcterms:modified>
</cp:coreProperties>
</file>