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7" d="100"/>
          <a:sy n="77" d="100"/>
        </p:scale>
        <p:origin x="-1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0C625-B223-4551-B5F6-CCB960948CA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D226-7CE9-45AA-B7C0-B8E86230E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756" y="1749287"/>
            <a:ext cx="10058400" cy="1295400"/>
          </a:xfrm>
        </p:spPr>
        <p:txBody>
          <a:bodyPr/>
          <a:lstStyle/>
          <a:p>
            <a:r>
              <a:rPr lang="en-GB" dirty="0" smtClean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96" y="3034748"/>
            <a:ext cx="9144000" cy="602974"/>
          </a:xfrm>
        </p:spPr>
        <p:txBody>
          <a:bodyPr>
            <a:normAutofit/>
          </a:bodyPr>
          <a:lstStyle/>
          <a:p>
            <a:r>
              <a:rPr lang="en-IN" sz="2000" b="1" dirty="0"/>
              <a:t>Predicting customer buying behaviour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2966" y="5786157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DATE:09-03-2023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" y="1153221"/>
            <a:ext cx="4997256" cy="2992447"/>
          </a:xfrm>
        </p:spPr>
      </p:pic>
      <p:sp>
        <p:nvSpPr>
          <p:cNvPr id="5" name="TextBox 4"/>
          <p:cNvSpPr txBox="1"/>
          <p:nvPr/>
        </p:nvSpPr>
        <p:spPr>
          <a:xfrm>
            <a:off x="5779019" y="506890"/>
            <a:ext cx="164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Recall Rate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62%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9019" y="1755020"/>
            <a:ext cx="155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Precision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65%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9019" y="2707050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Accuracy</a:t>
            </a:r>
            <a:r>
              <a:rPr lang="en-US" dirty="0" smtClean="0"/>
              <a:t>: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63%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4530" y="377684"/>
            <a:ext cx="45819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Our model has a recall rate of 62%, which indicates that 62% of genuine positive cases were accurately identified as such. This suggests that our model can detect a high proportion of positive cases.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Our </a:t>
            </a:r>
            <a:r>
              <a:rPr lang="en-US" sz="1600" dirty="0"/>
              <a:t>precision is 65%, which indicates that 65% of correct positive predictions were made. This suggests that our model is producing a sufficient number of correct predictions. 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Our </a:t>
            </a:r>
            <a:r>
              <a:rPr lang="en-US" sz="1600" dirty="0"/>
              <a:t>prediction accuracy is 63%, which means that 63% of all predictions were right. This suggests that our model makes slightly better predictions than random chance, but there is still room for improvement.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478" y="4134676"/>
            <a:ext cx="11211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Purchase lead time, length of stay, flight hours, and flight day are the most significant factors that influence a customer's likelihood to buy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 </a:t>
            </a:r>
            <a:r>
              <a:rPr lang="en-US" dirty="0"/>
              <a:t>can use this information to target their marketing efforts towards these types of </a:t>
            </a:r>
            <a:r>
              <a:rPr lang="en-US" dirty="0" smtClean="0"/>
              <a:t>customers who book </a:t>
            </a:r>
            <a:r>
              <a:rPr lang="en-US" dirty="0" err="1" smtClean="0"/>
              <a:t>furthere</a:t>
            </a:r>
            <a:r>
              <a:rPr lang="en-US" dirty="0" smtClean="0"/>
              <a:t> in preparation, stay for longer benefit.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Dataset was balanced with 7k booking complete.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478" y="467128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Prediction 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51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111</TotalTime>
  <Words>190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BRITISH AIRWAYS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DVG SATVIK</cp:lastModifiedBy>
  <cp:revision>13</cp:revision>
  <dcterms:created xsi:type="dcterms:W3CDTF">2022-12-06T11:13:27Z</dcterms:created>
  <dcterms:modified xsi:type="dcterms:W3CDTF">2023-03-09T14:39:45Z</dcterms:modified>
</cp:coreProperties>
</file>