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7" d="100"/>
          <a:sy n="77" d="100"/>
        </p:scale>
        <p:origin x="-12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756" y="1749287"/>
            <a:ext cx="10058400" cy="1295400"/>
          </a:xfrm>
        </p:spPr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96" y="3034748"/>
            <a:ext cx="9144000" cy="60297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CUSTOMER RATING ANALYSIS AND INSIGHTS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312966" y="5786157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DATE:06-03-2023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0"/>
            <a:ext cx="1421296" cy="437322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FINDINGS</a:t>
            </a:r>
            <a:endParaRPr lang="en-GB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33" y="367748"/>
            <a:ext cx="3745967" cy="3210339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26" y="3558209"/>
            <a:ext cx="3753678" cy="26239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51" y="437321"/>
            <a:ext cx="428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OVERALL RATING:    </a:t>
            </a:r>
            <a:r>
              <a:rPr lang="en-US" dirty="0" smtClean="0">
                <a:solidFill>
                  <a:schemeClr val="accent1"/>
                </a:solidFill>
              </a:rPr>
              <a:t>4.83</a:t>
            </a:r>
            <a:r>
              <a:rPr lang="en-US" dirty="0" smtClean="0"/>
              <a:t>/10</a:t>
            </a:r>
          </a:p>
          <a:p>
            <a:r>
              <a:rPr lang="en-US" dirty="0"/>
              <a:t>TOTAL REVIEWS COLLECTED: </a:t>
            </a:r>
            <a:r>
              <a:rPr lang="en-US" dirty="0" smtClean="0">
                <a:solidFill>
                  <a:schemeClr val="accent1"/>
                </a:solidFill>
              </a:rPr>
              <a:t>3485</a:t>
            </a:r>
          </a:p>
          <a:p>
            <a:r>
              <a:rPr lang="en-US" dirty="0" smtClean="0"/>
              <a:t>REVIEWS FROM </a:t>
            </a:r>
            <a:r>
              <a:rPr lang="en-US" dirty="0" smtClean="0">
                <a:solidFill>
                  <a:schemeClr val="accent1"/>
                </a:solidFill>
              </a:rPr>
              <a:t>69</a:t>
            </a:r>
            <a:r>
              <a:rPr lang="en-US" dirty="0" smtClean="0"/>
              <a:t> COUNTRIES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9896" y="1480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" y="3299791"/>
            <a:ext cx="4273397" cy="15355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" y="4835387"/>
            <a:ext cx="4283765" cy="1346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" y="1360652"/>
            <a:ext cx="4283765" cy="20087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3215" y="527495"/>
            <a:ext cx="406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Count for each rating:</a:t>
            </a:r>
          </a:p>
          <a:p>
            <a:pPr algn="just"/>
            <a:r>
              <a:rPr lang="en-US" sz="1600" dirty="0" smtClean="0"/>
              <a:t>There are </a:t>
            </a:r>
            <a:r>
              <a:rPr lang="en-US" sz="1600" dirty="0" smtClean="0">
                <a:solidFill>
                  <a:schemeClr val="accent1"/>
                </a:solidFill>
              </a:rPr>
              <a:t>756</a:t>
            </a:r>
            <a:r>
              <a:rPr lang="en-US" sz="1600" dirty="0" smtClean="0"/>
              <a:t> customers with </a:t>
            </a:r>
            <a:r>
              <a:rPr lang="en-US" sz="1600" dirty="0" smtClean="0">
                <a:solidFill>
                  <a:schemeClr val="accent1"/>
                </a:solidFill>
              </a:rPr>
              <a:t>1</a:t>
            </a:r>
            <a:r>
              <a:rPr lang="en-US" sz="1600" dirty="0" smtClean="0"/>
              <a:t> star rating and </a:t>
            </a:r>
            <a:r>
              <a:rPr lang="en-US" sz="1600" dirty="0" smtClean="0">
                <a:solidFill>
                  <a:schemeClr val="accent1"/>
                </a:solidFill>
              </a:rPr>
              <a:t>314</a:t>
            </a:r>
            <a:r>
              <a:rPr lang="en-US" sz="1600" dirty="0" smtClean="0"/>
              <a:t> customer with </a:t>
            </a:r>
            <a:r>
              <a:rPr lang="en-US" sz="1600" dirty="0" smtClean="0">
                <a:solidFill>
                  <a:schemeClr val="accent1"/>
                </a:solidFill>
              </a:rPr>
              <a:t>10</a:t>
            </a:r>
            <a:r>
              <a:rPr lang="en-US" sz="1600" dirty="0" smtClean="0"/>
              <a:t> start rating.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373216" y="1480930"/>
            <a:ext cx="406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Average </a:t>
            </a:r>
            <a:r>
              <a:rPr lang="en-US" sz="1600" dirty="0" smtClean="0">
                <a:solidFill>
                  <a:schemeClr val="accent1"/>
                </a:solidFill>
              </a:rPr>
              <a:t>highest rating </a:t>
            </a:r>
            <a:r>
              <a:rPr lang="en-US" sz="1600" dirty="0" smtClean="0"/>
              <a:t>provided to </a:t>
            </a:r>
            <a:r>
              <a:rPr lang="en-US" sz="1600" dirty="0"/>
              <a:t>B</a:t>
            </a:r>
            <a:r>
              <a:rPr lang="en-US" sz="1600" dirty="0" smtClean="0"/>
              <a:t>ritish Airways is from </a:t>
            </a:r>
            <a:r>
              <a:rPr lang="en-US" sz="1600" dirty="0" smtClean="0">
                <a:solidFill>
                  <a:schemeClr val="accent1"/>
                </a:solidFill>
              </a:rPr>
              <a:t>Laos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and Saint Kitts and Nevis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Average </a:t>
            </a:r>
            <a:r>
              <a:rPr lang="en-US" sz="1600" dirty="0" smtClean="0">
                <a:solidFill>
                  <a:schemeClr val="accent1"/>
                </a:solidFill>
              </a:rPr>
              <a:t>lowest rating </a:t>
            </a:r>
            <a:r>
              <a:rPr lang="en-US" sz="1600" dirty="0" smtClean="0"/>
              <a:t>provided to British </a:t>
            </a:r>
            <a:r>
              <a:rPr lang="en-US" sz="1600" dirty="0" err="1" smtClean="0"/>
              <a:t>Airwaws</a:t>
            </a:r>
            <a:r>
              <a:rPr lang="en-US" sz="1600" dirty="0" smtClean="0"/>
              <a:t> is from </a:t>
            </a:r>
            <a:r>
              <a:rPr lang="en-US" sz="1600" dirty="0" smtClean="0">
                <a:solidFill>
                  <a:schemeClr val="accent1"/>
                </a:solidFill>
              </a:rPr>
              <a:t>Jordan, Luxembourg, Indonesia, Panama, Bermuda, Bahrain.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3216" y="3184700"/>
            <a:ext cx="4065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What customers are pleased and dissatisfied with for rating class:</a:t>
            </a:r>
          </a:p>
          <a:p>
            <a:pPr algn="just"/>
            <a:r>
              <a:rPr lang="en-US" sz="1600" b="1" dirty="0" smtClean="0"/>
              <a:t>Rating1-3</a:t>
            </a:r>
            <a:r>
              <a:rPr lang="en-US" sz="1600" dirty="0"/>
              <a:t>: They are dissatisfied with the global </a:t>
            </a:r>
            <a:r>
              <a:rPr lang="en-US" sz="1600" dirty="0" err="1"/>
              <a:t>pandamic</a:t>
            </a:r>
            <a:r>
              <a:rPr lang="en-US" sz="1600" dirty="0"/>
              <a:t> reaction. They are pleased with the food, drinks, seating, and staff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 smtClean="0"/>
              <a:t>Rating4-</a:t>
            </a:r>
            <a:r>
              <a:rPr lang="en-US" sz="1600" dirty="0" smtClean="0"/>
              <a:t>7: They faced problems with bad business call experience and they are satisfied with the services.</a:t>
            </a:r>
          </a:p>
          <a:p>
            <a:pPr algn="just"/>
            <a:r>
              <a:rPr lang="en-US" sz="1600" b="1" dirty="0" smtClean="0"/>
              <a:t>Rating8-10</a:t>
            </a:r>
            <a:r>
              <a:rPr lang="en-US" sz="1600" dirty="0" smtClean="0"/>
              <a:t>:They are satisfied with the business call seats, cabin crew, food, drinks and services.</a:t>
            </a:r>
            <a:endParaRPr lang="en-US" sz="1600" dirty="0"/>
          </a:p>
        </p:txBody>
      </p:sp>
      <p:sp>
        <p:nvSpPr>
          <p:cNvPr id="22" name="Star: 5 Points 4">
            <a:extLst>
              <a:ext uri="{FF2B5EF4-FFF2-40B4-BE49-F238E27FC236}">
                <a16:creationId xmlns:a16="http://schemas.microsoft.com/office/drawing/2014/main" xmlns="" id="{3F766539-860C-DBD6-653A-1FB51170E8C6}"/>
              </a:ext>
            </a:extLst>
          </p:cNvPr>
          <p:cNvSpPr/>
          <p:nvPr/>
        </p:nvSpPr>
        <p:spPr>
          <a:xfrm>
            <a:off x="3300778" y="506187"/>
            <a:ext cx="241274" cy="194480"/>
          </a:xfrm>
          <a:prstGeom prst="star5">
            <a:avLst>
              <a:gd name="adj" fmla="val 24599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85</TotalTime>
  <Words>153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BRITISH AIRWAYS</vt:lpstr>
      <vt:lpstr>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DVG SATVIK</cp:lastModifiedBy>
  <cp:revision>9</cp:revision>
  <dcterms:created xsi:type="dcterms:W3CDTF">2022-12-06T11:13:27Z</dcterms:created>
  <dcterms:modified xsi:type="dcterms:W3CDTF">2023-03-06T00:29:57Z</dcterms:modified>
</cp:coreProperties>
</file>