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8B7C-6E1B-4A37-93BF-C599819DFF1E}" type="datetimeFigureOut">
              <a:rPr lang="ta-IN" smtClean="0"/>
              <a:t>26-10-2021</a:t>
            </a:fld>
            <a:endParaRPr lang="ta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D542EB8-4BD2-4DC5-9915-EB917589BB39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8B7C-6E1B-4A37-93BF-C599819DFF1E}" type="datetimeFigureOut">
              <a:rPr lang="ta-IN" smtClean="0"/>
              <a:t>26-10-2021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2EB8-4BD2-4DC5-9915-EB917589BB39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8B7C-6E1B-4A37-93BF-C599819DFF1E}" type="datetimeFigureOut">
              <a:rPr lang="ta-IN" smtClean="0"/>
              <a:t>26-10-2021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2EB8-4BD2-4DC5-9915-EB917589BB39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8B7C-6E1B-4A37-93BF-C599819DFF1E}" type="datetimeFigureOut">
              <a:rPr lang="ta-IN" smtClean="0"/>
              <a:t>26-10-2021</a:t>
            </a:fld>
            <a:endParaRPr lang="ta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ta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D542EB8-4BD2-4DC5-9915-EB917589BB39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8B7C-6E1B-4A37-93BF-C599819DFF1E}" type="datetimeFigureOut">
              <a:rPr lang="ta-IN" smtClean="0"/>
              <a:t>26-10-2021</a:t>
            </a:fld>
            <a:endParaRPr lang="ta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2EB8-4BD2-4DC5-9915-EB917589BB39}" type="slidenum">
              <a:rPr lang="ta-IN" smtClean="0"/>
              <a:t>‹#›</a:t>
            </a:fld>
            <a:endParaRPr lang="ta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8B7C-6E1B-4A37-93BF-C599819DFF1E}" type="datetimeFigureOut">
              <a:rPr lang="ta-IN" smtClean="0"/>
              <a:t>26-10-2021</a:t>
            </a:fld>
            <a:endParaRPr lang="ta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2EB8-4BD2-4DC5-9915-EB917589BB39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8B7C-6E1B-4A37-93BF-C599819DFF1E}" type="datetimeFigureOut">
              <a:rPr lang="ta-IN" smtClean="0"/>
              <a:t>26-10-2021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D542EB8-4BD2-4DC5-9915-EB917589BB39}" type="slidenum">
              <a:rPr lang="ta-IN" smtClean="0"/>
              <a:t>‹#›</a:t>
            </a:fld>
            <a:endParaRPr lang="ta-IN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8B7C-6E1B-4A37-93BF-C599819DFF1E}" type="datetimeFigureOut">
              <a:rPr lang="ta-IN" smtClean="0"/>
              <a:t>26-10-2021</a:t>
            </a:fld>
            <a:endParaRPr lang="ta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2EB8-4BD2-4DC5-9915-EB917589BB39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8B7C-6E1B-4A37-93BF-C599819DFF1E}" type="datetimeFigureOut">
              <a:rPr lang="ta-IN" smtClean="0"/>
              <a:t>26-10-2021</a:t>
            </a:fld>
            <a:endParaRPr lang="ta-IN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2EB8-4BD2-4DC5-9915-EB917589BB39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8B7C-6E1B-4A37-93BF-C599819DFF1E}" type="datetimeFigureOut">
              <a:rPr lang="ta-IN" smtClean="0"/>
              <a:t>26-10-2021</a:t>
            </a:fld>
            <a:endParaRPr lang="ta-IN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2EB8-4BD2-4DC5-9915-EB917589BB39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8B7C-6E1B-4A37-93BF-C599819DFF1E}" type="datetimeFigureOut">
              <a:rPr lang="ta-IN" smtClean="0"/>
              <a:t>26-10-2021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2EB8-4BD2-4DC5-9915-EB917589BB39}" type="slidenum">
              <a:rPr lang="ta-IN" smtClean="0"/>
              <a:t>‹#›</a:t>
            </a:fld>
            <a:endParaRPr lang="ta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DFA8B7C-6E1B-4A37-93BF-C599819DFF1E}" type="datetimeFigureOut">
              <a:rPr lang="ta-IN" smtClean="0"/>
              <a:t>26-10-2021</a:t>
            </a:fld>
            <a:endParaRPr lang="ta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ta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D542EB8-4BD2-4DC5-9915-EB917589BB39}" type="slidenum">
              <a:rPr lang="ta-IN" smtClean="0"/>
              <a:t>‹#›</a:t>
            </a:fld>
            <a:endParaRPr lang="ta-IN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286257"/>
            <a:ext cx="8458200" cy="1789530"/>
          </a:xfrm>
        </p:spPr>
        <p:txBody>
          <a:bodyPr/>
          <a:lstStyle/>
          <a:p>
            <a:r>
              <a:rPr lang="en-IN" dirty="0" smtClean="0"/>
              <a:t>ATM machine work progress with fingerprint authorisation </a:t>
            </a:r>
            <a:endParaRPr lang="ta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071546"/>
            <a:ext cx="8458200" cy="2071702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ta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Progress - user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Application ATM </a:t>
            </a:r>
            <a:r>
              <a:rPr lang="en-IN" dirty="0" smtClean="0"/>
              <a:t>machine working </a:t>
            </a:r>
            <a:r>
              <a:rPr lang="en-IN" dirty="0" smtClean="0"/>
              <a:t>system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Unlocking machine using fingerprint </a:t>
            </a:r>
            <a:r>
              <a:rPr lang="en-IN" dirty="0" smtClean="0"/>
              <a:t>without </a:t>
            </a:r>
            <a:r>
              <a:rPr lang="en-IN" dirty="0" smtClean="0"/>
              <a:t>security pin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User can Deposit and drop money using this authorisation.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User can check their account balance.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User </a:t>
            </a:r>
            <a:r>
              <a:rPr lang="en-IN" dirty="0" smtClean="0"/>
              <a:t>can </a:t>
            </a:r>
            <a:r>
              <a:rPr lang="en-IN" dirty="0" smtClean="0"/>
              <a:t>view their recent transaction details also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Progress - Admin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Admin can check the balance of ATM machine by selecting the location of the ATM</a:t>
            </a:r>
          </a:p>
          <a:p>
            <a:r>
              <a:rPr lang="en-IN" dirty="0" smtClean="0"/>
              <a:t>Based on the balance available, he will arrange the amount to store</a:t>
            </a:r>
          </a:p>
          <a:p>
            <a:r>
              <a:rPr lang="en-IN" dirty="0" smtClean="0"/>
              <a:t>Authorization will be approved by admin only</a:t>
            </a:r>
          </a:p>
          <a:p>
            <a:r>
              <a:rPr lang="en-IN" dirty="0" smtClean="0"/>
              <a:t>Admin too have a fingerprint authorization for unlocking the ATM machine</a:t>
            </a:r>
            <a:endParaRPr lang="ta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PROBLEMS ENCOUNTERED 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Main problem we faced while developing this application was fingerprint implementation.</a:t>
            </a:r>
          </a:p>
          <a:p>
            <a:r>
              <a:rPr lang="en-IN" dirty="0" smtClean="0"/>
              <a:t>Because in biometric system, we cannot </a:t>
            </a:r>
            <a:r>
              <a:rPr lang="en-IN" dirty="0" err="1" smtClean="0"/>
              <a:t>retrive</a:t>
            </a:r>
            <a:r>
              <a:rPr lang="en-IN" dirty="0" smtClean="0"/>
              <a:t> the stored data using id.</a:t>
            </a:r>
          </a:p>
          <a:p>
            <a:r>
              <a:rPr lang="en-IN" dirty="0" smtClean="0"/>
              <a:t>So we need fingerprint hardware to </a:t>
            </a:r>
            <a:r>
              <a:rPr lang="en-IN" dirty="0" err="1" smtClean="0"/>
              <a:t>enroll</a:t>
            </a:r>
            <a:r>
              <a:rPr lang="en-IN" dirty="0" smtClean="0"/>
              <a:t> the biometric.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PROBLEMS ENCOUNTERED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Without hardware also possible through dummy record that can be created via command line.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So biometric only used for unlocking the application.</a:t>
            </a:r>
          </a:p>
          <a:p>
            <a:r>
              <a:rPr lang="en-IN" dirty="0" smtClean="0"/>
              <a:t>Maximum 10 types of fingerprint can be stored in a </a:t>
            </a:r>
            <a:r>
              <a:rPr lang="en-IN" smtClean="0"/>
              <a:t>single application</a:t>
            </a:r>
            <a:endParaRPr lang="en-IN" dirty="0" smtClean="0"/>
          </a:p>
          <a:p>
            <a:endParaRPr lang="ta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406</TotalTime>
  <Words>172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Trek</vt:lpstr>
      <vt:lpstr>ATM machine work progress with fingerprint authorisation </vt:lpstr>
      <vt:lpstr>Progress - user</vt:lpstr>
      <vt:lpstr>Progress - Admin</vt:lpstr>
      <vt:lpstr>PROBLEMS ENCOUNTERED </vt:lpstr>
      <vt:lpstr>PROBLEMS ENCOUNTERED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</dc:title>
  <dc:creator>Windows User</dc:creator>
  <cp:lastModifiedBy>Windows User</cp:lastModifiedBy>
  <cp:revision>19</cp:revision>
  <dcterms:created xsi:type="dcterms:W3CDTF">2021-10-26T11:03:06Z</dcterms:created>
  <dcterms:modified xsi:type="dcterms:W3CDTF">2021-10-26T17:49:50Z</dcterms:modified>
</cp:coreProperties>
</file>