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BC303-B974-4ADF-B766-AAD20166B86C}" type="doc">
      <dgm:prSet loTypeId="urn:microsoft.com/office/officeart/2008/layout/LinedList" loCatId="Inbo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90732B7-6009-4745-9369-60AAE303FA43}">
      <dgm:prSet/>
      <dgm:spPr/>
      <dgm:t>
        <a:bodyPr/>
        <a:lstStyle/>
        <a:p>
          <a:r>
            <a:rPr lang="en-US" dirty="0"/>
            <a:t>Explain what AI is and how it works</a:t>
          </a:r>
        </a:p>
      </dgm:t>
    </dgm:pt>
    <dgm:pt modelId="{E4581B2E-3D73-4725-8D90-38D9107C1A27}" type="parTrans" cxnId="{4A156B02-4FB5-4EDC-8F75-77BE893ACC9A}">
      <dgm:prSet/>
      <dgm:spPr/>
      <dgm:t>
        <a:bodyPr/>
        <a:lstStyle/>
        <a:p>
          <a:endParaRPr lang="en-US"/>
        </a:p>
      </dgm:t>
    </dgm:pt>
    <dgm:pt modelId="{FDD82EFB-D8FB-46A2-9DEB-03513A52CB0E}" type="sibTrans" cxnId="{4A156B02-4FB5-4EDC-8F75-77BE893ACC9A}">
      <dgm:prSet/>
      <dgm:spPr/>
      <dgm:t>
        <a:bodyPr/>
        <a:lstStyle/>
        <a:p>
          <a:endParaRPr lang="en-US"/>
        </a:p>
      </dgm:t>
    </dgm:pt>
    <dgm:pt modelId="{055CFB2A-B32A-4E3B-AF76-3B5D14D08749}">
      <dgm:prSet/>
      <dgm:spPr/>
      <dgm:t>
        <a:bodyPr/>
        <a:lstStyle/>
        <a:p>
          <a:r>
            <a:rPr lang="en-US"/>
            <a:t>What are CAPTCHAs</a:t>
          </a:r>
        </a:p>
      </dgm:t>
    </dgm:pt>
    <dgm:pt modelId="{682CB470-11E9-4A09-BE81-D20123404F1D}" type="parTrans" cxnId="{D1C3B1D2-E754-48AC-84F8-B3C05264B224}">
      <dgm:prSet/>
      <dgm:spPr/>
      <dgm:t>
        <a:bodyPr/>
        <a:lstStyle/>
        <a:p>
          <a:endParaRPr lang="en-US"/>
        </a:p>
      </dgm:t>
    </dgm:pt>
    <dgm:pt modelId="{53ECC5AD-8FF1-42C8-AC57-AD3948B8B8CE}" type="sibTrans" cxnId="{D1C3B1D2-E754-48AC-84F8-B3C05264B224}">
      <dgm:prSet/>
      <dgm:spPr/>
      <dgm:t>
        <a:bodyPr/>
        <a:lstStyle/>
        <a:p>
          <a:endParaRPr lang="en-US"/>
        </a:p>
      </dgm:t>
    </dgm:pt>
    <dgm:pt modelId="{825DB5E8-B30D-4A64-ABF7-4DC73C888770}">
      <dgm:prSet/>
      <dgm:spPr/>
      <dgm:t>
        <a:bodyPr/>
        <a:lstStyle/>
        <a:p>
          <a:r>
            <a:rPr lang="en-US"/>
            <a:t>How AI cracking CAPTCHAs is a measure of how good the AI is</a:t>
          </a:r>
        </a:p>
      </dgm:t>
    </dgm:pt>
    <dgm:pt modelId="{33612977-5F0B-45B7-A45D-853173739575}" type="parTrans" cxnId="{A6D185C1-B035-4DE0-A0D2-22FB5F0EA331}">
      <dgm:prSet/>
      <dgm:spPr/>
      <dgm:t>
        <a:bodyPr/>
        <a:lstStyle/>
        <a:p>
          <a:endParaRPr lang="en-US"/>
        </a:p>
      </dgm:t>
    </dgm:pt>
    <dgm:pt modelId="{DD6A5ED9-3C48-43E8-87C7-86F9AC8E0734}" type="sibTrans" cxnId="{A6D185C1-B035-4DE0-A0D2-22FB5F0EA331}">
      <dgm:prSet/>
      <dgm:spPr/>
      <dgm:t>
        <a:bodyPr/>
        <a:lstStyle/>
        <a:p>
          <a:endParaRPr lang="en-US"/>
        </a:p>
      </dgm:t>
    </dgm:pt>
    <dgm:pt modelId="{2A7D26C9-F094-428E-B4C6-6A6D964BB4A7}">
      <dgm:prSet/>
      <dgm:spPr/>
      <dgm:t>
        <a:bodyPr/>
        <a:lstStyle/>
        <a:p>
          <a:r>
            <a:rPr lang="en-US"/>
            <a:t>How does the AI crack CAPTCHAs</a:t>
          </a:r>
        </a:p>
      </dgm:t>
    </dgm:pt>
    <dgm:pt modelId="{819E837D-36CE-4A1B-ADC2-E0D35EA6DE0C}" type="parTrans" cxnId="{FEE14844-A3BE-45CE-95BC-B838757C4F4C}">
      <dgm:prSet/>
      <dgm:spPr/>
      <dgm:t>
        <a:bodyPr/>
        <a:lstStyle/>
        <a:p>
          <a:endParaRPr lang="en-US"/>
        </a:p>
      </dgm:t>
    </dgm:pt>
    <dgm:pt modelId="{FECE3F9A-AE27-42A6-976B-1A50DE40FB48}" type="sibTrans" cxnId="{FEE14844-A3BE-45CE-95BC-B838757C4F4C}">
      <dgm:prSet/>
      <dgm:spPr/>
      <dgm:t>
        <a:bodyPr/>
        <a:lstStyle/>
        <a:p>
          <a:endParaRPr lang="en-US"/>
        </a:p>
      </dgm:t>
    </dgm:pt>
    <dgm:pt modelId="{847E98FB-6B05-45A3-9CE5-C543F6C27F29}">
      <dgm:prSet/>
      <dgm:spPr/>
      <dgm:t>
        <a:bodyPr/>
        <a:lstStyle/>
        <a:p>
          <a:r>
            <a:rPr lang="en-US"/>
            <a:t>Next steps</a:t>
          </a:r>
        </a:p>
      </dgm:t>
    </dgm:pt>
    <dgm:pt modelId="{88171997-D5FB-4FB3-84B7-4B1531058D81}" type="parTrans" cxnId="{8EF516E8-8DC5-4498-8563-52CD1B74187F}">
      <dgm:prSet/>
      <dgm:spPr/>
      <dgm:t>
        <a:bodyPr/>
        <a:lstStyle/>
        <a:p>
          <a:endParaRPr lang="en-US"/>
        </a:p>
      </dgm:t>
    </dgm:pt>
    <dgm:pt modelId="{BB4B5EDD-6992-4F86-B7EB-F081EF0F1A52}" type="sibTrans" cxnId="{8EF516E8-8DC5-4498-8563-52CD1B74187F}">
      <dgm:prSet/>
      <dgm:spPr/>
      <dgm:t>
        <a:bodyPr/>
        <a:lstStyle/>
        <a:p>
          <a:endParaRPr lang="en-US"/>
        </a:p>
      </dgm:t>
    </dgm:pt>
    <dgm:pt modelId="{62E051B1-6E9C-2641-B279-66E9E7574646}" type="pres">
      <dgm:prSet presAssocID="{2B3BC303-B974-4ADF-B766-AAD20166B86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9AF688-8C5A-F84F-9E7A-9661610AC111}" type="pres">
      <dgm:prSet presAssocID="{790732B7-6009-4745-9369-60AAE303FA43}" presName="thickLine" presStyleLbl="alignNode1" presStyleIdx="0" presStyleCnt="5"/>
      <dgm:spPr/>
    </dgm:pt>
    <dgm:pt modelId="{39335D79-B88F-FB47-8164-44F79E633A92}" type="pres">
      <dgm:prSet presAssocID="{790732B7-6009-4745-9369-60AAE303FA43}" presName="horz1" presStyleCnt="0"/>
      <dgm:spPr/>
    </dgm:pt>
    <dgm:pt modelId="{6A06B09D-2ECB-6946-8D67-53FDB7B9D244}" type="pres">
      <dgm:prSet presAssocID="{790732B7-6009-4745-9369-60AAE303FA43}" presName="tx1" presStyleLbl="revTx" presStyleIdx="0" presStyleCnt="5"/>
      <dgm:spPr/>
      <dgm:t>
        <a:bodyPr/>
        <a:lstStyle/>
        <a:p>
          <a:endParaRPr lang="en-US"/>
        </a:p>
      </dgm:t>
    </dgm:pt>
    <dgm:pt modelId="{6352B199-1B0F-7949-A536-F9527D7A2753}" type="pres">
      <dgm:prSet presAssocID="{790732B7-6009-4745-9369-60AAE303FA43}" presName="vert1" presStyleCnt="0"/>
      <dgm:spPr/>
    </dgm:pt>
    <dgm:pt modelId="{C383C1A0-E1DF-7441-B15A-D7537355F953}" type="pres">
      <dgm:prSet presAssocID="{055CFB2A-B32A-4E3B-AF76-3B5D14D08749}" presName="thickLine" presStyleLbl="alignNode1" presStyleIdx="1" presStyleCnt="5"/>
      <dgm:spPr/>
    </dgm:pt>
    <dgm:pt modelId="{CCC6732B-A25B-404C-B893-CC16379235AD}" type="pres">
      <dgm:prSet presAssocID="{055CFB2A-B32A-4E3B-AF76-3B5D14D08749}" presName="horz1" presStyleCnt="0"/>
      <dgm:spPr/>
    </dgm:pt>
    <dgm:pt modelId="{08DC57B5-C05D-B54A-A6B6-E7AE72A2B750}" type="pres">
      <dgm:prSet presAssocID="{055CFB2A-B32A-4E3B-AF76-3B5D14D08749}" presName="tx1" presStyleLbl="revTx" presStyleIdx="1" presStyleCnt="5"/>
      <dgm:spPr/>
      <dgm:t>
        <a:bodyPr/>
        <a:lstStyle/>
        <a:p>
          <a:endParaRPr lang="en-US"/>
        </a:p>
      </dgm:t>
    </dgm:pt>
    <dgm:pt modelId="{9FFA87F4-7E83-EE46-B4A6-AC3C45B31E20}" type="pres">
      <dgm:prSet presAssocID="{055CFB2A-B32A-4E3B-AF76-3B5D14D08749}" presName="vert1" presStyleCnt="0"/>
      <dgm:spPr/>
    </dgm:pt>
    <dgm:pt modelId="{50B1EC9D-3B97-1143-A9A9-26B62C17EE87}" type="pres">
      <dgm:prSet presAssocID="{825DB5E8-B30D-4A64-ABF7-4DC73C888770}" presName="thickLine" presStyleLbl="alignNode1" presStyleIdx="2" presStyleCnt="5"/>
      <dgm:spPr/>
    </dgm:pt>
    <dgm:pt modelId="{95040B5A-64F0-5E4E-A7A6-367EC7CF8E76}" type="pres">
      <dgm:prSet presAssocID="{825DB5E8-B30D-4A64-ABF7-4DC73C888770}" presName="horz1" presStyleCnt="0"/>
      <dgm:spPr/>
    </dgm:pt>
    <dgm:pt modelId="{2A67D25D-2C13-2849-9352-1C4599E7ED41}" type="pres">
      <dgm:prSet presAssocID="{825DB5E8-B30D-4A64-ABF7-4DC73C888770}" presName="tx1" presStyleLbl="revTx" presStyleIdx="2" presStyleCnt="5"/>
      <dgm:spPr/>
      <dgm:t>
        <a:bodyPr/>
        <a:lstStyle/>
        <a:p>
          <a:endParaRPr lang="en-US"/>
        </a:p>
      </dgm:t>
    </dgm:pt>
    <dgm:pt modelId="{DDD1B206-A47A-1B47-8FCF-B710FC2C24D8}" type="pres">
      <dgm:prSet presAssocID="{825DB5E8-B30D-4A64-ABF7-4DC73C888770}" presName="vert1" presStyleCnt="0"/>
      <dgm:spPr/>
    </dgm:pt>
    <dgm:pt modelId="{596CAF55-5F6E-7A48-9F6C-3E3F68CEEB3C}" type="pres">
      <dgm:prSet presAssocID="{2A7D26C9-F094-428E-B4C6-6A6D964BB4A7}" presName="thickLine" presStyleLbl="alignNode1" presStyleIdx="3" presStyleCnt="5"/>
      <dgm:spPr/>
    </dgm:pt>
    <dgm:pt modelId="{24CAD8FA-0539-FE4B-BAA2-3CF93E83DD42}" type="pres">
      <dgm:prSet presAssocID="{2A7D26C9-F094-428E-B4C6-6A6D964BB4A7}" presName="horz1" presStyleCnt="0"/>
      <dgm:spPr/>
    </dgm:pt>
    <dgm:pt modelId="{17524FFF-0B0C-2244-83B8-D47AACB85770}" type="pres">
      <dgm:prSet presAssocID="{2A7D26C9-F094-428E-B4C6-6A6D964BB4A7}" presName="tx1" presStyleLbl="revTx" presStyleIdx="3" presStyleCnt="5"/>
      <dgm:spPr/>
      <dgm:t>
        <a:bodyPr/>
        <a:lstStyle/>
        <a:p>
          <a:endParaRPr lang="en-US"/>
        </a:p>
      </dgm:t>
    </dgm:pt>
    <dgm:pt modelId="{95BCEB6C-782A-5142-99FB-ABAF1B0143B3}" type="pres">
      <dgm:prSet presAssocID="{2A7D26C9-F094-428E-B4C6-6A6D964BB4A7}" presName="vert1" presStyleCnt="0"/>
      <dgm:spPr/>
    </dgm:pt>
    <dgm:pt modelId="{2059D1F1-6ECB-204C-94BE-AF348548AE2A}" type="pres">
      <dgm:prSet presAssocID="{847E98FB-6B05-45A3-9CE5-C543F6C27F29}" presName="thickLine" presStyleLbl="alignNode1" presStyleIdx="4" presStyleCnt="5"/>
      <dgm:spPr/>
    </dgm:pt>
    <dgm:pt modelId="{4D890634-44BA-294D-B56B-CB532FA4D78F}" type="pres">
      <dgm:prSet presAssocID="{847E98FB-6B05-45A3-9CE5-C543F6C27F29}" presName="horz1" presStyleCnt="0"/>
      <dgm:spPr/>
    </dgm:pt>
    <dgm:pt modelId="{7C317D99-F6C4-9D4E-83C3-F70C33A0E051}" type="pres">
      <dgm:prSet presAssocID="{847E98FB-6B05-45A3-9CE5-C543F6C27F29}" presName="tx1" presStyleLbl="revTx" presStyleIdx="4" presStyleCnt="5"/>
      <dgm:spPr/>
      <dgm:t>
        <a:bodyPr/>
        <a:lstStyle/>
        <a:p>
          <a:endParaRPr lang="en-US"/>
        </a:p>
      </dgm:t>
    </dgm:pt>
    <dgm:pt modelId="{0AEF97A0-78F5-D641-8731-472DF20BCECF}" type="pres">
      <dgm:prSet presAssocID="{847E98FB-6B05-45A3-9CE5-C543F6C27F29}" presName="vert1" presStyleCnt="0"/>
      <dgm:spPr/>
    </dgm:pt>
  </dgm:ptLst>
  <dgm:cxnLst>
    <dgm:cxn modelId="{0ACACF34-625D-9D40-AF1F-6095D2686B57}" type="presOf" srcId="{825DB5E8-B30D-4A64-ABF7-4DC73C888770}" destId="{2A67D25D-2C13-2849-9352-1C4599E7ED41}" srcOrd="0" destOrd="0" presId="urn:microsoft.com/office/officeart/2008/layout/LinedList"/>
    <dgm:cxn modelId="{2971F9BF-ADD2-BD4C-8421-1F33E402F014}" type="presOf" srcId="{847E98FB-6B05-45A3-9CE5-C543F6C27F29}" destId="{7C317D99-F6C4-9D4E-83C3-F70C33A0E051}" srcOrd="0" destOrd="0" presId="urn:microsoft.com/office/officeart/2008/layout/LinedList"/>
    <dgm:cxn modelId="{4A156B02-4FB5-4EDC-8F75-77BE893ACC9A}" srcId="{2B3BC303-B974-4ADF-B766-AAD20166B86C}" destId="{790732B7-6009-4745-9369-60AAE303FA43}" srcOrd="0" destOrd="0" parTransId="{E4581B2E-3D73-4725-8D90-38D9107C1A27}" sibTransId="{FDD82EFB-D8FB-46A2-9DEB-03513A52CB0E}"/>
    <dgm:cxn modelId="{A6D185C1-B035-4DE0-A0D2-22FB5F0EA331}" srcId="{2B3BC303-B974-4ADF-B766-AAD20166B86C}" destId="{825DB5E8-B30D-4A64-ABF7-4DC73C888770}" srcOrd="2" destOrd="0" parTransId="{33612977-5F0B-45B7-A45D-853173739575}" sibTransId="{DD6A5ED9-3C48-43E8-87C7-86F9AC8E0734}"/>
    <dgm:cxn modelId="{D1C3B1D2-E754-48AC-84F8-B3C05264B224}" srcId="{2B3BC303-B974-4ADF-B766-AAD20166B86C}" destId="{055CFB2A-B32A-4E3B-AF76-3B5D14D08749}" srcOrd="1" destOrd="0" parTransId="{682CB470-11E9-4A09-BE81-D20123404F1D}" sibTransId="{53ECC5AD-8FF1-42C8-AC57-AD3948B8B8CE}"/>
    <dgm:cxn modelId="{FEE14844-A3BE-45CE-95BC-B838757C4F4C}" srcId="{2B3BC303-B974-4ADF-B766-AAD20166B86C}" destId="{2A7D26C9-F094-428E-B4C6-6A6D964BB4A7}" srcOrd="3" destOrd="0" parTransId="{819E837D-36CE-4A1B-ADC2-E0D35EA6DE0C}" sibTransId="{FECE3F9A-AE27-42A6-976B-1A50DE40FB48}"/>
    <dgm:cxn modelId="{14B7FEA3-1D32-4445-BEAA-BB59D3034937}" type="presOf" srcId="{055CFB2A-B32A-4E3B-AF76-3B5D14D08749}" destId="{08DC57B5-C05D-B54A-A6B6-E7AE72A2B750}" srcOrd="0" destOrd="0" presId="urn:microsoft.com/office/officeart/2008/layout/LinedList"/>
    <dgm:cxn modelId="{9988EFC8-4AAA-5049-81AA-E286F15004E1}" type="presOf" srcId="{790732B7-6009-4745-9369-60AAE303FA43}" destId="{6A06B09D-2ECB-6946-8D67-53FDB7B9D244}" srcOrd="0" destOrd="0" presId="urn:microsoft.com/office/officeart/2008/layout/LinedList"/>
    <dgm:cxn modelId="{65F4D929-770F-9B43-BE0E-637B695B8FB5}" type="presOf" srcId="{2B3BC303-B974-4ADF-B766-AAD20166B86C}" destId="{62E051B1-6E9C-2641-B279-66E9E7574646}" srcOrd="0" destOrd="0" presId="urn:microsoft.com/office/officeart/2008/layout/LinedList"/>
    <dgm:cxn modelId="{962CE26A-3E89-BD4E-86D0-A02B8BEC6E94}" type="presOf" srcId="{2A7D26C9-F094-428E-B4C6-6A6D964BB4A7}" destId="{17524FFF-0B0C-2244-83B8-D47AACB85770}" srcOrd="0" destOrd="0" presId="urn:microsoft.com/office/officeart/2008/layout/LinedList"/>
    <dgm:cxn modelId="{8EF516E8-8DC5-4498-8563-52CD1B74187F}" srcId="{2B3BC303-B974-4ADF-B766-AAD20166B86C}" destId="{847E98FB-6B05-45A3-9CE5-C543F6C27F29}" srcOrd="4" destOrd="0" parTransId="{88171997-D5FB-4FB3-84B7-4B1531058D81}" sibTransId="{BB4B5EDD-6992-4F86-B7EB-F081EF0F1A52}"/>
    <dgm:cxn modelId="{E2F8A148-412C-4847-B6E4-5BE024745569}" type="presParOf" srcId="{62E051B1-6E9C-2641-B279-66E9E7574646}" destId="{CB9AF688-8C5A-F84F-9E7A-9661610AC111}" srcOrd="0" destOrd="0" presId="urn:microsoft.com/office/officeart/2008/layout/LinedList"/>
    <dgm:cxn modelId="{D17FA1F8-1B24-AB4A-B8D7-35AEB946E66D}" type="presParOf" srcId="{62E051B1-6E9C-2641-B279-66E9E7574646}" destId="{39335D79-B88F-FB47-8164-44F79E633A92}" srcOrd="1" destOrd="0" presId="urn:microsoft.com/office/officeart/2008/layout/LinedList"/>
    <dgm:cxn modelId="{3D493616-8B59-8A43-ABAF-42C92F8FFE1A}" type="presParOf" srcId="{39335D79-B88F-FB47-8164-44F79E633A92}" destId="{6A06B09D-2ECB-6946-8D67-53FDB7B9D244}" srcOrd="0" destOrd="0" presId="urn:microsoft.com/office/officeart/2008/layout/LinedList"/>
    <dgm:cxn modelId="{4ACBC97A-7A88-7C45-8568-D5FD3AFBFF7F}" type="presParOf" srcId="{39335D79-B88F-FB47-8164-44F79E633A92}" destId="{6352B199-1B0F-7949-A536-F9527D7A2753}" srcOrd="1" destOrd="0" presId="urn:microsoft.com/office/officeart/2008/layout/LinedList"/>
    <dgm:cxn modelId="{6AFD2F5F-79C4-2241-AD6B-99C2E08CF80A}" type="presParOf" srcId="{62E051B1-6E9C-2641-B279-66E9E7574646}" destId="{C383C1A0-E1DF-7441-B15A-D7537355F953}" srcOrd="2" destOrd="0" presId="urn:microsoft.com/office/officeart/2008/layout/LinedList"/>
    <dgm:cxn modelId="{B4FBE015-6242-3B4B-974C-4F6448B050BC}" type="presParOf" srcId="{62E051B1-6E9C-2641-B279-66E9E7574646}" destId="{CCC6732B-A25B-404C-B893-CC16379235AD}" srcOrd="3" destOrd="0" presId="urn:microsoft.com/office/officeart/2008/layout/LinedList"/>
    <dgm:cxn modelId="{1C638DB2-815E-564D-8D25-3D866B2533CB}" type="presParOf" srcId="{CCC6732B-A25B-404C-B893-CC16379235AD}" destId="{08DC57B5-C05D-B54A-A6B6-E7AE72A2B750}" srcOrd="0" destOrd="0" presId="urn:microsoft.com/office/officeart/2008/layout/LinedList"/>
    <dgm:cxn modelId="{7C41BC08-179B-B34B-9CED-C800715C1252}" type="presParOf" srcId="{CCC6732B-A25B-404C-B893-CC16379235AD}" destId="{9FFA87F4-7E83-EE46-B4A6-AC3C45B31E20}" srcOrd="1" destOrd="0" presId="urn:microsoft.com/office/officeart/2008/layout/LinedList"/>
    <dgm:cxn modelId="{B2B6AC41-A89C-9846-9621-1EA84798072D}" type="presParOf" srcId="{62E051B1-6E9C-2641-B279-66E9E7574646}" destId="{50B1EC9D-3B97-1143-A9A9-26B62C17EE87}" srcOrd="4" destOrd="0" presId="urn:microsoft.com/office/officeart/2008/layout/LinedList"/>
    <dgm:cxn modelId="{84B11B69-C38F-AB45-BD57-30A429EFD468}" type="presParOf" srcId="{62E051B1-6E9C-2641-B279-66E9E7574646}" destId="{95040B5A-64F0-5E4E-A7A6-367EC7CF8E76}" srcOrd="5" destOrd="0" presId="urn:microsoft.com/office/officeart/2008/layout/LinedList"/>
    <dgm:cxn modelId="{D924503B-1AC8-2E45-942D-E09537643327}" type="presParOf" srcId="{95040B5A-64F0-5E4E-A7A6-367EC7CF8E76}" destId="{2A67D25D-2C13-2849-9352-1C4599E7ED41}" srcOrd="0" destOrd="0" presId="urn:microsoft.com/office/officeart/2008/layout/LinedList"/>
    <dgm:cxn modelId="{003C2E48-6984-D140-80FB-FB6D31959464}" type="presParOf" srcId="{95040B5A-64F0-5E4E-A7A6-367EC7CF8E76}" destId="{DDD1B206-A47A-1B47-8FCF-B710FC2C24D8}" srcOrd="1" destOrd="0" presId="urn:microsoft.com/office/officeart/2008/layout/LinedList"/>
    <dgm:cxn modelId="{C7B9E5F9-529A-DA44-A6E1-9D12C3E2B7F3}" type="presParOf" srcId="{62E051B1-6E9C-2641-B279-66E9E7574646}" destId="{596CAF55-5F6E-7A48-9F6C-3E3F68CEEB3C}" srcOrd="6" destOrd="0" presId="urn:microsoft.com/office/officeart/2008/layout/LinedList"/>
    <dgm:cxn modelId="{E0174559-95BA-2F43-8D1F-7CA95A62E0AD}" type="presParOf" srcId="{62E051B1-6E9C-2641-B279-66E9E7574646}" destId="{24CAD8FA-0539-FE4B-BAA2-3CF93E83DD42}" srcOrd="7" destOrd="0" presId="urn:microsoft.com/office/officeart/2008/layout/LinedList"/>
    <dgm:cxn modelId="{06F14083-BD2F-164E-B0CE-F773C280C05A}" type="presParOf" srcId="{24CAD8FA-0539-FE4B-BAA2-3CF93E83DD42}" destId="{17524FFF-0B0C-2244-83B8-D47AACB85770}" srcOrd="0" destOrd="0" presId="urn:microsoft.com/office/officeart/2008/layout/LinedList"/>
    <dgm:cxn modelId="{70CE3A55-79AA-5B43-9DAD-97A834EB7557}" type="presParOf" srcId="{24CAD8FA-0539-FE4B-BAA2-3CF93E83DD42}" destId="{95BCEB6C-782A-5142-99FB-ABAF1B0143B3}" srcOrd="1" destOrd="0" presId="urn:microsoft.com/office/officeart/2008/layout/LinedList"/>
    <dgm:cxn modelId="{0C594A57-AF73-5841-B6EE-DA3A59BADAEC}" type="presParOf" srcId="{62E051B1-6E9C-2641-B279-66E9E7574646}" destId="{2059D1F1-6ECB-204C-94BE-AF348548AE2A}" srcOrd="8" destOrd="0" presId="urn:microsoft.com/office/officeart/2008/layout/LinedList"/>
    <dgm:cxn modelId="{E9469DD7-175F-0346-81A5-8686FC7F2B68}" type="presParOf" srcId="{62E051B1-6E9C-2641-B279-66E9E7574646}" destId="{4D890634-44BA-294D-B56B-CB532FA4D78F}" srcOrd="9" destOrd="0" presId="urn:microsoft.com/office/officeart/2008/layout/LinedList"/>
    <dgm:cxn modelId="{F4029221-0E6B-C94B-8380-5E8E2999F52D}" type="presParOf" srcId="{4D890634-44BA-294D-B56B-CB532FA4D78F}" destId="{7C317D99-F6C4-9D4E-83C3-F70C33A0E051}" srcOrd="0" destOrd="0" presId="urn:microsoft.com/office/officeart/2008/layout/LinedList"/>
    <dgm:cxn modelId="{E7A274A5-E0E5-E540-89EC-5BD2862100FA}" type="presParOf" srcId="{4D890634-44BA-294D-B56B-CB532FA4D78F}" destId="{0AEF97A0-78F5-D641-8731-472DF20BCE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469F6-CE11-4C23-954D-25D2B4EEFEC1}" type="doc">
      <dgm:prSet loTypeId="urn:microsoft.com/office/officeart/2005/8/layout/vList2" loCatId="Inbox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C7E7642-DCFD-4236-AB44-3F6714DB5521}">
      <dgm:prSet/>
      <dgm:spPr/>
      <dgm:t>
        <a:bodyPr/>
        <a:lstStyle/>
        <a:p>
          <a:r>
            <a:rPr lang="en-US" dirty="0" smtClean="0"/>
            <a:t>Machine learning deals with making computers learn without being explicitly programmed</a:t>
          </a:r>
          <a:endParaRPr lang="en-US" dirty="0"/>
        </a:p>
      </dgm:t>
    </dgm:pt>
    <dgm:pt modelId="{80809BB6-AF89-44BC-BDDC-D12E8AF1E18A}" type="parTrans" cxnId="{DD3C5D72-0824-4C28-8624-D3DB2DF729C8}">
      <dgm:prSet/>
      <dgm:spPr/>
      <dgm:t>
        <a:bodyPr/>
        <a:lstStyle/>
        <a:p>
          <a:endParaRPr lang="en-US"/>
        </a:p>
      </dgm:t>
    </dgm:pt>
    <dgm:pt modelId="{CDEE7D6F-B711-4558-B3C7-FE3DE8D8BF3A}" type="sibTrans" cxnId="{DD3C5D72-0824-4C28-8624-D3DB2DF729C8}">
      <dgm:prSet/>
      <dgm:spPr/>
      <dgm:t>
        <a:bodyPr/>
        <a:lstStyle/>
        <a:p>
          <a:endParaRPr lang="en-US"/>
        </a:p>
      </dgm:t>
    </dgm:pt>
    <dgm:pt modelId="{1ECB08FB-9B9E-4D40-9B49-92536FCA23A3}">
      <dgm:prSet/>
      <dgm:spPr/>
      <dgm:t>
        <a:bodyPr/>
        <a:lstStyle/>
        <a:p>
          <a:r>
            <a:rPr lang="en-US" dirty="0"/>
            <a:t>You basically create programs that are trained to recognize new patterns and evolve on the basis of these patterns. </a:t>
          </a:r>
        </a:p>
      </dgm:t>
    </dgm:pt>
    <dgm:pt modelId="{B7348AD6-6CDF-4F5C-993F-438E8A95EE0E}" type="parTrans" cxnId="{E16D86D5-8A52-42B0-8AE7-7315D64A2441}">
      <dgm:prSet/>
      <dgm:spPr/>
      <dgm:t>
        <a:bodyPr/>
        <a:lstStyle/>
        <a:p>
          <a:endParaRPr lang="en-US"/>
        </a:p>
      </dgm:t>
    </dgm:pt>
    <dgm:pt modelId="{73DB1C72-6E10-445E-8E94-E430296CB7D2}" type="sibTrans" cxnId="{E16D86D5-8A52-42B0-8AE7-7315D64A2441}">
      <dgm:prSet/>
      <dgm:spPr/>
      <dgm:t>
        <a:bodyPr/>
        <a:lstStyle/>
        <a:p>
          <a:endParaRPr lang="en-US"/>
        </a:p>
      </dgm:t>
    </dgm:pt>
    <dgm:pt modelId="{FBD28AD4-E3BF-472C-9366-14CAEF1B0289}">
      <dgm:prSet/>
      <dgm:spPr/>
      <dgm:t>
        <a:bodyPr/>
        <a:lstStyle/>
        <a:p>
          <a:r>
            <a:rPr lang="en-US"/>
            <a:t>Once you have created these patterns, you’re able to eliminate the eventual need to write code because your basic programs are doing everything for you </a:t>
          </a:r>
        </a:p>
      </dgm:t>
    </dgm:pt>
    <dgm:pt modelId="{C153ABC9-601E-4E16-B156-DAD46940C590}" type="parTrans" cxnId="{82EEA38F-24A7-487F-9121-386E2234F543}">
      <dgm:prSet/>
      <dgm:spPr/>
      <dgm:t>
        <a:bodyPr/>
        <a:lstStyle/>
        <a:p>
          <a:endParaRPr lang="en-US"/>
        </a:p>
      </dgm:t>
    </dgm:pt>
    <dgm:pt modelId="{EDDCA056-B6DB-489E-9C67-AC3573B26B6F}" type="sibTrans" cxnId="{82EEA38F-24A7-487F-9121-386E2234F543}">
      <dgm:prSet/>
      <dgm:spPr/>
      <dgm:t>
        <a:bodyPr/>
        <a:lstStyle/>
        <a:p>
          <a:endParaRPr lang="en-US"/>
        </a:p>
      </dgm:t>
    </dgm:pt>
    <dgm:pt modelId="{664F31A2-F880-3E47-BF9A-5806B0786772}" type="pres">
      <dgm:prSet presAssocID="{906469F6-CE11-4C23-954D-25D2B4EEFE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23BC19-F7C7-B64A-904E-931525373A74}" type="pres">
      <dgm:prSet presAssocID="{2C7E7642-DCFD-4236-AB44-3F6714DB552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82AD-27D8-0F47-8040-CA346DC460C3}" type="pres">
      <dgm:prSet presAssocID="{CDEE7D6F-B711-4558-B3C7-FE3DE8D8BF3A}" presName="spacer" presStyleCnt="0"/>
      <dgm:spPr/>
    </dgm:pt>
    <dgm:pt modelId="{ADA9C163-983D-5645-86BC-243C9C012C59}" type="pres">
      <dgm:prSet presAssocID="{1ECB08FB-9B9E-4D40-9B49-92536FCA23A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A36108-7DA4-084A-B3DA-A93A444B7221}" type="pres">
      <dgm:prSet presAssocID="{73DB1C72-6E10-445E-8E94-E430296CB7D2}" presName="spacer" presStyleCnt="0"/>
      <dgm:spPr/>
    </dgm:pt>
    <dgm:pt modelId="{0375F77F-5DD7-4345-A90E-A4D5B22B1983}" type="pres">
      <dgm:prSet presAssocID="{FBD28AD4-E3BF-472C-9366-14CAEF1B02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097CF5-229F-9C47-8F9C-251B46621ECC}" type="presOf" srcId="{2C7E7642-DCFD-4236-AB44-3F6714DB5521}" destId="{BA23BC19-F7C7-B64A-904E-931525373A74}" srcOrd="0" destOrd="0" presId="urn:microsoft.com/office/officeart/2005/8/layout/vList2"/>
    <dgm:cxn modelId="{DD3C5D72-0824-4C28-8624-D3DB2DF729C8}" srcId="{906469F6-CE11-4C23-954D-25D2B4EEFEC1}" destId="{2C7E7642-DCFD-4236-AB44-3F6714DB5521}" srcOrd="0" destOrd="0" parTransId="{80809BB6-AF89-44BC-BDDC-D12E8AF1E18A}" sibTransId="{CDEE7D6F-B711-4558-B3C7-FE3DE8D8BF3A}"/>
    <dgm:cxn modelId="{8ACC9F48-10FA-7F46-B09C-5E025E73E420}" type="presOf" srcId="{906469F6-CE11-4C23-954D-25D2B4EEFEC1}" destId="{664F31A2-F880-3E47-BF9A-5806B0786772}" srcOrd="0" destOrd="0" presId="urn:microsoft.com/office/officeart/2005/8/layout/vList2"/>
    <dgm:cxn modelId="{E16D86D5-8A52-42B0-8AE7-7315D64A2441}" srcId="{906469F6-CE11-4C23-954D-25D2B4EEFEC1}" destId="{1ECB08FB-9B9E-4D40-9B49-92536FCA23A3}" srcOrd="1" destOrd="0" parTransId="{B7348AD6-6CDF-4F5C-993F-438E8A95EE0E}" sibTransId="{73DB1C72-6E10-445E-8E94-E430296CB7D2}"/>
    <dgm:cxn modelId="{92A72D67-D12C-1044-9184-0E3FD46A9B4D}" type="presOf" srcId="{1ECB08FB-9B9E-4D40-9B49-92536FCA23A3}" destId="{ADA9C163-983D-5645-86BC-243C9C012C59}" srcOrd="0" destOrd="0" presId="urn:microsoft.com/office/officeart/2005/8/layout/vList2"/>
    <dgm:cxn modelId="{82EEA38F-24A7-487F-9121-386E2234F543}" srcId="{906469F6-CE11-4C23-954D-25D2B4EEFEC1}" destId="{FBD28AD4-E3BF-472C-9366-14CAEF1B0289}" srcOrd="2" destOrd="0" parTransId="{C153ABC9-601E-4E16-B156-DAD46940C590}" sibTransId="{EDDCA056-B6DB-489E-9C67-AC3573B26B6F}"/>
    <dgm:cxn modelId="{ED084E17-D2CA-3B4E-8EA0-A32A223222A2}" type="presOf" srcId="{FBD28AD4-E3BF-472C-9366-14CAEF1B0289}" destId="{0375F77F-5DD7-4345-A90E-A4D5B22B1983}" srcOrd="0" destOrd="0" presId="urn:microsoft.com/office/officeart/2005/8/layout/vList2"/>
    <dgm:cxn modelId="{C6EE9E78-D0F6-5A49-899F-DD0A1B1DB782}" type="presParOf" srcId="{664F31A2-F880-3E47-BF9A-5806B0786772}" destId="{BA23BC19-F7C7-B64A-904E-931525373A74}" srcOrd="0" destOrd="0" presId="urn:microsoft.com/office/officeart/2005/8/layout/vList2"/>
    <dgm:cxn modelId="{48818852-BCDF-4146-BDF3-3AC1077D0E1A}" type="presParOf" srcId="{664F31A2-F880-3E47-BF9A-5806B0786772}" destId="{E40C82AD-27D8-0F47-8040-CA346DC460C3}" srcOrd="1" destOrd="0" presId="urn:microsoft.com/office/officeart/2005/8/layout/vList2"/>
    <dgm:cxn modelId="{F15BD7D7-E437-B240-BF85-25AFA3897D15}" type="presParOf" srcId="{664F31A2-F880-3E47-BF9A-5806B0786772}" destId="{ADA9C163-983D-5645-86BC-243C9C012C59}" srcOrd="2" destOrd="0" presId="urn:microsoft.com/office/officeart/2005/8/layout/vList2"/>
    <dgm:cxn modelId="{080ECF55-3FD7-234B-B6AA-FD684867DAA4}" type="presParOf" srcId="{664F31A2-F880-3E47-BF9A-5806B0786772}" destId="{D4A36108-7DA4-084A-B3DA-A93A444B7221}" srcOrd="3" destOrd="0" presId="urn:microsoft.com/office/officeart/2005/8/layout/vList2"/>
    <dgm:cxn modelId="{A49703F9-FAC9-0846-9C4C-D6454266357A}" type="presParOf" srcId="{664F31A2-F880-3E47-BF9A-5806B0786772}" destId="{0375F77F-5DD7-4345-A90E-A4D5B22B19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98AE5-D16A-4661-80DA-A257AA43F044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DC30B9-AECF-413E-AE1E-96CFE78D3FEC}">
      <dgm:prSet/>
      <dgm:spPr/>
      <dgm:t>
        <a:bodyPr/>
        <a:lstStyle/>
        <a:p>
          <a:r>
            <a:rPr lang="en-US"/>
            <a:t>Metadata accessible to robots. </a:t>
          </a:r>
        </a:p>
      </dgm:t>
    </dgm:pt>
    <dgm:pt modelId="{6511180D-6868-40CD-BA76-FCB55822ADB1}" type="parTrans" cxnId="{F2E9AC37-BCCE-418D-BB26-0F16DF82CBC2}">
      <dgm:prSet/>
      <dgm:spPr/>
      <dgm:t>
        <a:bodyPr/>
        <a:lstStyle/>
        <a:p>
          <a:endParaRPr lang="en-US"/>
        </a:p>
      </dgm:t>
    </dgm:pt>
    <dgm:pt modelId="{04C06952-90D5-44E4-9A28-8E39C995C953}" type="sibTrans" cxnId="{F2E9AC37-BCCE-418D-BB26-0F16DF82CBC2}">
      <dgm:prSet/>
      <dgm:spPr/>
      <dgm:t>
        <a:bodyPr/>
        <a:lstStyle/>
        <a:p>
          <a:endParaRPr lang="en-US"/>
        </a:p>
      </dgm:t>
    </dgm:pt>
    <dgm:pt modelId="{2435C079-6D12-4DC3-866C-85AC98D4E69A}">
      <dgm:prSet/>
      <dgm:spPr/>
      <dgm:t>
        <a:bodyPr/>
        <a:lstStyle/>
        <a:p>
          <a:r>
            <a:rPr lang="en-US" dirty="0"/>
            <a:t>Predetermined CAPTCHAs with predetermined </a:t>
          </a:r>
          <a:r>
            <a:rPr lang="en-US" dirty="0" smtClean="0"/>
            <a:t>answers</a:t>
          </a:r>
        </a:p>
      </dgm:t>
    </dgm:pt>
    <dgm:pt modelId="{67EF7864-3C2D-4B33-B274-E2FD16002E01}" type="parTrans" cxnId="{32F9E4C4-798F-4F94-B90C-F1543F5F0A55}">
      <dgm:prSet/>
      <dgm:spPr/>
      <dgm:t>
        <a:bodyPr/>
        <a:lstStyle/>
        <a:p>
          <a:endParaRPr lang="en-US"/>
        </a:p>
      </dgm:t>
    </dgm:pt>
    <dgm:pt modelId="{476ECA07-51D4-437A-B4FD-D83ADFDD8BD5}" type="sibTrans" cxnId="{32F9E4C4-798F-4F94-B90C-F1543F5F0A55}">
      <dgm:prSet/>
      <dgm:spPr/>
      <dgm:t>
        <a:bodyPr/>
        <a:lstStyle/>
        <a:p>
          <a:endParaRPr lang="en-US"/>
        </a:p>
      </dgm:t>
    </dgm:pt>
    <dgm:pt modelId="{7D01D932-AF72-5649-B5B3-F23BD891CF7F}">
      <dgm:prSet/>
      <dgm:spPr/>
      <dgm:t>
        <a:bodyPr/>
        <a:lstStyle/>
        <a:p>
          <a:r>
            <a:rPr lang="en-US" dirty="0" smtClean="0"/>
            <a:t>Random strings of letters to prevent brute force attacks</a:t>
          </a:r>
        </a:p>
      </dgm:t>
    </dgm:pt>
    <dgm:pt modelId="{F31D8FE1-4843-B243-A874-D7971BF48C65}" type="parTrans" cxnId="{52DCCD7D-3BF2-D643-9F25-3D2FDFE67C88}">
      <dgm:prSet/>
      <dgm:spPr/>
      <dgm:t>
        <a:bodyPr/>
        <a:lstStyle/>
        <a:p>
          <a:endParaRPr lang="en-US"/>
        </a:p>
      </dgm:t>
    </dgm:pt>
    <dgm:pt modelId="{4E242098-DBF3-3C4A-8D8C-018383256CA9}" type="sibTrans" cxnId="{52DCCD7D-3BF2-D643-9F25-3D2FDFE67C88}">
      <dgm:prSet/>
      <dgm:spPr/>
      <dgm:t>
        <a:bodyPr/>
        <a:lstStyle/>
        <a:p>
          <a:endParaRPr lang="en-US"/>
        </a:p>
      </dgm:t>
    </dgm:pt>
    <dgm:pt modelId="{080B0D6A-4E38-0647-BAAF-3A4DECA0C5F1}">
      <dgm:prSet/>
      <dgm:spPr/>
      <dgm:t>
        <a:bodyPr/>
        <a:lstStyle/>
        <a:p>
          <a:r>
            <a:rPr lang="en-US" dirty="0" smtClean="0"/>
            <a:t>Distorting</a:t>
          </a:r>
          <a:endParaRPr lang="en-US" dirty="0"/>
        </a:p>
      </dgm:t>
    </dgm:pt>
    <dgm:pt modelId="{1598CEC9-6F2A-5C47-971C-09B7A314120B}" type="parTrans" cxnId="{9DA1F2B8-D9AA-3745-9B4C-9A402C3FD8FB}">
      <dgm:prSet/>
      <dgm:spPr/>
      <dgm:t>
        <a:bodyPr/>
        <a:lstStyle/>
        <a:p>
          <a:endParaRPr lang="en-US"/>
        </a:p>
      </dgm:t>
    </dgm:pt>
    <dgm:pt modelId="{B68059E5-FFAA-3842-B0B8-192634C08975}" type="sibTrans" cxnId="{9DA1F2B8-D9AA-3745-9B4C-9A402C3FD8FB}">
      <dgm:prSet/>
      <dgm:spPr/>
      <dgm:t>
        <a:bodyPr/>
        <a:lstStyle/>
        <a:p>
          <a:endParaRPr lang="en-US"/>
        </a:p>
      </dgm:t>
    </dgm:pt>
    <dgm:pt modelId="{1AE5D8B4-2568-004B-8FC4-CC112B5A7D12}">
      <dgm:prSet/>
      <dgm:spPr/>
      <dgm:t>
        <a:bodyPr/>
        <a:lstStyle/>
        <a:p>
          <a:r>
            <a:rPr lang="en-US" dirty="0" smtClean="0"/>
            <a:t>Puzzles and extrapolation</a:t>
          </a:r>
          <a:endParaRPr lang="en-US" dirty="0"/>
        </a:p>
      </dgm:t>
    </dgm:pt>
    <dgm:pt modelId="{2BF1B770-7993-6A4D-8AB1-B08CC49FBB6F}" type="parTrans" cxnId="{E35DC99C-4F6B-C24E-BF85-C81C6A1F095A}">
      <dgm:prSet/>
      <dgm:spPr/>
      <dgm:t>
        <a:bodyPr/>
        <a:lstStyle/>
        <a:p>
          <a:endParaRPr lang="en-US"/>
        </a:p>
      </dgm:t>
    </dgm:pt>
    <dgm:pt modelId="{3B488852-26B4-E745-9E17-CB68258A9A50}" type="sibTrans" cxnId="{E35DC99C-4F6B-C24E-BF85-C81C6A1F095A}">
      <dgm:prSet/>
      <dgm:spPr/>
      <dgm:t>
        <a:bodyPr/>
        <a:lstStyle/>
        <a:p>
          <a:endParaRPr lang="en-US"/>
        </a:p>
      </dgm:t>
    </dgm:pt>
    <dgm:pt modelId="{E2964129-C1A7-E246-B08D-573AF211771E}" type="pres">
      <dgm:prSet presAssocID="{85098AE5-D16A-4661-80DA-A257AA43F0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A1388-7694-6844-ABDB-22AA49547CB6}" type="pres">
      <dgm:prSet presAssocID="{EBDC30B9-AECF-413E-AE1E-96CFE78D3FEC}" presName="thickLine" presStyleLbl="alignNode1" presStyleIdx="0" presStyleCnt="5"/>
      <dgm:spPr/>
    </dgm:pt>
    <dgm:pt modelId="{E6DDB8B1-2B7E-444B-AC41-DF94CDDEE820}" type="pres">
      <dgm:prSet presAssocID="{EBDC30B9-AECF-413E-AE1E-96CFE78D3FEC}" presName="horz1" presStyleCnt="0"/>
      <dgm:spPr/>
    </dgm:pt>
    <dgm:pt modelId="{73DE4B09-2CBE-724B-B4E6-E4CBBA4B41A6}" type="pres">
      <dgm:prSet presAssocID="{EBDC30B9-AECF-413E-AE1E-96CFE78D3FEC}" presName="tx1" presStyleLbl="revTx" presStyleIdx="0" presStyleCnt="5"/>
      <dgm:spPr/>
      <dgm:t>
        <a:bodyPr/>
        <a:lstStyle/>
        <a:p>
          <a:endParaRPr lang="en-US"/>
        </a:p>
      </dgm:t>
    </dgm:pt>
    <dgm:pt modelId="{9FC24EB2-64DB-2245-B626-F26CFE86BEB3}" type="pres">
      <dgm:prSet presAssocID="{EBDC30B9-AECF-413E-AE1E-96CFE78D3FEC}" presName="vert1" presStyleCnt="0"/>
      <dgm:spPr/>
    </dgm:pt>
    <dgm:pt modelId="{F2E4D1A1-0BE8-074D-94A2-C0F28F7EB0DA}" type="pres">
      <dgm:prSet presAssocID="{2435C079-6D12-4DC3-866C-85AC98D4E69A}" presName="thickLine" presStyleLbl="alignNode1" presStyleIdx="1" presStyleCnt="5"/>
      <dgm:spPr/>
    </dgm:pt>
    <dgm:pt modelId="{0707932F-1AEA-DD4F-9E05-E4EB4FE46ED7}" type="pres">
      <dgm:prSet presAssocID="{2435C079-6D12-4DC3-866C-85AC98D4E69A}" presName="horz1" presStyleCnt="0"/>
      <dgm:spPr/>
    </dgm:pt>
    <dgm:pt modelId="{23783F9B-9272-6D48-B0A7-4034EA226AFF}" type="pres">
      <dgm:prSet presAssocID="{2435C079-6D12-4DC3-866C-85AC98D4E69A}" presName="tx1" presStyleLbl="revTx" presStyleIdx="1" presStyleCnt="5"/>
      <dgm:spPr/>
      <dgm:t>
        <a:bodyPr/>
        <a:lstStyle/>
        <a:p>
          <a:endParaRPr lang="en-US"/>
        </a:p>
      </dgm:t>
    </dgm:pt>
    <dgm:pt modelId="{A0153073-B360-2449-AD9B-6F559DE216BA}" type="pres">
      <dgm:prSet presAssocID="{2435C079-6D12-4DC3-866C-85AC98D4E69A}" presName="vert1" presStyleCnt="0"/>
      <dgm:spPr/>
    </dgm:pt>
    <dgm:pt modelId="{D2C540F6-5FCB-0046-89A5-BDEF499CC133}" type="pres">
      <dgm:prSet presAssocID="{7D01D932-AF72-5649-B5B3-F23BD891CF7F}" presName="thickLine" presStyleLbl="alignNode1" presStyleIdx="2" presStyleCnt="5"/>
      <dgm:spPr/>
    </dgm:pt>
    <dgm:pt modelId="{860E1AED-75FE-C641-82B4-185AAA2324DE}" type="pres">
      <dgm:prSet presAssocID="{7D01D932-AF72-5649-B5B3-F23BD891CF7F}" presName="horz1" presStyleCnt="0"/>
      <dgm:spPr/>
    </dgm:pt>
    <dgm:pt modelId="{0C0F4051-6C52-2C43-9C18-FA11E6873EFF}" type="pres">
      <dgm:prSet presAssocID="{7D01D932-AF72-5649-B5B3-F23BD891CF7F}" presName="tx1" presStyleLbl="revTx" presStyleIdx="2" presStyleCnt="5"/>
      <dgm:spPr/>
      <dgm:t>
        <a:bodyPr/>
        <a:lstStyle/>
        <a:p>
          <a:endParaRPr lang="en-US"/>
        </a:p>
      </dgm:t>
    </dgm:pt>
    <dgm:pt modelId="{CC166772-4B32-584C-9C84-8CBE1A594573}" type="pres">
      <dgm:prSet presAssocID="{7D01D932-AF72-5649-B5B3-F23BD891CF7F}" presName="vert1" presStyleCnt="0"/>
      <dgm:spPr/>
    </dgm:pt>
    <dgm:pt modelId="{50DE2EF9-C349-0A45-A13B-F26A04291D65}" type="pres">
      <dgm:prSet presAssocID="{080B0D6A-4E38-0647-BAAF-3A4DECA0C5F1}" presName="thickLine" presStyleLbl="alignNode1" presStyleIdx="3" presStyleCnt="5"/>
      <dgm:spPr/>
    </dgm:pt>
    <dgm:pt modelId="{24E4AD16-5876-0D49-9605-B17BC5C8E641}" type="pres">
      <dgm:prSet presAssocID="{080B0D6A-4E38-0647-BAAF-3A4DECA0C5F1}" presName="horz1" presStyleCnt="0"/>
      <dgm:spPr/>
    </dgm:pt>
    <dgm:pt modelId="{6BC6EEDC-9052-0E4D-927D-A1743B2C81CE}" type="pres">
      <dgm:prSet presAssocID="{080B0D6A-4E38-0647-BAAF-3A4DECA0C5F1}" presName="tx1" presStyleLbl="revTx" presStyleIdx="3" presStyleCnt="5"/>
      <dgm:spPr/>
      <dgm:t>
        <a:bodyPr/>
        <a:lstStyle/>
        <a:p>
          <a:endParaRPr lang="en-US"/>
        </a:p>
      </dgm:t>
    </dgm:pt>
    <dgm:pt modelId="{65C37483-1206-014D-8903-A73D8D70639C}" type="pres">
      <dgm:prSet presAssocID="{080B0D6A-4E38-0647-BAAF-3A4DECA0C5F1}" presName="vert1" presStyleCnt="0"/>
      <dgm:spPr/>
    </dgm:pt>
    <dgm:pt modelId="{7926AE96-7E67-3E4A-A817-024B7DAF356A}" type="pres">
      <dgm:prSet presAssocID="{1AE5D8B4-2568-004B-8FC4-CC112B5A7D12}" presName="thickLine" presStyleLbl="alignNode1" presStyleIdx="4" presStyleCnt="5"/>
      <dgm:spPr/>
    </dgm:pt>
    <dgm:pt modelId="{EDD31247-3B60-3E43-8218-2EE389FDF258}" type="pres">
      <dgm:prSet presAssocID="{1AE5D8B4-2568-004B-8FC4-CC112B5A7D12}" presName="horz1" presStyleCnt="0"/>
      <dgm:spPr/>
    </dgm:pt>
    <dgm:pt modelId="{76779F3B-F1E0-E040-AA5A-3F555EC788DC}" type="pres">
      <dgm:prSet presAssocID="{1AE5D8B4-2568-004B-8FC4-CC112B5A7D12}" presName="tx1" presStyleLbl="revTx" presStyleIdx="4" presStyleCnt="5"/>
      <dgm:spPr/>
      <dgm:t>
        <a:bodyPr/>
        <a:lstStyle/>
        <a:p>
          <a:endParaRPr lang="en-US"/>
        </a:p>
      </dgm:t>
    </dgm:pt>
    <dgm:pt modelId="{BAD9A837-1498-A442-90E6-6BB971D3A239}" type="pres">
      <dgm:prSet presAssocID="{1AE5D8B4-2568-004B-8FC4-CC112B5A7D12}" presName="vert1" presStyleCnt="0"/>
      <dgm:spPr/>
    </dgm:pt>
  </dgm:ptLst>
  <dgm:cxnLst>
    <dgm:cxn modelId="{C8D9E041-CDEC-D148-B6E9-EBA8DD794D63}" type="presOf" srcId="{2435C079-6D12-4DC3-866C-85AC98D4E69A}" destId="{23783F9B-9272-6D48-B0A7-4034EA226AFF}" srcOrd="0" destOrd="0" presId="urn:microsoft.com/office/officeart/2008/layout/LinedList"/>
    <dgm:cxn modelId="{B6E740C5-7843-354B-982E-8373B7469BB8}" type="presOf" srcId="{7D01D932-AF72-5649-B5B3-F23BD891CF7F}" destId="{0C0F4051-6C52-2C43-9C18-FA11E6873EFF}" srcOrd="0" destOrd="0" presId="urn:microsoft.com/office/officeart/2008/layout/LinedList"/>
    <dgm:cxn modelId="{44D7C386-B1A9-FA4C-B06B-43B77CD0F489}" type="presOf" srcId="{85098AE5-D16A-4661-80DA-A257AA43F044}" destId="{E2964129-C1A7-E246-B08D-573AF211771E}" srcOrd="0" destOrd="0" presId="urn:microsoft.com/office/officeart/2008/layout/LinedList"/>
    <dgm:cxn modelId="{CAEAD1DA-3792-6D48-82E7-4C8288F3C0DB}" type="presOf" srcId="{EBDC30B9-AECF-413E-AE1E-96CFE78D3FEC}" destId="{73DE4B09-2CBE-724B-B4E6-E4CBBA4B41A6}" srcOrd="0" destOrd="0" presId="urn:microsoft.com/office/officeart/2008/layout/LinedList"/>
    <dgm:cxn modelId="{52DCCD7D-3BF2-D643-9F25-3D2FDFE67C88}" srcId="{85098AE5-D16A-4661-80DA-A257AA43F044}" destId="{7D01D932-AF72-5649-B5B3-F23BD891CF7F}" srcOrd="2" destOrd="0" parTransId="{F31D8FE1-4843-B243-A874-D7971BF48C65}" sibTransId="{4E242098-DBF3-3C4A-8D8C-018383256CA9}"/>
    <dgm:cxn modelId="{E35DC99C-4F6B-C24E-BF85-C81C6A1F095A}" srcId="{85098AE5-D16A-4661-80DA-A257AA43F044}" destId="{1AE5D8B4-2568-004B-8FC4-CC112B5A7D12}" srcOrd="4" destOrd="0" parTransId="{2BF1B770-7993-6A4D-8AB1-B08CC49FBB6F}" sibTransId="{3B488852-26B4-E745-9E17-CB68258A9A50}"/>
    <dgm:cxn modelId="{A4663F20-FB04-844E-8DE4-85FDA6BA88C3}" type="presOf" srcId="{1AE5D8B4-2568-004B-8FC4-CC112B5A7D12}" destId="{76779F3B-F1E0-E040-AA5A-3F555EC788DC}" srcOrd="0" destOrd="0" presId="urn:microsoft.com/office/officeart/2008/layout/LinedList"/>
    <dgm:cxn modelId="{9DA1F2B8-D9AA-3745-9B4C-9A402C3FD8FB}" srcId="{85098AE5-D16A-4661-80DA-A257AA43F044}" destId="{080B0D6A-4E38-0647-BAAF-3A4DECA0C5F1}" srcOrd="3" destOrd="0" parTransId="{1598CEC9-6F2A-5C47-971C-09B7A314120B}" sibTransId="{B68059E5-FFAA-3842-B0B8-192634C08975}"/>
    <dgm:cxn modelId="{E0A55253-5452-1349-A15E-39F52D35D7CB}" type="presOf" srcId="{080B0D6A-4E38-0647-BAAF-3A4DECA0C5F1}" destId="{6BC6EEDC-9052-0E4D-927D-A1743B2C81CE}" srcOrd="0" destOrd="0" presId="urn:microsoft.com/office/officeart/2008/layout/LinedList"/>
    <dgm:cxn modelId="{32F9E4C4-798F-4F94-B90C-F1543F5F0A55}" srcId="{85098AE5-D16A-4661-80DA-A257AA43F044}" destId="{2435C079-6D12-4DC3-866C-85AC98D4E69A}" srcOrd="1" destOrd="0" parTransId="{67EF7864-3C2D-4B33-B274-E2FD16002E01}" sibTransId="{476ECA07-51D4-437A-B4FD-D83ADFDD8BD5}"/>
    <dgm:cxn modelId="{F2E9AC37-BCCE-418D-BB26-0F16DF82CBC2}" srcId="{85098AE5-D16A-4661-80DA-A257AA43F044}" destId="{EBDC30B9-AECF-413E-AE1E-96CFE78D3FEC}" srcOrd="0" destOrd="0" parTransId="{6511180D-6868-40CD-BA76-FCB55822ADB1}" sibTransId="{04C06952-90D5-44E4-9A28-8E39C995C953}"/>
    <dgm:cxn modelId="{DD9AE6D5-5401-A549-93E9-A38F5861AC2D}" type="presParOf" srcId="{E2964129-C1A7-E246-B08D-573AF211771E}" destId="{887A1388-7694-6844-ABDB-22AA49547CB6}" srcOrd="0" destOrd="0" presId="urn:microsoft.com/office/officeart/2008/layout/LinedList"/>
    <dgm:cxn modelId="{0F10BA5E-5AA1-C947-A130-E2F6665E0BF7}" type="presParOf" srcId="{E2964129-C1A7-E246-B08D-573AF211771E}" destId="{E6DDB8B1-2B7E-444B-AC41-DF94CDDEE820}" srcOrd="1" destOrd="0" presId="urn:microsoft.com/office/officeart/2008/layout/LinedList"/>
    <dgm:cxn modelId="{9BB44AEF-D977-2F47-999D-9745FA3D89AF}" type="presParOf" srcId="{E6DDB8B1-2B7E-444B-AC41-DF94CDDEE820}" destId="{73DE4B09-2CBE-724B-B4E6-E4CBBA4B41A6}" srcOrd="0" destOrd="0" presId="urn:microsoft.com/office/officeart/2008/layout/LinedList"/>
    <dgm:cxn modelId="{585E67BC-9C69-E140-BE24-C240D81378B2}" type="presParOf" srcId="{E6DDB8B1-2B7E-444B-AC41-DF94CDDEE820}" destId="{9FC24EB2-64DB-2245-B626-F26CFE86BEB3}" srcOrd="1" destOrd="0" presId="urn:microsoft.com/office/officeart/2008/layout/LinedList"/>
    <dgm:cxn modelId="{0504EE89-D45F-5940-8DC6-0598AC1DF49F}" type="presParOf" srcId="{E2964129-C1A7-E246-B08D-573AF211771E}" destId="{F2E4D1A1-0BE8-074D-94A2-C0F28F7EB0DA}" srcOrd="2" destOrd="0" presId="urn:microsoft.com/office/officeart/2008/layout/LinedList"/>
    <dgm:cxn modelId="{79C76CE8-470E-2042-BB5E-16339C94BF32}" type="presParOf" srcId="{E2964129-C1A7-E246-B08D-573AF211771E}" destId="{0707932F-1AEA-DD4F-9E05-E4EB4FE46ED7}" srcOrd="3" destOrd="0" presId="urn:microsoft.com/office/officeart/2008/layout/LinedList"/>
    <dgm:cxn modelId="{2CCED6A1-A905-1F45-934C-4917403C6304}" type="presParOf" srcId="{0707932F-1AEA-DD4F-9E05-E4EB4FE46ED7}" destId="{23783F9B-9272-6D48-B0A7-4034EA226AFF}" srcOrd="0" destOrd="0" presId="urn:microsoft.com/office/officeart/2008/layout/LinedList"/>
    <dgm:cxn modelId="{59B10DAB-74C8-974A-918E-5DA5F8F40C32}" type="presParOf" srcId="{0707932F-1AEA-DD4F-9E05-E4EB4FE46ED7}" destId="{A0153073-B360-2449-AD9B-6F559DE216BA}" srcOrd="1" destOrd="0" presId="urn:microsoft.com/office/officeart/2008/layout/LinedList"/>
    <dgm:cxn modelId="{98923A16-98E2-7849-9B34-1BD1685A5A92}" type="presParOf" srcId="{E2964129-C1A7-E246-B08D-573AF211771E}" destId="{D2C540F6-5FCB-0046-89A5-BDEF499CC133}" srcOrd="4" destOrd="0" presId="urn:microsoft.com/office/officeart/2008/layout/LinedList"/>
    <dgm:cxn modelId="{CF48959D-0110-804A-A26C-39C61ED7A28B}" type="presParOf" srcId="{E2964129-C1A7-E246-B08D-573AF211771E}" destId="{860E1AED-75FE-C641-82B4-185AAA2324DE}" srcOrd="5" destOrd="0" presId="urn:microsoft.com/office/officeart/2008/layout/LinedList"/>
    <dgm:cxn modelId="{20EA1347-684A-7B46-BF8E-C8F679557E81}" type="presParOf" srcId="{860E1AED-75FE-C641-82B4-185AAA2324DE}" destId="{0C0F4051-6C52-2C43-9C18-FA11E6873EFF}" srcOrd="0" destOrd="0" presId="urn:microsoft.com/office/officeart/2008/layout/LinedList"/>
    <dgm:cxn modelId="{84487857-007F-F644-8CA5-9326AB6446A3}" type="presParOf" srcId="{860E1AED-75FE-C641-82B4-185AAA2324DE}" destId="{CC166772-4B32-584C-9C84-8CBE1A594573}" srcOrd="1" destOrd="0" presId="urn:microsoft.com/office/officeart/2008/layout/LinedList"/>
    <dgm:cxn modelId="{76BC3DC9-20B3-8743-B8D1-5DB40DBFC783}" type="presParOf" srcId="{E2964129-C1A7-E246-B08D-573AF211771E}" destId="{50DE2EF9-C349-0A45-A13B-F26A04291D65}" srcOrd="6" destOrd="0" presId="urn:microsoft.com/office/officeart/2008/layout/LinedList"/>
    <dgm:cxn modelId="{8B888DC5-FC2D-764B-8300-D8B12A16CCF2}" type="presParOf" srcId="{E2964129-C1A7-E246-B08D-573AF211771E}" destId="{24E4AD16-5876-0D49-9605-B17BC5C8E641}" srcOrd="7" destOrd="0" presId="urn:microsoft.com/office/officeart/2008/layout/LinedList"/>
    <dgm:cxn modelId="{DE95FC21-C91B-6C46-9028-C01BB4F7D75C}" type="presParOf" srcId="{24E4AD16-5876-0D49-9605-B17BC5C8E641}" destId="{6BC6EEDC-9052-0E4D-927D-A1743B2C81CE}" srcOrd="0" destOrd="0" presId="urn:microsoft.com/office/officeart/2008/layout/LinedList"/>
    <dgm:cxn modelId="{7930CAC2-C51A-4C4D-A2BA-FEBACE4F3503}" type="presParOf" srcId="{24E4AD16-5876-0D49-9605-B17BC5C8E641}" destId="{65C37483-1206-014D-8903-A73D8D70639C}" srcOrd="1" destOrd="0" presId="urn:microsoft.com/office/officeart/2008/layout/LinedList"/>
    <dgm:cxn modelId="{F93B41FA-4963-7741-8CD1-25C98CFCC346}" type="presParOf" srcId="{E2964129-C1A7-E246-B08D-573AF211771E}" destId="{7926AE96-7E67-3E4A-A817-024B7DAF356A}" srcOrd="8" destOrd="0" presId="urn:microsoft.com/office/officeart/2008/layout/LinedList"/>
    <dgm:cxn modelId="{63A8AC2E-9D31-D547-963D-A91AF6995436}" type="presParOf" srcId="{E2964129-C1A7-E246-B08D-573AF211771E}" destId="{EDD31247-3B60-3E43-8218-2EE389FDF258}" srcOrd="9" destOrd="0" presId="urn:microsoft.com/office/officeart/2008/layout/LinedList"/>
    <dgm:cxn modelId="{C74B1313-411B-C24E-ADDB-D34ED00A7404}" type="presParOf" srcId="{EDD31247-3B60-3E43-8218-2EE389FDF258}" destId="{76779F3B-F1E0-E040-AA5A-3F555EC788DC}" srcOrd="0" destOrd="0" presId="urn:microsoft.com/office/officeart/2008/layout/LinedList"/>
    <dgm:cxn modelId="{E9317C31-4828-FA4B-B5F2-34FA6AF9465E}" type="presParOf" srcId="{EDD31247-3B60-3E43-8218-2EE389FDF258}" destId="{BAD9A837-1498-A442-90E6-6BB971D3A2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098AE5-D16A-4661-80DA-A257AA43F044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DC30B9-AECF-413E-AE1E-96CFE78D3FEC}">
      <dgm:prSet/>
      <dgm:spPr/>
      <dgm:t>
        <a:bodyPr/>
        <a:lstStyle/>
        <a:p>
          <a:r>
            <a:rPr lang="en-US" dirty="0" smtClean="0"/>
            <a:t>Lots of attempts</a:t>
          </a:r>
          <a:endParaRPr lang="en-US" dirty="0"/>
        </a:p>
      </dgm:t>
    </dgm:pt>
    <dgm:pt modelId="{6511180D-6868-40CD-BA76-FCB55822ADB1}" type="parTrans" cxnId="{F2E9AC37-BCCE-418D-BB26-0F16DF82CBC2}">
      <dgm:prSet/>
      <dgm:spPr/>
      <dgm:t>
        <a:bodyPr/>
        <a:lstStyle/>
        <a:p>
          <a:endParaRPr lang="en-US"/>
        </a:p>
      </dgm:t>
    </dgm:pt>
    <dgm:pt modelId="{04C06952-90D5-44E4-9A28-8E39C995C953}" type="sibTrans" cxnId="{F2E9AC37-BCCE-418D-BB26-0F16DF82CBC2}">
      <dgm:prSet/>
      <dgm:spPr/>
      <dgm:t>
        <a:bodyPr/>
        <a:lstStyle/>
        <a:p>
          <a:endParaRPr lang="en-US"/>
        </a:p>
      </dgm:t>
    </dgm:pt>
    <dgm:pt modelId="{2435C079-6D12-4DC3-866C-85AC98D4E69A}">
      <dgm:prSet/>
      <dgm:spPr/>
      <dgm:t>
        <a:bodyPr/>
        <a:lstStyle/>
        <a:p>
          <a:r>
            <a:rPr lang="en-US" dirty="0" smtClean="0"/>
            <a:t>Ticketmaster sued a tech company which was able to buy tickets in bulk</a:t>
          </a:r>
        </a:p>
      </dgm:t>
    </dgm:pt>
    <dgm:pt modelId="{67EF7864-3C2D-4B33-B274-E2FD16002E01}" type="parTrans" cxnId="{32F9E4C4-798F-4F94-B90C-F1543F5F0A55}">
      <dgm:prSet/>
      <dgm:spPr/>
      <dgm:t>
        <a:bodyPr/>
        <a:lstStyle/>
        <a:p>
          <a:endParaRPr lang="en-US"/>
        </a:p>
      </dgm:t>
    </dgm:pt>
    <dgm:pt modelId="{476ECA07-51D4-437A-B4FD-D83ADFDD8BD5}" type="sibTrans" cxnId="{32F9E4C4-798F-4F94-B90C-F1543F5F0A55}">
      <dgm:prSet/>
      <dgm:spPr/>
      <dgm:t>
        <a:bodyPr/>
        <a:lstStyle/>
        <a:p>
          <a:endParaRPr lang="en-US"/>
        </a:p>
      </dgm:t>
    </dgm:pt>
    <dgm:pt modelId="{7D01D932-AF72-5649-B5B3-F23BD891CF7F}">
      <dgm:prSet/>
      <dgm:spPr/>
      <dgm:t>
        <a:bodyPr/>
        <a:lstStyle/>
        <a:p>
          <a:r>
            <a:rPr lang="en-US" dirty="0" smtClean="0"/>
            <a:t>These attempts were only exploiting a weakness in the CAPTCHA which could be fixed</a:t>
          </a:r>
        </a:p>
      </dgm:t>
    </dgm:pt>
    <dgm:pt modelId="{F31D8FE1-4843-B243-A874-D7971BF48C65}" type="parTrans" cxnId="{52DCCD7D-3BF2-D643-9F25-3D2FDFE67C88}">
      <dgm:prSet/>
      <dgm:spPr/>
      <dgm:t>
        <a:bodyPr/>
        <a:lstStyle/>
        <a:p>
          <a:endParaRPr lang="en-US"/>
        </a:p>
      </dgm:t>
    </dgm:pt>
    <dgm:pt modelId="{4E242098-DBF3-3C4A-8D8C-018383256CA9}" type="sibTrans" cxnId="{52DCCD7D-3BF2-D643-9F25-3D2FDFE67C88}">
      <dgm:prSet/>
      <dgm:spPr/>
      <dgm:t>
        <a:bodyPr/>
        <a:lstStyle/>
        <a:p>
          <a:endParaRPr lang="en-US"/>
        </a:p>
      </dgm:t>
    </dgm:pt>
    <dgm:pt modelId="{080B0D6A-4E38-0647-BAAF-3A4DECA0C5F1}">
      <dgm:prSet/>
      <dgm:spPr/>
      <dgm:t>
        <a:bodyPr/>
        <a:lstStyle/>
        <a:p>
          <a:endParaRPr lang="en-US" dirty="0"/>
        </a:p>
      </dgm:t>
    </dgm:pt>
    <dgm:pt modelId="{1598CEC9-6F2A-5C47-971C-09B7A314120B}" type="parTrans" cxnId="{9DA1F2B8-D9AA-3745-9B4C-9A402C3FD8FB}">
      <dgm:prSet/>
      <dgm:spPr/>
      <dgm:t>
        <a:bodyPr/>
        <a:lstStyle/>
        <a:p>
          <a:endParaRPr lang="en-US"/>
        </a:p>
      </dgm:t>
    </dgm:pt>
    <dgm:pt modelId="{B68059E5-FFAA-3842-B0B8-192634C08975}" type="sibTrans" cxnId="{9DA1F2B8-D9AA-3745-9B4C-9A402C3FD8FB}">
      <dgm:prSet/>
      <dgm:spPr/>
      <dgm:t>
        <a:bodyPr/>
        <a:lstStyle/>
        <a:p>
          <a:endParaRPr lang="en-US"/>
        </a:p>
      </dgm:t>
    </dgm:pt>
    <dgm:pt modelId="{E2964129-C1A7-E246-B08D-573AF211771E}" type="pres">
      <dgm:prSet presAssocID="{85098AE5-D16A-4661-80DA-A257AA43F0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A1388-7694-6844-ABDB-22AA49547CB6}" type="pres">
      <dgm:prSet presAssocID="{EBDC30B9-AECF-413E-AE1E-96CFE78D3FEC}" presName="thickLine" presStyleLbl="alignNode1" presStyleIdx="0" presStyleCnt="4"/>
      <dgm:spPr/>
    </dgm:pt>
    <dgm:pt modelId="{E6DDB8B1-2B7E-444B-AC41-DF94CDDEE820}" type="pres">
      <dgm:prSet presAssocID="{EBDC30B9-AECF-413E-AE1E-96CFE78D3FEC}" presName="horz1" presStyleCnt="0"/>
      <dgm:spPr/>
    </dgm:pt>
    <dgm:pt modelId="{73DE4B09-2CBE-724B-B4E6-E4CBBA4B41A6}" type="pres">
      <dgm:prSet presAssocID="{EBDC30B9-AECF-413E-AE1E-96CFE78D3FEC}" presName="tx1" presStyleLbl="revTx" presStyleIdx="0" presStyleCnt="4"/>
      <dgm:spPr/>
      <dgm:t>
        <a:bodyPr/>
        <a:lstStyle/>
        <a:p>
          <a:endParaRPr lang="en-US"/>
        </a:p>
      </dgm:t>
    </dgm:pt>
    <dgm:pt modelId="{9FC24EB2-64DB-2245-B626-F26CFE86BEB3}" type="pres">
      <dgm:prSet presAssocID="{EBDC30B9-AECF-413E-AE1E-96CFE78D3FEC}" presName="vert1" presStyleCnt="0"/>
      <dgm:spPr/>
    </dgm:pt>
    <dgm:pt modelId="{F2E4D1A1-0BE8-074D-94A2-C0F28F7EB0DA}" type="pres">
      <dgm:prSet presAssocID="{2435C079-6D12-4DC3-866C-85AC98D4E69A}" presName="thickLine" presStyleLbl="alignNode1" presStyleIdx="1" presStyleCnt="4"/>
      <dgm:spPr/>
    </dgm:pt>
    <dgm:pt modelId="{0707932F-1AEA-DD4F-9E05-E4EB4FE46ED7}" type="pres">
      <dgm:prSet presAssocID="{2435C079-6D12-4DC3-866C-85AC98D4E69A}" presName="horz1" presStyleCnt="0"/>
      <dgm:spPr/>
    </dgm:pt>
    <dgm:pt modelId="{23783F9B-9272-6D48-B0A7-4034EA226AFF}" type="pres">
      <dgm:prSet presAssocID="{2435C079-6D12-4DC3-866C-85AC98D4E69A}" presName="tx1" presStyleLbl="revTx" presStyleIdx="1" presStyleCnt="4"/>
      <dgm:spPr/>
      <dgm:t>
        <a:bodyPr/>
        <a:lstStyle/>
        <a:p>
          <a:endParaRPr lang="en-US"/>
        </a:p>
      </dgm:t>
    </dgm:pt>
    <dgm:pt modelId="{A0153073-B360-2449-AD9B-6F559DE216BA}" type="pres">
      <dgm:prSet presAssocID="{2435C079-6D12-4DC3-866C-85AC98D4E69A}" presName="vert1" presStyleCnt="0"/>
      <dgm:spPr/>
    </dgm:pt>
    <dgm:pt modelId="{D2C540F6-5FCB-0046-89A5-BDEF499CC133}" type="pres">
      <dgm:prSet presAssocID="{7D01D932-AF72-5649-B5B3-F23BD891CF7F}" presName="thickLine" presStyleLbl="alignNode1" presStyleIdx="2" presStyleCnt="4"/>
      <dgm:spPr/>
    </dgm:pt>
    <dgm:pt modelId="{860E1AED-75FE-C641-82B4-185AAA2324DE}" type="pres">
      <dgm:prSet presAssocID="{7D01D932-AF72-5649-B5B3-F23BD891CF7F}" presName="horz1" presStyleCnt="0"/>
      <dgm:spPr/>
    </dgm:pt>
    <dgm:pt modelId="{0C0F4051-6C52-2C43-9C18-FA11E6873EFF}" type="pres">
      <dgm:prSet presAssocID="{7D01D932-AF72-5649-B5B3-F23BD891CF7F}" presName="tx1" presStyleLbl="revTx" presStyleIdx="2" presStyleCnt="4"/>
      <dgm:spPr/>
      <dgm:t>
        <a:bodyPr/>
        <a:lstStyle/>
        <a:p>
          <a:endParaRPr lang="en-US"/>
        </a:p>
      </dgm:t>
    </dgm:pt>
    <dgm:pt modelId="{CC166772-4B32-584C-9C84-8CBE1A594573}" type="pres">
      <dgm:prSet presAssocID="{7D01D932-AF72-5649-B5B3-F23BD891CF7F}" presName="vert1" presStyleCnt="0"/>
      <dgm:spPr/>
    </dgm:pt>
    <dgm:pt modelId="{50DE2EF9-C349-0A45-A13B-F26A04291D65}" type="pres">
      <dgm:prSet presAssocID="{080B0D6A-4E38-0647-BAAF-3A4DECA0C5F1}" presName="thickLine" presStyleLbl="alignNode1" presStyleIdx="3" presStyleCnt="4"/>
      <dgm:spPr/>
    </dgm:pt>
    <dgm:pt modelId="{24E4AD16-5876-0D49-9605-B17BC5C8E641}" type="pres">
      <dgm:prSet presAssocID="{080B0D6A-4E38-0647-BAAF-3A4DECA0C5F1}" presName="horz1" presStyleCnt="0"/>
      <dgm:spPr/>
    </dgm:pt>
    <dgm:pt modelId="{6BC6EEDC-9052-0E4D-927D-A1743B2C81CE}" type="pres">
      <dgm:prSet presAssocID="{080B0D6A-4E38-0647-BAAF-3A4DECA0C5F1}" presName="tx1" presStyleLbl="revTx" presStyleIdx="3" presStyleCnt="4"/>
      <dgm:spPr/>
      <dgm:t>
        <a:bodyPr/>
        <a:lstStyle/>
        <a:p>
          <a:endParaRPr lang="en-US"/>
        </a:p>
      </dgm:t>
    </dgm:pt>
    <dgm:pt modelId="{65C37483-1206-014D-8903-A73D8D70639C}" type="pres">
      <dgm:prSet presAssocID="{080B0D6A-4E38-0647-BAAF-3A4DECA0C5F1}" presName="vert1" presStyleCnt="0"/>
      <dgm:spPr/>
    </dgm:pt>
  </dgm:ptLst>
  <dgm:cxnLst>
    <dgm:cxn modelId="{EF974AD3-402F-6243-93BA-4BB0E2A9F3B8}" type="presOf" srcId="{EBDC30B9-AECF-413E-AE1E-96CFE78D3FEC}" destId="{73DE4B09-2CBE-724B-B4E6-E4CBBA4B41A6}" srcOrd="0" destOrd="0" presId="urn:microsoft.com/office/officeart/2008/layout/LinedList"/>
    <dgm:cxn modelId="{8C090F5C-8A39-1F4D-B25E-4A65830BFC62}" type="presOf" srcId="{7D01D932-AF72-5649-B5B3-F23BD891CF7F}" destId="{0C0F4051-6C52-2C43-9C18-FA11E6873EFF}" srcOrd="0" destOrd="0" presId="urn:microsoft.com/office/officeart/2008/layout/LinedList"/>
    <dgm:cxn modelId="{536A6621-C324-3C4F-8BA1-A54C6002F3BD}" type="presOf" srcId="{85098AE5-D16A-4661-80DA-A257AA43F044}" destId="{E2964129-C1A7-E246-B08D-573AF211771E}" srcOrd="0" destOrd="0" presId="urn:microsoft.com/office/officeart/2008/layout/LinedList"/>
    <dgm:cxn modelId="{52DCCD7D-3BF2-D643-9F25-3D2FDFE67C88}" srcId="{85098AE5-D16A-4661-80DA-A257AA43F044}" destId="{7D01D932-AF72-5649-B5B3-F23BD891CF7F}" srcOrd="2" destOrd="0" parTransId="{F31D8FE1-4843-B243-A874-D7971BF48C65}" sibTransId="{4E242098-DBF3-3C4A-8D8C-018383256CA9}"/>
    <dgm:cxn modelId="{5412C1C2-CAC5-CE4B-A28C-3FAD9FAF521A}" type="presOf" srcId="{2435C079-6D12-4DC3-866C-85AC98D4E69A}" destId="{23783F9B-9272-6D48-B0A7-4034EA226AFF}" srcOrd="0" destOrd="0" presId="urn:microsoft.com/office/officeart/2008/layout/LinedList"/>
    <dgm:cxn modelId="{9DA1F2B8-D9AA-3745-9B4C-9A402C3FD8FB}" srcId="{85098AE5-D16A-4661-80DA-A257AA43F044}" destId="{080B0D6A-4E38-0647-BAAF-3A4DECA0C5F1}" srcOrd="3" destOrd="0" parTransId="{1598CEC9-6F2A-5C47-971C-09B7A314120B}" sibTransId="{B68059E5-FFAA-3842-B0B8-192634C08975}"/>
    <dgm:cxn modelId="{32F9E4C4-798F-4F94-B90C-F1543F5F0A55}" srcId="{85098AE5-D16A-4661-80DA-A257AA43F044}" destId="{2435C079-6D12-4DC3-866C-85AC98D4E69A}" srcOrd="1" destOrd="0" parTransId="{67EF7864-3C2D-4B33-B274-E2FD16002E01}" sibTransId="{476ECA07-51D4-437A-B4FD-D83ADFDD8BD5}"/>
    <dgm:cxn modelId="{F2E9AC37-BCCE-418D-BB26-0F16DF82CBC2}" srcId="{85098AE5-D16A-4661-80DA-A257AA43F044}" destId="{EBDC30B9-AECF-413E-AE1E-96CFE78D3FEC}" srcOrd="0" destOrd="0" parTransId="{6511180D-6868-40CD-BA76-FCB55822ADB1}" sibTransId="{04C06952-90D5-44E4-9A28-8E39C995C953}"/>
    <dgm:cxn modelId="{205D5BEB-BA5C-264C-BDA9-87C16959D79F}" type="presOf" srcId="{080B0D6A-4E38-0647-BAAF-3A4DECA0C5F1}" destId="{6BC6EEDC-9052-0E4D-927D-A1743B2C81CE}" srcOrd="0" destOrd="0" presId="urn:microsoft.com/office/officeart/2008/layout/LinedList"/>
    <dgm:cxn modelId="{744E6B8F-2128-D946-B408-C5C2D5806AD6}" type="presParOf" srcId="{E2964129-C1A7-E246-B08D-573AF211771E}" destId="{887A1388-7694-6844-ABDB-22AA49547CB6}" srcOrd="0" destOrd="0" presId="urn:microsoft.com/office/officeart/2008/layout/LinedList"/>
    <dgm:cxn modelId="{7168BB60-6263-DC4D-BC6F-8869040643F0}" type="presParOf" srcId="{E2964129-C1A7-E246-B08D-573AF211771E}" destId="{E6DDB8B1-2B7E-444B-AC41-DF94CDDEE820}" srcOrd="1" destOrd="0" presId="urn:microsoft.com/office/officeart/2008/layout/LinedList"/>
    <dgm:cxn modelId="{0A10744F-B884-284D-BFFE-D5475BAA9FD6}" type="presParOf" srcId="{E6DDB8B1-2B7E-444B-AC41-DF94CDDEE820}" destId="{73DE4B09-2CBE-724B-B4E6-E4CBBA4B41A6}" srcOrd="0" destOrd="0" presId="urn:microsoft.com/office/officeart/2008/layout/LinedList"/>
    <dgm:cxn modelId="{60F6CDD3-4A3D-134C-909A-4053F8EE3902}" type="presParOf" srcId="{E6DDB8B1-2B7E-444B-AC41-DF94CDDEE820}" destId="{9FC24EB2-64DB-2245-B626-F26CFE86BEB3}" srcOrd="1" destOrd="0" presId="urn:microsoft.com/office/officeart/2008/layout/LinedList"/>
    <dgm:cxn modelId="{1477CBCE-4C53-F944-A347-7DA204440C84}" type="presParOf" srcId="{E2964129-C1A7-E246-B08D-573AF211771E}" destId="{F2E4D1A1-0BE8-074D-94A2-C0F28F7EB0DA}" srcOrd="2" destOrd="0" presId="urn:microsoft.com/office/officeart/2008/layout/LinedList"/>
    <dgm:cxn modelId="{EC85FA2C-F903-0E42-867D-3E6D2DEAF8A9}" type="presParOf" srcId="{E2964129-C1A7-E246-B08D-573AF211771E}" destId="{0707932F-1AEA-DD4F-9E05-E4EB4FE46ED7}" srcOrd="3" destOrd="0" presId="urn:microsoft.com/office/officeart/2008/layout/LinedList"/>
    <dgm:cxn modelId="{21D3BB86-94A7-F544-B6E8-AD21E941F165}" type="presParOf" srcId="{0707932F-1AEA-DD4F-9E05-E4EB4FE46ED7}" destId="{23783F9B-9272-6D48-B0A7-4034EA226AFF}" srcOrd="0" destOrd="0" presId="urn:microsoft.com/office/officeart/2008/layout/LinedList"/>
    <dgm:cxn modelId="{0B7F941F-BC31-D142-86B9-9BB7A8C1C10A}" type="presParOf" srcId="{0707932F-1AEA-DD4F-9E05-E4EB4FE46ED7}" destId="{A0153073-B360-2449-AD9B-6F559DE216BA}" srcOrd="1" destOrd="0" presId="urn:microsoft.com/office/officeart/2008/layout/LinedList"/>
    <dgm:cxn modelId="{0CD75F8C-6217-394C-A0B9-5F4262B89755}" type="presParOf" srcId="{E2964129-C1A7-E246-B08D-573AF211771E}" destId="{D2C540F6-5FCB-0046-89A5-BDEF499CC133}" srcOrd="4" destOrd="0" presId="urn:microsoft.com/office/officeart/2008/layout/LinedList"/>
    <dgm:cxn modelId="{E7C07F65-D995-8941-9DDD-D4519E7BDD02}" type="presParOf" srcId="{E2964129-C1A7-E246-B08D-573AF211771E}" destId="{860E1AED-75FE-C641-82B4-185AAA2324DE}" srcOrd="5" destOrd="0" presId="urn:microsoft.com/office/officeart/2008/layout/LinedList"/>
    <dgm:cxn modelId="{678B9AAF-4859-D54D-96AF-F9719A84CEC0}" type="presParOf" srcId="{860E1AED-75FE-C641-82B4-185AAA2324DE}" destId="{0C0F4051-6C52-2C43-9C18-FA11E6873EFF}" srcOrd="0" destOrd="0" presId="urn:microsoft.com/office/officeart/2008/layout/LinedList"/>
    <dgm:cxn modelId="{C09CE952-083E-4C41-9D87-39D9B71FEA95}" type="presParOf" srcId="{860E1AED-75FE-C641-82B4-185AAA2324DE}" destId="{CC166772-4B32-584C-9C84-8CBE1A594573}" srcOrd="1" destOrd="0" presId="urn:microsoft.com/office/officeart/2008/layout/LinedList"/>
    <dgm:cxn modelId="{C9FEF56E-7F37-924D-900B-532BBE753FCB}" type="presParOf" srcId="{E2964129-C1A7-E246-B08D-573AF211771E}" destId="{50DE2EF9-C349-0A45-A13B-F26A04291D65}" srcOrd="6" destOrd="0" presId="urn:microsoft.com/office/officeart/2008/layout/LinedList"/>
    <dgm:cxn modelId="{9C163340-1733-BE43-8F59-68E5BC0D0178}" type="presParOf" srcId="{E2964129-C1A7-E246-B08D-573AF211771E}" destId="{24E4AD16-5876-0D49-9605-B17BC5C8E641}" srcOrd="7" destOrd="0" presId="urn:microsoft.com/office/officeart/2008/layout/LinedList"/>
    <dgm:cxn modelId="{B8A85F5C-C22E-CB4A-AEF8-9814AB1C1AE0}" type="presParOf" srcId="{24E4AD16-5876-0D49-9605-B17BC5C8E641}" destId="{6BC6EEDC-9052-0E4D-927D-A1743B2C81CE}" srcOrd="0" destOrd="0" presId="urn:microsoft.com/office/officeart/2008/layout/LinedList"/>
    <dgm:cxn modelId="{59530D9D-D241-CC4C-9A97-B7246A63563C}" type="presParOf" srcId="{24E4AD16-5876-0D49-9605-B17BC5C8E641}" destId="{65C37483-1206-014D-8903-A73D8D7063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098AE5-D16A-4661-80DA-A257AA43F044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DC30B9-AECF-413E-AE1E-96CFE78D3FEC}">
      <dgm:prSet/>
      <dgm:spPr/>
      <dgm:t>
        <a:bodyPr/>
        <a:lstStyle/>
        <a:p>
          <a:r>
            <a:rPr lang="en-US" dirty="0" smtClean="0"/>
            <a:t>New methods involve deep learning</a:t>
          </a:r>
          <a:endParaRPr lang="en-US" dirty="0"/>
        </a:p>
      </dgm:t>
    </dgm:pt>
    <dgm:pt modelId="{6511180D-6868-40CD-BA76-FCB55822ADB1}" type="parTrans" cxnId="{F2E9AC37-BCCE-418D-BB26-0F16DF82CBC2}">
      <dgm:prSet/>
      <dgm:spPr/>
      <dgm:t>
        <a:bodyPr/>
        <a:lstStyle/>
        <a:p>
          <a:endParaRPr lang="en-US"/>
        </a:p>
      </dgm:t>
    </dgm:pt>
    <dgm:pt modelId="{04C06952-90D5-44E4-9A28-8E39C995C953}" type="sibTrans" cxnId="{F2E9AC37-BCCE-418D-BB26-0F16DF82CBC2}">
      <dgm:prSet/>
      <dgm:spPr/>
      <dgm:t>
        <a:bodyPr/>
        <a:lstStyle/>
        <a:p>
          <a:endParaRPr lang="en-US"/>
        </a:p>
      </dgm:t>
    </dgm:pt>
    <dgm:pt modelId="{7D01D932-AF72-5649-B5B3-F23BD891CF7F}">
      <dgm:prSet/>
      <dgm:spPr/>
      <dgm:t>
        <a:bodyPr/>
        <a:lstStyle/>
        <a:p>
          <a:r>
            <a:rPr lang="en-US" dirty="0" smtClean="0"/>
            <a:t>There are downfalls to deep learning as well.</a:t>
          </a:r>
        </a:p>
      </dgm:t>
    </dgm:pt>
    <dgm:pt modelId="{F31D8FE1-4843-B243-A874-D7971BF48C65}" type="parTrans" cxnId="{52DCCD7D-3BF2-D643-9F25-3D2FDFE67C88}">
      <dgm:prSet/>
      <dgm:spPr/>
      <dgm:t>
        <a:bodyPr/>
        <a:lstStyle/>
        <a:p>
          <a:endParaRPr lang="en-US"/>
        </a:p>
      </dgm:t>
    </dgm:pt>
    <dgm:pt modelId="{4E242098-DBF3-3C4A-8D8C-018383256CA9}" type="sibTrans" cxnId="{52DCCD7D-3BF2-D643-9F25-3D2FDFE67C88}">
      <dgm:prSet/>
      <dgm:spPr/>
      <dgm:t>
        <a:bodyPr/>
        <a:lstStyle/>
        <a:p>
          <a:endParaRPr lang="en-US"/>
        </a:p>
      </dgm:t>
    </dgm:pt>
    <dgm:pt modelId="{080B0D6A-4E38-0647-BAAF-3A4DECA0C5F1}">
      <dgm:prSet/>
      <dgm:spPr/>
      <dgm:t>
        <a:bodyPr/>
        <a:lstStyle/>
        <a:p>
          <a:endParaRPr lang="en-US" dirty="0"/>
        </a:p>
      </dgm:t>
    </dgm:pt>
    <dgm:pt modelId="{1598CEC9-6F2A-5C47-971C-09B7A314120B}" type="parTrans" cxnId="{9DA1F2B8-D9AA-3745-9B4C-9A402C3FD8FB}">
      <dgm:prSet/>
      <dgm:spPr/>
      <dgm:t>
        <a:bodyPr/>
        <a:lstStyle/>
        <a:p>
          <a:endParaRPr lang="en-US"/>
        </a:p>
      </dgm:t>
    </dgm:pt>
    <dgm:pt modelId="{B68059E5-FFAA-3842-B0B8-192634C08975}" type="sibTrans" cxnId="{9DA1F2B8-D9AA-3745-9B4C-9A402C3FD8FB}">
      <dgm:prSet/>
      <dgm:spPr/>
      <dgm:t>
        <a:bodyPr/>
        <a:lstStyle/>
        <a:p>
          <a:endParaRPr lang="en-US"/>
        </a:p>
      </dgm:t>
    </dgm:pt>
    <dgm:pt modelId="{2435C079-6D12-4DC3-866C-85AC98D4E69A}">
      <dgm:prSet/>
      <dgm:spPr/>
      <dgm:t>
        <a:bodyPr/>
        <a:lstStyle/>
        <a:p>
          <a:r>
            <a:rPr lang="en-US" dirty="0" smtClean="0"/>
            <a:t>Deep learning is a technique where you have layers of neurons and you train those neurons to respond in a way that you decide.</a:t>
          </a:r>
        </a:p>
      </dgm:t>
    </dgm:pt>
    <dgm:pt modelId="{476ECA07-51D4-437A-B4FD-D83ADFDD8BD5}" type="sibTrans" cxnId="{32F9E4C4-798F-4F94-B90C-F1543F5F0A55}">
      <dgm:prSet/>
      <dgm:spPr/>
      <dgm:t>
        <a:bodyPr/>
        <a:lstStyle/>
        <a:p>
          <a:endParaRPr lang="en-US"/>
        </a:p>
      </dgm:t>
    </dgm:pt>
    <dgm:pt modelId="{67EF7864-3C2D-4B33-B274-E2FD16002E01}" type="parTrans" cxnId="{32F9E4C4-798F-4F94-B90C-F1543F5F0A55}">
      <dgm:prSet/>
      <dgm:spPr/>
      <dgm:t>
        <a:bodyPr/>
        <a:lstStyle/>
        <a:p>
          <a:endParaRPr lang="en-US"/>
        </a:p>
      </dgm:t>
    </dgm:pt>
    <dgm:pt modelId="{E2964129-C1A7-E246-B08D-573AF211771E}" type="pres">
      <dgm:prSet presAssocID="{85098AE5-D16A-4661-80DA-A257AA43F0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A1388-7694-6844-ABDB-22AA49547CB6}" type="pres">
      <dgm:prSet presAssocID="{EBDC30B9-AECF-413E-AE1E-96CFE78D3FEC}" presName="thickLine" presStyleLbl="alignNode1" presStyleIdx="0" presStyleCnt="4"/>
      <dgm:spPr/>
    </dgm:pt>
    <dgm:pt modelId="{E6DDB8B1-2B7E-444B-AC41-DF94CDDEE820}" type="pres">
      <dgm:prSet presAssocID="{EBDC30B9-AECF-413E-AE1E-96CFE78D3FEC}" presName="horz1" presStyleCnt="0"/>
      <dgm:spPr/>
    </dgm:pt>
    <dgm:pt modelId="{73DE4B09-2CBE-724B-B4E6-E4CBBA4B41A6}" type="pres">
      <dgm:prSet presAssocID="{EBDC30B9-AECF-413E-AE1E-96CFE78D3FEC}" presName="tx1" presStyleLbl="revTx" presStyleIdx="0" presStyleCnt="4"/>
      <dgm:spPr/>
      <dgm:t>
        <a:bodyPr/>
        <a:lstStyle/>
        <a:p>
          <a:endParaRPr lang="en-US"/>
        </a:p>
      </dgm:t>
    </dgm:pt>
    <dgm:pt modelId="{9FC24EB2-64DB-2245-B626-F26CFE86BEB3}" type="pres">
      <dgm:prSet presAssocID="{EBDC30B9-AECF-413E-AE1E-96CFE78D3FEC}" presName="vert1" presStyleCnt="0"/>
      <dgm:spPr/>
    </dgm:pt>
    <dgm:pt modelId="{F2E4D1A1-0BE8-074D-94A2-C0F28F7EB0DA}" type="pres">
      <dgm:prSet presAssocID="{2435C079-6D12-4DC3-866C-85AC98D4E69A}" presName="thickLine" presStyleLbl="alignNode1" presStyleIdx="1" presStyleCnt="4"/>
      <dgm:spPr/>
    </dgm:pt>
    <dgm:pt modelId="{0707932F-1AEA-DD4F-9E05-E4EB4FE46ED7}" type="pres">
      <dgm:prSet presAssocID="{2435C079-6D12-4DC3-866C-85AC98D4E69A}" presName="horz1" presStyleCnt="0"/>
      <dgm:spPr/>
    </dgm:pt>
    <dgm:pt modelId="{23783F9B-9272-6D48-B0A7-4034EA226AFF}" type="pres">
      <dgm:prSet presAssocID="{2435C079-6D12-4DC3-866C-85AC98D4E69A}" presName="tx1" presStyleLbl="revTx" presStyleIdx="1" presStyleCnt="4"/>
      <dgm:spPr/>
      <dgm:t>
        <a:bodyPr/>
        <a:lstStyle/>
        <a:p>
          <a:endParaRPr lang="en-US"/>
        </a:p>
      </dgm:t>
    </dgm:pt>
    <dgm:pt modelId="{A0153073-B360-2449-AD9B-6F559DE216BA}" type="pres">
      <dgm:prSet presAssocID="{2435C079-6D12-4DC3-866C-85AC98D4E69A}" presName="vert1" presStyleCnt="0"/>
      <dgm:spPr/>
    </dgm:pt>
    <dgm:pt modelId="{D2C540F6-5FCB-0046-89A5-BDEF499CC133}" type="pres">
      <dgm:prSet presAssocID="{7D01D932-AF72-5649-B5B3-F23BD891CF7F}" presName="thickLine" presStyleLbl="alignNode1" presStyleIdx="2" presStyleCnt="4"/>
      <dgm:spPr/>
    </dgm:pt>
    <dgm:pt modelId="{860E1AED-75FE-C641-82B4-185AAA2324DE}" type="pres">
      <dgm:prSet presAssocID="{7D01D932-AF72-5649-B5B3-F23BD891CF7F}" presName="horz1" presStyleCnt="0"/>
      <dgm:spPr/>
    </dgm:pt>
    <dgm:pt modelId="{0C0F4051-6C52-2C43-9C18-FA11E6873EFF}" type="pres">
      <dgm:prSet presAssocID="{7D01D932-AF72-5649-B5B3-F23BD891CF7F}" presName="tx1" presStyleLbl="revTx" presStyleIdx="2" presStyleCnt="4"/>
      <dgm:spPr/>
      <dgm:t>
        <a:bodyPr/>
        <a:lstStyle/>
        <a:p>
          <a:endParaRPr lang="en-US"/>
        </a:p>
      </dgm:t>
    </dgm:pt>
    <dgm:pt modelId="{CC166772-4B32-584C-9C84-8CBE1A594573}" type="pres">
      <dgm:prSet presAssocID="{7D01D932-AF72-5649-B5B3-F23BD891CF7F}" presName="vert1" presStyleCnt="0"/>
      <dgm:spPr/>
    </dgm:pt>
    <dgm:pt modelId="{50DE2EF9-C349-0A45-A13B-F26A04291D65}" type="pres">
      <dgm:prSet presAssocID="{080B0D6A-4E38-0647-BAAF-3A4DECA0C5F1}" presName="thickLine" presStyleLbl="alignNode1" presStyleIdx="3" presStyleCnt="4"/>
      <dgm:spPr/>
    </dgm:pt>
    <dgm:pt modelId="{24E4AD16-5876-0D49-9605-B17BC5C8E641}" type="pres">
      <dgm:prSet presAssocID="{080B0D6A-4E38-0647-BAAF-3A4DECA0C5F1}" presName="horz1" presStyleCnt="0"/>
      <dgm:spPr/>
    </dgm:pt>
    <dgm:pt modelId="{6BC6EEDC-9052-0E4D-927D-A1743B2C81CE}" type="pres">
      <dgm:prSet presAssocID="{080B0D6A-4E38-0647-BAAF-3A4DECA0C5F1}" presName="tx1" presStyleLbl="revTx" presStyleIdx="3" presStyleCnt="4"/>
      <dgm:spPr/>
      <dgm:t>
        <a:bodyPr/>
        <a:lstStyle/>
        <a:p>
          <a:endParaRPr lang="en-US"/>
        </a:p>
      </dgm:t>
    </dgm:pt>
    <dgm:pt modelId="{65C37483-1206-014D-8903-A73D8D70639C}" type="pres">
      <dgm:prSet presAssocID="{080B0D6A-4E38-0647-BAAF-3A4DECA0C5F1}" presName="vert1" presStyleCnt="0"/>
      <dgm:spPr/>
    </dgm:pt>
  </dgm:ptLst>
  <dgm:cxnLst>
    <dgm:cxn modelId="{27307BA2-3933-1F44-BB6D-52E5A59D2234}" type="presOf" srcId="{2435C079-6D12-4DC3-866C-85AC98D4E69A}" destId="{23783F9B-9272-6D48-B0A7-4034EA226AFF}" srcOrd="0" destOrd="0" presId="urn:microsoft.com/office/officeart/2008/layout/LinedList"/>
    <dgm:cxn modelId="{EDE8DC30-9E9C-AD4B-B70D-8C245144DEAA}" type="presOf" srcId="{080B0D6A-4E38-0647-BAAF-3A4DECA0C5F1}" destId="{6BC6EEDC-9052-0E4D-927D-A1743B2C81CE}" srcOrd="0" destOrd="0" presId="urn:microsoft.com/office/officeart/2008/layout/LinedList"/>
    <dgm:cxn modelId="{F9AAC32D-477C-6541-9541-D3505DE4CD30}" type="presOf" srcId="{85098AE5-D16A-4661-80DA-A257AA43F044}" destId="{E2964129-C1A7-E246-B08D-573AF211771E}" srcOrd="0" destOrd="0" presId="urn:microsoft.com/office/officeart/2008/layout/LinedList"/>
    <dgm:cxn modelId="{52DCCD7D-3BF2-D643-9F25-3D2FDFE67C88}" srcId="{85098AE5-D16A-4661-80DA-A257AA43F044}" destId="{7D01D932-AF72-5649-B5B3-F23BD891CF7F}" srcOrd="2" destOrd="0" parTransId="{F31D8FE1-4843-B243-A874-D7971BF48C65}" sibTransId="{4E242098-DBF3-3C4A-8D8C-018383256CA9}"/>
    <dgm:cxn modelId="{EFC592C4-447D-3043-ADE2-4F34882C071A}" type="presOf" srcId="{7D01D932-AF72-5649-B5B3-F23BD891CF7F}" destId="{0C0F4051-6C52-2C43-9C18-FA11E6873EFF}" srcOrd="0" destOrd="0" presId="urn:microsoft.com/office/officeart/2008/layout/LinedList"/>
    <dgm:cxn modelId="{9DA1F2B8-D9AA-3745-9B4C-9A402C3FD8FB}" srcId="{85098AE5-D16A-4661-80DA-A257AA43F044}" destId="{080B0D6A-4E38-0647-BAAF-3A4DECA0C5F1}" srcOrd="3" destOrd="0" parTransId="{1598CEC9-6F2A-5C47-971C-09B7A314120B}" sibTransId="{B68059E5-FFAA-3842-B0B8-192634C08975}"/>
    <dgm:cxn modelId="{32F9E4C4-798F-4F94-B90C-F1543F5F0A55}" srcId="{85098AE5-D16A-4661-80DA-A257AA43F044}" destId="{2435C079-6D12-4DC3-866C-85AC98D4E69A}" srcOrd="1" destOrd="0" parTransId="{67EF7864-3C2D-4B33-B274-E2FD16002E01}" sibTransId="{476ECA07-51D4-437A-B4FD-D83ADFDD8BD5}"/>
    <dgm:cxn modelId="{7D7B424A-A3B4-FC48-B72E-83246EE21257}" type="presOf" srcId="{EBDC30B9-AECF-413E-AE1E-96CFE78D3FEC}" destId="{73DE4B09-2CBE-724B-B4E6-E4CBBA4B41A6}" srcOrd="0" destOrd="0" presId="urn:microsoft.com/office/officeart/2008/layout/LinedList"/>
    <dgm:cxn modelId="{F2E9AC37-BCCE-418D-BB26-0F16DF82CBC2}" srcId="{85098AE5-D16A-4661-80DA-A257AA43F044}" destId="{EBDC30B9-AECF-413E-AE1E-96CFE78D3FEC}" srcOrd="0" destOrd="0" parTransId="{6511180D-6868-40CD-BA76-FCB55822ADB1}" sibTransId="{04C06952-90D5-44E4-9A28-8E39C995C953}"/>
    <dgm:cxn modelId="{7ADED471-FC05-3D48-8359-917909DD9ACA}" type="presParOf" srcId="{E2964129-C1A7-E246-B08D-573AF211771E}" destId="{887A1388-7694-6844-ABDB-22AA49547CB6}" srcOrd="0" destOrd="0" presId="urn:microsoft.com/office/officeart/2008/layout/LinedList"/>
    <dgm:cxn modelId="{BD48090C-B996-3C42-A76D-881D9837550B}" type="presParOf" srcId="{E2964129-C1A7-E246-B08D-573AF211771E}" destId="{E6DDB8B1-2B7E-444B-AC41-DF94CDDEE820}" srcOrd="1" destOrd="0" presId="urn:microsoft.com/office/officeart/2008/layout/LinedList"/>
    <dgm:cxn modelId="{61B8C03C-1C4B-D34A-9BDD-3C1661EAABD7}" type="presParOf" srcId="{E6DDB8B1-2B7E-444B-AC41-DF94CDDEE820}" destId="{73DE4B09-2CBE-724B-B4E6-E4CBBA4B41A6}" srcOrd="0" destOrd="0" presId="urn:microsoft.com/office/officeart/2008/layout/LinedList"/>
    <dgm:cxn modelId="{86ED53FA-4D0B-DF4C-ABE2-B7F0E5F44B95}" type="presParOf" srcId="{E6DDB8B1-2B7E-444B-AC41-DF94CDDEE820}" destId="{9FC24EB2-64DB-2245-B626-F26CFE86BEB3}" srcOrd="1" destOrd="0" presId="urn:microsoft.com/office/officeart/2008/layout/LinedList"/>
    <dgm:cxn modelId="{A51698AB-977A-754E-B852-0A28A024755A}" type="presParOf" srcId="{E2964129-C1A7-E246-B08D-573AF211771E}" destId="{F2E4D1A1-0BE8-074D-94A2-C0F28F7EB0DA}" srcOrd="2" destOrd="0" presId="urn:microsoft.com/office/officeart/2008/layout/LinedList"/>
    <dgm:cxn modelId="{732DC386-1415-1C4B-B783-B2424CE021D8}" type="presParOf" srcId="{E2964129-C1A7-E246-B08D-573AF211771E}" destId="{0707932F-1AEA-DD4F-9E05-E4EB4FE46ED7}" srcOrd="3" destOrd="0" presId="urn:microsoft.com/office/officeart/2008/layout/LinedList"/>
    <dgm:cxn modelId="{FFDEE1AB-1FDD-414A-9736-15820E138817}" type="presParOf" srcId="{0707932F-1AEA-DD4F-9E05-E4EB4FE46ED7}" destId="{23783F9B-9272-6D48-B0A7-4034EA226AFF}" srcOrd="0" destOrd="0" presId="urn:microsoft.com/office/officeart/2008/layout/LinedList"/>
    <dgm:cxn modelId="{EE6A4E21-650A-964C-A7A7-6889404F89BD}" type="presParOf" srcId="{0707932F-1AEA-DD4F-9E05-E4EB4FE46ED7}" destId="{A0153073-B360-2449-AD9B-6F559DE216BA}" srcOrd="1" destOrd="0" presId="urn:microsoft.com/office/officeart/2008/layout/LinedList"/>
    <dgm:cxn modelId="{0FB634AC-EA7C-EF44-B936-3CE003AA9E6B}" type="presParOf" srcId="{E2964129-C1A7-E246-B08D-573AF211771E}" destId="{D2C540F6-5FCB-0046-89A5-BDEF499CC133}" srcOrd="4" destOrd="0" presId="urn:microsoft.com/office/officeart/2008/layout/LinedList"/>
    <dgm:cxn modelId="{833D24EC-42E7-E74F-8F3F-3D20E0017651}" type="presParOf" srcId="{E2964129-C1A7-E246-B08D-573AF211771E}" destId="{860E1AED-75FE-C641-82B4-185AAA2324DE}" srcOrd="5" destOrd="0" presId="urn:microsoft.com/office/officeart/2008/layout/LinedList"/>
    <dgm:cxn modelId="{45F01064-92A0-7145-857A-BCE554160F45}" type="presParOf" srcId="{860E1AED-75FE-C641-82B4-185AAA2324DE}" destId="{0C0F4051-6C52-2C43-9C18-FA11E6873EFF}" srcOrd="0" destOrd="0" presId="urn:microsoft.com/office/officeart/2008/layout/LinedList"/>
    <dgm:cxn modelId="{CBE79107-A04F-8849-AE4B-3C2FE459B4AD}" type="presParOf" srcId="{860E1AED-75FE-C641-82B4-185AAA2324DE}" destId="{CC166772-4B32-584C-9C84-8CBE1A594573}" srcOrd="1" destOrd="0" presId="urn:microsoft.com/office/officeart/2008/layout/LinedList"/>
    <dgm:cxn modelId="{725FFD77-8BE4-514B-A32B-EEE6F6902782}" type="presParOf" srcId="{E2964129-C1A7-E246-B08D-573AF211771E}" destId="{50DE2EF9-C349-0A45-A13B-F26A04291D65}" srcOrd="6" destOrd="0" presId="urn:microsoft.com/office/officeart/2008/layout/LinedList"/>
    <dgm:cxn modelId="{FA9C1333-BA50-7048-9BDF-E46D70FCC2C1}" type="presParOf" srcId="{E2964129-C1A7-E246-B08D-573AF211771E}" destId="{24E4AD16-5876-0D49-9605-B17BC5C8E641}" srcOrd="7" destOrd="0" presId="urn:microsoft.com/office/officeart/2008/layout/LinedList"/>
    <dgm:cxn modelId="{E4350E36-D4F7-FA43-97FC-DC08B756E7D7}" type="presParOf" srcId="{24E4AD16-5876-0D49-9605-B17BC5C8E641}" destId="{6BC6EEDC-9052-0E4D-927D-A1743B2C81CE}" srcOrd="0" destOrd="0" presId="urn:microsoft.com/office/officeart/2008/layout/LinedList"/>
    <dgm:cxn modelId="{8B297049-47E2-B742-917B-106072A21DF3}" type="presParOf" srcId="{24E4AD16-5876-0D49-9605-B17BC5C8E641}" destId="{65C37483-1206-014D-8903-A73D8D7063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98AE5-D16A-4661-80DA-A257AA43F044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DC30B9-AECF-413E-AE1E-96CFE78D3FEC}">
      <dgm:prSet/>
      <dgm:spPr/>
      <dgm:t>
        <a:bodyPr/>
        <a:lstStyle/>
        <a:p>
          <a:r>
            <a:rPr lang="en-US" dirty="0" smtClean="0"/>
            <a:t>AI sees things and builds its own model of what it sees. </a:t>
          </a:r>
          <a:endParaRPr lang="en-US" dirty="0"/>
        </a:p>
      </dgm:t>
    </dgm:pt>
    <dgm:pt modelId="{6511180D-6868-40CD-BA76-FCB55822ADB1}" type="parTrans" cxnId="{F2E9AC37-BCCE-418D-BB26-0F16DF82CBC2}">
      <dgm:prSet/>
      <dgm:spPr/>
      <dgm:t>
        <a:bodyPr/>
        <a:lstStyle/>
        <a:p>
          <a:endParaRPr lang="en-US"/>
        </a:p>
      </dgm:t>
    </dgm:pt>
    <dgm:pt modelId="{04C06952-90D5-44E4-9A28-8E39C995C953}" type="sibTrans" cxnId="{F2E9AC37-BCCE-418D-BB26-0F16DF82CBC2}">
      <dgm:prSet/>
      <dgm:spPr/>
      <dgm:t>
        <a:bodyPr/>
        <a:lstStyle/>
        <a:p>
          <a:endParaRPr lang="en-US"/>
        </a:p>
      </dgm:t>
    </dgm:pt>
    <dgm:pt modelId="{7D01D932-AF72-5649-B5B3-F23BD891CF7F}">
      <dgm:prSet/>
      <dgm:spPr/>
      <dgm:t>
        <a:bodyPr/>
        <a:lstStyle/>
        <a:p>
          <a:r>
            <a:rPr lang="en-US" dirty="0" smtClean="0"/>
            <a:t>Tries to correlate new images with the models that it has in its memory</a:t>
          </a:r>
        </a:p>
      </dgm:t>
    </dgm:pt>
    <dgm:pt modelId="{F31D8FE1-4843-B243-A874-D7971BF48C65}" type="parTrans" cxnId="{52DCCD7D-3BF2-D643-9F25-3D2FDFE67C88}">
      <dgm:prSet/>
      <dgm:spPr/>
      <dgm:t>
        <a:bodyPr/>
        <a:lstStyle/>
        <a:p>
          <a:endParaRPr lang="en-US"/>
        </a:p>
      </dgm:t>
    </dgm:pt>
    <dgm:pt modelId="{4E242098-DBF3-3C4A-8D8C-018383256CA9}" type="sibTrans" cxnId="{52DCCD7D-3BF2-D643-9F25-3D2FDFE67C88}">
      <dgm:prSet/>
      <dgm:spPr/>
      <dgm:t>
        <a:bodyPr/>
        <a:lstStyle/>
        <a:p>
          <a:endParaRPr lang="en-US"/>
        </a:p>
      </dgm:t>
    </dgm:pt>
    <dgm:pt modelId="{080B0D6A-4E38-0647-BAAF-3A4DECA0C5F1}">
      <dgm:prSet/>
      <dgm:spPr/>
      <dgm:t>
        <a:bodyPr/>
        <a:lstStyle/>
        <a:p>
          <a:endParaRPr lang="en-US" dirty="0"/>
        </a:p>
      </dgm:t>
    </dgm:pt>
    <dgm:pt modelId="{1598CEC9-6F2A-5C47-971C-09B7A314120B}" type="parTrans" cxnId="{9DA1F2B8-D9AA-3745-9B4C-9A402C3FD8FB}">
      <dgm:prSet/>
      <dgm:spPr/>
      <dgm:t>
        <a:bodyPr/>
        <a:lstStyle/>
        <a:p>
          <a:endParaRPr lang="en-US"/>
        </a:p>
      </dgm:t>
    </dgm:pt>
    <dgm:pt modelId="{B68059E5-FFAA-3842-B0B8-192634C08975}" type="sibTrans" cxnId="{9DA1F2B8-D9AA-3745-9B4C-9A402C3FD8FB}">
      <dgm:prSet/>
      <dgm:spPr/>
      <dgm:t>
        <a:bodyPr/>
        <a:lstStyle/>
        <a:p>
          <a:endParaRPr lang="en-US"/>
        </a:p>
      </dgm:t>
    </dgm:pt>
    <dgm:pt modelId="{2435C079-6D12-4DC3-866C-85AC98D4E69A}">
      <dgm:prSet/>
      <dgm:spPr/>
      <dgm:t>
        <a:bodyPr/>
        <a:lstStyle/>
        <a:p>
          <a:r>
            <a:rPr lang="en-US" dirty="0" smtClean="0"/>
            <a:t>Understands contours and shapes</a:t>
          </a:r>
        </a:p>
      </dgm:t>
    </dgm:pt>
    <dgm:pt modelId="{476ECA07-51D4-437A-B4FD-D83ADFDD8BD5}" type="sibTrans" cxnId="{32F9E4C4-798F-4F94-B90C-F1543F5F0A55}">
      <dgm:prSet/>
      <dgm:spPr/>
      <dgm:t>
        <a:bodyPr/>
        <a:lstStyle/>
        <a:p>
          <a:endParaRPr lang="en-US"/>
        </a:p>
      </dgm:t>
    </dgm:pt>
    <dgm:pt modelId="{67EF7864-3C2D-4B33-B274-E2FD16002E01}" type="parTrans" cxnId="{32F9E4C4-798F-4F94-B90C-F1543F5F0A55}">
      <dgm:prSet/>
      <dgm:spPr/>
      <dgm:t>
        <a:bodyPr/>
        <a:lstStyle/>
        <a:p>
          <a:endParaRPr lang="en-US"/>
        </a:p>
      </dgm:t>
    </dgm:pt>
    <dgm:pt modelId="{E2964129-C1A7-E246-B08D-573AF211771E}" type="pres">
      <dgm:prSet presAssocID="{85098AE5-D16A-4661-80DA-A257AA43F0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A1388-7694-6844-ABDB-22AA49547CB6}" type="pres">
      <dgm:prSet presAssocID="{EBDC30B9-AECF-413E-AE1E-96CFE78D3FEC}" presName="thickLine" presStyleLbl="alignNode1" presStyleIdx="0" presStyleCnt="4"/>
      <dgm:spPr/>
    </dgm:pt>
    <dgm:pt modelId="{E6DDB8B1-2B7E-444B-AC41-DF94CDDEE820}" type="pres">
      <dgm:prSet presAssocID="{EBDC30B9-AECF-413E-AE1E-96CFE78D3FEC}" presName="horz1" presStyleCnt="0"/>
      <dgm:spPr/>
    </dgm:pt>
    <dgm:pt modelId="{73DE4B09-2CBE-724B-B4E6-E4CBBA4B41A6}" type="pres">
      <dgm:prSet presAssocID="{EBDC30B9-AECF-413E-AE1E-96CFE78D3FEC}" presName="tx1" presStyleLbl="revTx" presStyleIdx="0" presStyleCnt="4"/>
      <dgm:spPr/>
      <dgm:t>
        <a:bodyPr/>
        <a:lstStyle/>
        <a:p>
          <a:endParaRPr lang="en-US"/>
        </a:p>
      </dgm:t>
    </dgm:pt>
    <dgm:pt modelId="{9FC24EB2-64DB-2245-B626-F26CFE86BEB3}" type="pres">
      <dgm:prSet presAssocID="{EBDC30B9-AECF-413E-AE1E-96CFE78D3FEC}" presName="vert1" presStyleCnt="0"/>
      <dgm:spPr/>
    </dgm:pt>
    <dgm:pt modelId="{F2E4D1A1-0BE8-074D-94A2-C0F28F7EB0DA}" type="pres">
      <dgm:prSet presAssocID="{2435C079-6D12-4DC3-866C-85AC98D4E69A}" presName="thickLine" presStyleLbl="alignNode1" presStyleIdx="1" presStyleCnt="4"/>
      <dgm:spPr/>
    </dgm:pt>
    <dgm:pt modelId="{0707932F-1AEA-DD4F-9E05-E4EB4FE46ED7}" type="pres">
      <dgm:prSet presAssocID="{2435C079-6D12-4DC3-866C-85AC98D4E69A}" presName="horz1" presStyleCnt="0"/>
      <dgm:spPr/>
    </dgm:pt>
    <dgm:pt modelId="{23783F9B-9272-6D48-B0A7-4034EA226AFF}" type="pres">
      <dgm:prSet presAssocID="{2435C079-6D12-4DC3-866C-85AC98D4E69A}" presName="tx1" presStyleLbl="revTx" presStyleIdx="1" presStyleCnt="4"/>
      <dgm:spPr/>
      <dgm:t>
        <a:bodyPr/>
        <a:lstStyle/>
        <a:p>
          <a:endParaRPr lang="en-US"/>
        </a:p>
      </dgm:t>
    </dgm:pt>
    <dgm:pt modelId="{A0153073-B360-2449-AD9B-6F559DE216BA}" type="pres">
      <dgm:prSet presAssocID="{2435C079-6D12-4DC3-866C-85AC98D4E69A}" presName="vert1" presStyleCnt="0"/>
      <dgm:spPr/>
    </dgm:pt>
    <dgm:pt modelId="{D2C540F6-5FCB-0046-89A5-BDEF499CC133}" type="pres">
      <dgm:prSet presAssocID="{7D01D932-AF72-5649-B5B3-F23BD891CF7F}" presName="thickLine" presStyleLbl="alignNode1" presStyleIdx="2" presStyleCnt="4"/>
      <dgm:spPr/>
    </dgm:pt>
    <dgm:pt modelId="{860E1AED-75FE-C641-82B4-185AAA2324DE}" type="pres">
      <dgm:prSet presAssocID="{7D01D932-AF72-5649-B5B3-F23BD891CF7F}" presName="horz1" presStyleCnt="0"/>
      <dgm:spPr/>
    </dgm:pt>
    <dgm:pt modelId="{0C0F4051-6C52-2C43-9C18-FA11E6873EFF}" type="pres">
      <dgm:prSet presAssocID="{7D01D932-AF72-5649-B5B3-F23BD891CF7F}" presName="tx1" presStyleLbl="revTx" presStyleIdx="2" presStyleCnt="4"/>
      <dgm:spPr/>
      <dgm:t>
        <a:bodyPr/>
        <a:lstStyle/>
        <a:p>
          <a:endParaRPr lang="en-US"/>
        </a:p>
      </dgm:t>
    </dgm:pt>
    <dgm:pt modelId="{CC166772-4B32-584C-9C84-8CBE1A594573}" type="pres">
      <dgm:prSet presAssocID="{7D01D932-AF72-5649-B5B3-F23BD891CF7F}" presName="vert1" presStyleCnt="0"/>
      <dgm:spPr/>
    </dgm:pt>
    <dgm:pt modelId="{50DE2EF9-C349-0A45-A13B-F26A04291D65}" type="pres">
      <dgm:prSet presAssocID="{080B0D6A-4E38-0647-BAAF-3A4DECA0C5F1}" presName="thickLine" presStyleLbl="alignNode1" presStyleIdx="3" presStyleCnt="4"/>
      <dgm:spPr/>
    </dgm:pt>
    <dgm:pt modelId="{24E4AD16-5876-0D49-9605-B17BC5C8E641}" type="pres">
      <dgm:prSet presAssocID="{080B0D6A-4E38-0647-BAAF-3A4DECA0C5F1}" presName="horz1" presStyleCnt="0"/>
      <dgm:spPr/>
    </dgm:pt>
    <dgm:pt modelId="{6BC6EEDC-9052-0E4D-927D-A1743B2C81CE}" type="pres">
      <dgm:prSet presAssocID="{080B0D6A-4E38-0647-BAAF-3A4DECA0C5F1}" presName="tx1" presStyleLbl="revTx" presStyleIdx="3" presStyleCnt="4"/>
      <dgm:spPr/>
      <dgm:t>
        <a:bodyPr/>
        <a:lstStyle/>
        <a:p>
          <a:endParaRPr lang="en-US"/>
        </a:p>
      </dgm:t>
    </dgm:pt>
    <dgm:pt modelId="{65C37483-1206-014D-8903-A73D8D70639C}" type="pres">
      <dgm:prSet presAssocID="{080B0D6A-4E38-0647-BAAF-3A4DECA0C5F1}" presName="vert1" presStyleCnt="0"/>
      <dgm:spPr/>
    </dgm:pt>
  </dgm:ptLst>
  <dgm:cxnLst>
    <dgm:cxn modelId="{AEAF17CC-96A5-BA4B-8543-C6CE610F106F}" type="presOf" srcId="{080B0D6A-4E38-0647-BAAF-3A4DECA0C5F1}" destId="{6BC6EEDC-9052-0E4D-927D-A1743B2C81CE}" srcOrd="0" destOrd="0" presId="urn:microsoft.com/office/officeart/2008/layout/LinedList"/>
    <dgm:cxn modelId="{1E1A8EA8-2248-B746-9055-6E70B1DF70E5}" type="presOf" srcId="{EBDC30B9-AECF-413E-AE1E-96CFE78D3FEC}" destId="{73DE4B09-2CBE-724B-B4E6-E4CBBA4B41A6}" srcOrd="0" destOrd="0" presId="urn:microsoft.com/office/officeart/2008/layout/LinedList"/>
    <dgm:cxn modelId="{52A4F0AA-52ED-9543-80FE-C185BC8211F4}" type="presOf" srcId="{7D01D932-AF72-5649-B5B3-F23BD891CF7F}" destId="{0C0F4051-6C52-2C43-9C18-FA11E6873EFF}" srcOrd="0" destOrd="0" presId="urn:microsoft.com/office/officeart/2008/layout/LinedList"/>
    <dgm:cxn modelId="{B970C750-8622-2E4F-8F11-D7C9EE82536E}" type="presOf" srcId="{85098AE5-D16A-4661-80DA-A257AA43F044}" destId="{E2964129-C1A7-E246-B08D-573AF211771E}" srcOrd="0" destOrd="0" presId="urn:microsoft.com/office/officeart/2008/layout/LinedList"/>
    <dgm:cxn modelId="{F2E9AC37-BCCE-418D-BB26-0F16DF82CBC2}" srcId="{85098AE5-D16A-4661-80DA-A257AA43F044}" destId="{EBDC30B9-AECF-413E-AE1E-96CFE78D3FEC}" srcOrd="0" destOrd="0" parTransId="{6511180D-6868-40CD-BA76-FCB55822ADB1}" sibTransId="{04C06952-90D5-44E4-9A28-8E39C995C953}"/>
    <dgm:cxn modelId="{BCB2E53B-6DE5-BC44-B9B8-725FA295302F}" type="presOf" srcId="{2435C079-6D12-4DC3-866C-85AC98D4E69A}" destId="{23783F9B-9272-6D48-B0A7-4034EA226AFF}" srcOrd="0" destOrd="0" presId="urn:microsoft.com/office/officeart/2008/layout/LinedList"/>
    <dgm:cxn modelId="{32F9E4C4-798F-4F94-B90C-F1543F5F0A55}" srcId="{85098AE5-D16A-4661-80DA-A257AA43F044}" destId="{2435C079-6D12-4DC3-866C-85AC98D4E69A}" srcOrd="1" destOrd="0" parTransId="{67EF7864-3C2D-4B33-B274-E2FD16002E01}" sibTransId="{476ECA07-51D4-437A-B4FD-D83ADFDD8BD5}"/>
    <dgm:cxn modelId="{52DCCD7D-3BF2-D643-9F25-3D2FDFE67C88}" srcId="{85098AE5-D16A-4661-80DA-A257AA43F044}" destId="{7D01D932-AF72-5649-B5B3-F23BD891CF7F}" srcOrd="2" destOrd="0" parTransId="{F31D8FE1-4843-B243-A874-D7971BF48C65}" sibTransId="{4E242098-DBF3-3C4A-8D8C-018383256CA9}"/>
    <dgm:cxn modelId="{9DA1F2B8-D9AA-3745-9B4C-9A402C3FD8FB}" srcId="{85098AE5-D16A-4661-80DA-A257AA43F044}" destId="{080B0D6A-4E38-0647-BAAF-3A4DECA0C5F1}" srcOrd="3" destOrd="0" parTransId="{1598CEC9-6F2A-5C47-971C-09B7A314120B}" sibTransId="{B68059E5-FFAA-3842-B0B8-192634C08975}"/>
    <dgm:cxn modelId="{1E597D32-1F84-644C-911E-2B52A91C442A}" type="presParOf" srcId="{E2964129-C1A7-E246-B08D-573AF211771E}" destId="{887A1388-7694-6844-ABDB-22AA49547CB6}" srcOrd="0" destOrd="0" presId="urn:microsoft.com/office/officeart/2008/layout/LinedList"/>
    <dgm:cxn modelId="{4CD447E4-58B4-124E-947E-4A40939C74EB}" type="presParOf" srcId="{E2964129-C1A7-E246-B08D-573AF211771E}" destId="{E6DDB8B1-2B7E-444B-AC41-DF94CDDEE820}" srcOrd="1" destOrd="0" presId="urn:microsoft.com/office/officeart/2008/layout/LinedList"/>
    <dgm:cxn modelId="{8A97DF16-3FAD-0F44-9F79-4357ECBECA0F}" type="presParOf" srcId="{E6DDB8B1-2B7E-444B-AC41-DF94CDDEE820}" destId="{73DE4B09-2CBE-724B-B4E6-E4CBBA4B41A6}" srcOrd="0" destOrd="0" presId="urn:microsoft.com/office/officeart/2008/layout/LinedList"/>
    <dgm:cxn modelId="{33A61C23-343E-094E-825F-66D016A88771}" type="presParOf" srcId="{E6DDB8B1-2B7E-444B-AC41-DF94CDDEE820}" destId="{9FC24EB2-64DB-2245-B626-F26CFE86BEB3}" srcOrd="1" destOrd="0" presId="urn:microsoft.com/office/officeart/2008/layout/LinedList"/>
    <dgm:cxn modelId="{8B57EBFC-F6C0-DD4F-80FD-10D9484995ED}" type="presParOf" srcId="{E2964129-C1A7-E246-B08D-573AF211771E}" destId="{F2E4D1A1-0BE8-074D-94A2-C0F28F7EB0DA}" srcOrd="2" destOrd="0" presId="urn:microsoft.com/office/officeart/2008/layout/LinedList"/>
    <dgm:cxn modelId="{E0D05EFE-0D60-8847-BC55-461EE5A4E0DD}" type="presParOf" srcId="{E2964129-C1A7-E246-B08D-573AF211771E}" destId="{0707932F-1AEA-DD4F-9E05-E4EB4FE46ED7}" srcOrd="3" destOrd="0" presId="urn:microsoft.com/office/officeart/2008/layout/LinedList"/>
    <dgm:cxn modelId="{90E68D4D-39BE-2B4B-B20E-CBB10C801CFD}" type="presParOf" srcId="{0707932F-1AEA-DD4F-9E05-E4EB4FE46ED7}" destId="{23783F9B-9272-6D48-B0A7-4034EA226AFF}" srcOrd="0" destOrd="0" presId="urn:microsoft.com/office/officeart/2008/layout/LinedList"/>
    <dgm:cxn modelId="{B5B7B48F-0831-9F48-9736-88F40C8BF5CC}" type="presParOf" srcId="{0707932F-1AEA-DD4F-9E05-E4EB4FE46ED7}" destId="{A0153073-B360-2449-AD9B-6F559DE216BA}" srcOrd="1" destOrd="0" presId="urn:microsoft.com/office/officeart/2008/layout/LinedList"/>
    <dgm:cxn modelId="{D6523D07-B4D2-A94A-B531-FF1FCC8C0377}" type="presParOf" srcId="{E2964129-C1A7-E246-B08D-573AF211771E}" destId="{D2C540F6-5FCB-0046-89A5-BDEF499CC133}" srcOrd="4" destOrd="0" presId="urn:microsoft.com/office/officeart/2008/layout/LinedList"/>
    <dgm:cxn modelId="{E892AE02-1A2C-0847-A769-DDCAED63762E}" type="presParOf" srcId="{E2964129-C1A7-E246-B08D-573AF211771E}" destId="{860E1AED-75FE-C641-82B4-185AAA2324DE}" srcOrd="5" destOrd="0" presId="urn:microsoft.com/office/officeart/2008/layout/LinedList"/>
    <dgm:cxn modelId="{59DA22D0-D1A6-3C44-94CE-78E18E24BC3F}" type="presParOf" srcId="{860E1AED-75FE-C641-82B4-185AAA2324DE}" destId="{0C0F4051-6C52-2C43-9C18-FA11E6873EFF}" srcOrd="0" destOrd="0" presId="urn:microsoft.com/office/officeart/2008/layout/LinedList"/>
    <dgm:cxn modelId="{6EC8EB3E-17FC-924A-B1AB-CE1EC8C50433}" type="presParOf" srcId="{860E1AED-75FE-C641-82B4-185AAA2324DE}" destId="{CC166772-4B32-584C-9C84-8CBE1A594573}" srcOrd="1" destOrd="0" presId="urn:microsoft.com/office/officeart/2008/layout/LinedList"/>
    <dgm:cxn modelId="{3DEAD50F-E3BB-7748-8395-DD7C4D6B5067}" type="presParOf" srcId="{E2964129-C1A7-E246-B08D-573AF211771E}" destId="{50DE2EF9-C349-0A45-A13B-F26A04291D65}" srcOrd="6" destOrd="0" presId="urn:microsoft.com/office/officeart/2008/layout/LinedList"/>
    <dgm:cxn modelId="{F2984197-2A5E-9344-B5E3-2D214340E8D6}" type="presParOf" srcId="{E2964129-C1A7-E246-B08D-573AF211771E}" destId="{24E4AD16-5876-0D49-9605-B17BC5C8E641}" srcOrd="7" destOrd="0" presId="urn:microsoft.com/office/officeart/2008/layout/LinedList"/>
    <dgm:cxn modelId="{0BD47096-AFC9-B748-A4F2-088145CD6AB2}" type="presParOf" srcId="{24E4AD16-5876-0D49-9605-B17BC5C8E641}" destId="{6BC6EEDC-9052-0E4D-927D-A1743B2C81CE}" srcOrd="0" destOrd="0" presId="urn:microsoft.com/office/officeart/2008/layout/LinedList"/>
    <dgm:cxn modelId="{F3122E20-849A-8A43-B968-618590F456C2}" type="presParOf" srcId="{24E4AD16-5876-0D49-9605-B17BC5C8E641}" destId="{65C37483-1206-014D-8903-A73D8D7063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098AE5-D16A-4661-80DA-A257AA43F044}" type="doc">
      <dgm:prSet loTypeId="urn:microsoft.com/office/officeart/2008/layout/LinedList" loCatId="Inbo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EBDC30B9-AECF-413E-AE1E-96CFE78D3FEC}">
      <dgm:prSet/>
      <dgm:spPr/>
      <dgm:t>
        <a:bodyPr/>
        <a:lstStyle/>
        <a:p>
          <a:r>
            <a:rPr lang="en-US" dirty="0" smtClean="0"/>
            <a:t>Long term goal through these kinds of experiments is to build machines that are fully able to think like humans</a:t>
          </a:r>
          <a:endParaRPr lang="en-US" dirty="0"/>
        </a:p>
      </dgm:t>
    </dgm:pt>
    <dgm:pt modelId="{6511180D-6868-40CD-BA76-FCB55822ADB1}" type="parTrans" cxnId="{F2E9AC37-BCCE-418D-BB26-0F16DF82CBC2}">
      <dgm:prSet/>
      <dgm:spPr/>
      <dgm:t>
        <a:bodyPr/>
        <a:lstStyle/>
        <a:p>
          <a:endParaRPr lang="en-US"/>
        </a:p>
      </dgm:t>
    </dgm:pt>
    <dgm:pt modelId="{04C06952-90D5-44E4-9A28-8E39C995C953}" type="sibTrans" cxnId="{F2E9AC37-BCCE-418D-BB26-0F16DF82CBC2}">
      <dgm:prSet/>
      <dgm:spPr/>
      <dgm:t>
        <a:bodyPr/>
        <a:lstStyle/>
        <a:p>
          <a:endParaRPr lang="en-US"/>
        </a:p>
      </dgm:t>
    </dgm:pt>
    <dgm:pt modelId="{7D01D932-AF72-5649-B5B3-F23BD891CF7F}">
      <dgm:prSet/>
      <dgm:spPr/>
      <dgm:t>
        <a:bodyPr/>
        <a:lstStyle/>
        <a:p>
          <a:r>
            <a:rPr lang="en-US" dirty="0" smtClean="0"/>
            <a:t>It’s not clear how much impact this will have on information security</a:t>
          </a:r>
        </a:p>
      </dgm:t>
    </dgm:pt>
    <dgm:pt modelId="{F31D8FE1-4843-B243-A874-D7971BF48C65}" type="parTrans" cxnId="{52DCCD7D-3BF2-D643-9F25-3D2FDFE67C88}">
      <dgm:prSet/>
      <dgm:spPr/>
      <dgm:t>
        <a:bodyPr/>
        <a:lstStyle/>
        <a:p>
          <a:endParaRPr lang="en-US"/>
        </a:p>
      </dgm:t>
    </dgm:pt>
    <dgm:pt modelId="{4E242098-DBF3-3C4A-8D8C-018383256CA9}" type="sibTrans" cxnId="{52DCCD7D-3BF2-D643-9F25-3D2FDFE67C88}">
      <dgm:prSet/>
      <dgm:spPr/>
      <dgm:t>
        <a:bodyPr/>
        <a:lstStyle/>
        <a:p>
          <a:endParaRPr lang="en-US"/>
        </a:p>
      </dgm:t>
    </dgm:pt>
    <dgm:pt modelId="{080B0D6A-4E38-0647-BAAF-3A4DECA0C5F1}">
      <dgm:prSet/>
      <dgm:spPr/>
      <dgm:t>
        <a:bodyPr/>
        <a:lstStyle/>
        <a:p>
          <a:endParaRPr lang="en-US" dirty="0"/>
        </a:p>
      </dgm:t>
    </dgm:pt>
    <dgm:pt modelId="{1598CEC9-6F2A-5C47-971C-09B7A314120B}" type="parTrans" cxnId="{9DA1F2B8-D9AA-3745-9B4C-9A402C3FD8FB}">
      <dgm:prSet/>
      <dgm:spPr/>
      <dgm:t>
        <a:bodyPr/>
        <a:lstStyle/>
        <a:p>
          <a:endParaRPr lang="en-US"/>
        </a:p>
      </dgm:t>
    </dgm:pt>
    <dgm:pt modelId="{B68059E5-FFAA-3842-B0B8-192634C08975}" type="sibTrans" cxnId="{9DA1F2B8-D9AA-3745-9B4C-9A402C3FD8FB}">
      <dgm:prSet/>
      <dgm:spPr/>
      <dgm:t>
        <a:bodyPr/>
        <a:lstStyle/>
        <a:p>
          <a:endParaRPr lang="en-US"/>
        </a:p>
      </dgm:t>
    </dgm:pt>
    <dgm:pt modelId="{2435C079-6D12-4DC3-866C-85AC98D4E69A}">
      <dgm:prSet/>
      <dgm:spPr/>
      <dgm:t>
        <a:bodyPr/>
        <a:lstStyle/>
        <a:p>
          <a:r>
            <a:rPr lang="en-US" dirty="0" smtClean="0"/>
            <a:t>So AI which requires less training is better than that which requires more training</a:t>
          </a:r>
        </a:p>
      </dgm:t>
    </dgm:pt>
    <dgm:pt modelId="{476ECA07-51D4-437A-B4FD-D83ADFDD8BD5}" type="sibTrans" cxnId="{32F9E4C4-798F-4F94-B90C-F1543F5F0A55}">
      <dgm:prSet/>
      <dgm:spPr/>
      <dgm:t>
        <a:bodyPr/>
        <a:lstStyle/>
        <a:p>
          <a:endParaRPr lang="en-US"/>
        </a:p>
      </dgm:t>
    </dgm:pt>
    <dgm:pt modelId="{67EF7864-3C2D-4B33-B274-E2FD16002E01}" type="parTrans" cxnId="{32F9E4C4-798F-4F94-B90C-F1543F5F0A55}">
      <dgm:prSet/>
      <dgm:spPr/>
      <dgm:t>
        <a:bodyPr/>
        <a:lstStyle/>
        <a:p>
          <a:endParaRPr lang="en-US"/>
        </a:p>
      </dgm:t>
    </dgm:pt>
    <dgm:pt modelId="{E2964129-C1A7-E246-B08D-573AF211771E}" type="pres">
      <dgm:prSet presAssocID="{85098AE5-D16A-4661-80DA-A257AA43F04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A1388-7694-6844-ABDB-22AA49547CB6}" type="pres">
      <dgm:prSet presAssocID="{EBDC30B9-AECF-413E-AE1E-96CFE78D3FEC}" presName="thickLine" presStyleLbl="alignNode1" presStyleIdx="0" presStyleCnt="4"/>
      <dgm:spPr/>
    </dgm:pt>
    <dgm:pt modelId="{E6DDB8B1-2B7E-444B-AC41-DF94CDDEE820}" type="pres">
      <dgm:prSet presAssocID="{EBDC30B9-AECF-413E-AE1E-96CFE78D3FEC}" presName="horz1" presStyleCnt="0"/>
      <dgm:spPr/>
    </dgm:pt>
    <dgm:pt modelId="{73DE4B09-2CBE-724B-B4E6-E4CBBA4B41A6}" type="pres">
      <dgm:prSet presAssocID="{EBDC30B9-AECF-413E-AE1E-96CFE78D3FEC}" presName="tx1" presStyleLbl="revTx" presStyleIdx="0" presStyleCnt="4"/>
      <dgm:spPr/>
      <dgm:t>
        <a:bodyPr/>
        <a:lstStyle/>
        <a:p>
          <a:endParaRPr lang="en-US"/>
        </a:p>
      </dgm:t>
    </dgm:pt>
    <dgm:pt modelId="{9FC24EB2-64DB-2245-B626-F26CFE86BEB3}" type="pres">
      <dgm:prSet presAssocID="{EBDC30B9-AECF-413E-AE1E-96CFE78D3FEC}" presName="vert1" presStyleCnt="0"/>
      <dgm:spPr/>
    </dgm:pt>
    <dgm:pt modelId="{F2E4D1A1-0BE8-074D-94A2-C0F28F7EB0DA}" type="pres">
      <dgm:prSet presAssocID="{2435C079-6D12-4DC3-866C-85AC98D4E69A}" presName="thickLine" presStyleLbl="alignNode1" presStyleIdx="1" presStyleCnt="4"/>
      <dgm:spPr/>
    </dgm:pt>
    <dgm:pt modelId="{0707932F-1AEA-DD4F-9E05-E4EB4FE46ED7}" type="pres">
      <dgm:prSet presAssocID="{2435C079-6D12-4DC3-866C-85AC98D4E69A}" presName="horz1" presStyleCnt="0"/>
      <dgm:spPr/>
    </dgm:pt>
    <dgm:pt modelId="{23783F9B-9272-6D48-B0A7-4034EA226AFF}" type="pres">
      <dgm:prSet presAssocID="{2435C079-6D12-4DC3-866C-85AC98D4E69A}" presName="tx1" presStyleLbl="revTx" presStyleIdx="1" presStyleCnt="4"/>
      <dgm:spPr/>
      <dgm:t>
        <a:bodyPr/>
        <a:lstStyle/>
        <a:p>
          <a:endParaRPr lang="en-US"/>
        </a:p>
      </dgm:t>
    </dgm:pt>
    <dgm:pt modelId="{A0153073-B360-2449-AD9B-6F559DE216BA}" type="pres">
      <dgm:prSet presAssocID="{2435C079-6D12-4DC3-866C-85AC98D4E69A}" presName="vert1" presStyleCnt="0"/>
      <dgm:spPr/>
    </dgm:pt>
    <dgm:pt modelId="{D2C540F6-5FCB-0046-89A5-BDEF499CC133}" type="pres">
      <dgm:prSet presAssocID="{7D01D932-AF72-5649-B5B3-F23BD891CF7F}" presName="thickLine" presStyleLbl="alignNode1" presStyleIdx="2" presStyleCnt="4"/>
      <dgm:spPr/>
    </dgm:pt>
    <dgm:pt modelId="{860E1AED-75FE-C641-82B4-185AAA2324DE}" type="pres">
      <dgm:prSet presAssocID="{7D01D932-AF72-5649-B5B3-F23BD891CF7F}" presName="horz1" presStyleCnt="0"/>
      <dgm:spPr/>
    </dgm:pt>
    <dgm:pt modelId="{0C0F4051-6C52-2C43-9C18-FA11E6873EFF}" type="pres">
      <dgm:prSet presAssocID="{7D01D932-AF72-5649-B5B3-F23BD891CF7F}" presName="tx1" presStyleLbl="revTx" presStyleIdx="2" presStyleCnt="4"/>
      <dgm:spPr/>
      <dgm:t>
        <a:bodyPr/>
        <a:lstStyle/>
        <a:p>
          <a:endParaRPr lang="en-US"/>
        </a:p>
      </dgm:t>
    </dgm:pt>
    <dgm:pt modelId="{CC166772-4B32-584C-9C84-8CBE1A594573}" type="pres">
      <dgm:prSet presAssocID="{7D01D932-AF72-5649-B5B3-F23BD891CF7F}" presName="vert1" presStyleCnt="0"/>
      <dgm:spPr/>
    </dgm:pt>
    <dgm:pt modelId="{50DE2EF9-C349-0A45-A13B-F26A04291D65}" type="pres">
      <dgm:prSet presAssocID="{080B0D6A-4E38-0647-BAAF-3A4DECA0C5F1}" presName="thickLine" presStyleLbl="alignNode1" presStyleIdx="3" presStyleCnt="4"/>
      <dgm:spPr/>
    </dgm:pt>
    <dgm:pt modelId="{24E4AD16-5876-0D49-9605-B17BC5C8E641}" type="pres">
      <dgm:prSet presAssocID="{080B0D6A-4E38-0647-BAAF-3A4DECA0C5F1}" presName="horz1" presStyleCnt="0"/>
      <dgm:spPr/>
    </dgm:pt>
    <dgm:pt modelId="{6BC6EEDC-9052-0E4D-927D-A1743B2C81CE}" type="pres">
      <dgm:prSet presAssocID="{080B0D6A-4E38-0647-BAAF-3A4DECA0C5F1}" presName="tx1" presStyleLbl="revTx" presStyleIdx="3" presStyleCnt="4"/>
      <dgm:spPr/>
      <dgm:t>
        <a:bodyPr/>
        <a:lstStyle/>
        <a:p>
          <a:endParaRPr lang="en-US"/>
        </a:p>
      </dgm:t>
    </dgm:pt>
    <dgm:pt modelId="{65C37483-1206-014D-8903-A73D8D70639C}" type="pres">
      <dgm:prSet presAssocID="{080B0D6A-4E38-0647-BAAF-3A4DECA0C5F1}" presName="vert1" presStyleCnt="0"/>
      <dgm:spPr/>
    </dgm:pt>
  </dgm:ptLst>
  <dgm:cxnLst>
    <dgm:cxn modelId="{253238E1-F423-0440-B3A5-AFD26ED5C1B8}" type="presOf" srcId="{7D01D932-AF72-5649-B5B3-F23BD891CF7F}" destId="{0C0F4051-6C52-2C43-9C18-FA11E6873EFF}" srcOrd="0" destOrd="0" presId="urn:microsoft.com/office/officeart/2008/layout/LinedList"/>
    <dgm:cxn modelId="{52DCCD7D-3BF2-D643-9F25-3D2FDFE67C88}" srcId="{85098AE5-D16A-4661-80DA-A257AA43F044}" destId="{7D01D932-AF72-5649-B5B3-F23BD891CF7F}" srcOrd="2" destOrd="0" parTransId="{F31D8FE1-4843-B243-A874-D7971BF48C65}" sibTransId="{4E242098-DBF3-3C4A-8D8C-018383256CA9}"/>
    <dgm:cxn modelId="{8241E76B-F2B8-AE4B-93ED-9C189DB3BCC8}" type="presOf" srcId="{85098AE5-D16A-4661-80DA-A257AA43F044}" destId="{E2964129-C1A7-E246-B08D-573AF211771E}" srcOrd="0" destOrd="0" presId="urn:microsoft.com/office/officeart/2008/layout/LinedList"/>
    <dgm:cxn modelId="{9DA1F2B8-D9AA-3745-9B4C-9A402C3FD8FB}" srcId="{85098AE5-D16A-4661-80DA-A257AA43F044}" destId="{080B0D6A-4E38-0647-BAAF-3A4DECA0C5F1}" srcOrd="3" destOrd="0" parTransId="{1598CEC9-6F2A-5C47-971C-09B7A314120B}" sibTransId="{B68059E5-FFAA-3842-B0B8-192634C08975}"/>
    <dgm:cxn modelId="{32F9E4C4-798F-4F94-B90C-F1543F5F0A55}" srcId="{85098AE5-D16A-4661-80DA-A257AA43F044}" destId="{2435C079-6D12-4DC3-866C-85AC98D4E69A}" srcOrd="1" destOrd="0" parTransId="{67EF7864-3C2D-4B33-B274-E2FD16002E01}" sibTransId="{476ECA07-51D4-437A-B4FD-D83ADFDD8BD5}"/>
    <dgm:cxn modelId="{7EE35E98-B670-DF44-84C4-91223E2B2526}" type="presOf" srcId="{2435C079-6D12-4DC3-866C-85AC98D4E69A}" destId="{23783F9B-9272-6D48-B0A7-4034EA226AFF}" srcOrd="0" destOrd="0" presId="urn:microsoft.com/office/officeart/2008/layout/LinedList"/>
    <dgm:cxn modelId="{95A8470A-2C79-134A-815A-A405020B2ED4}" type="presOf" srcId="{080B0D6A-4E38-0647-BAAF-3A4DECA0C5F1}" destId="{6BC6EEDC-9052-0E4D-927D-A1743B2C81CE}" srcOrd="0" destOrd="0" presId="urn:microsoft.com/office/officeart/2008/layout/LinedList"/>
    <dgm:cxn modelId="{7C4FAD1B-6803-1C42-9D0F-69A9174D5DF0}" type="presOf" srcId="{EBDC30B9-AECF-413E-AE1E-96CFE78D3FEC}" destId="{73DE4B09-2CBE-724B-B4E6-E4CBBA4B41A6}" srcOrd="0" destOrd="0" presId="urn:microsoft.com/office/officeart/2008/layout/LinedList"/>
    <dgm:cxn modelId="{F2E9AC37-BCCE-418D-BB26-0F16DF82CBC2}" srcId="{85098AE5-D16A-4661-80DA-A257AA43F044}" destId="{EBDC30B9-AECF-413E-AE1E-96CFE78D3FEC}" srcOrd="0" destOrd="0" parTransId="{6511180D-6868-40CD-BA76-FCB55822ADB1}" sibTransId="{04C06952-90D5-44E4-9A28-8E39C995C953}"/>
    <dgm:cxn modelId="{3424BBED-8452-2D42-8276-560441800414}" type="presParOf" srcId="{E2964129-C1A7-E246-B08D-573AF211771E}" destId="{887A1388-7694-6844-ABDB-22AA49547CB6}" srcOrd="0" destOrd="0" presId="urn:microsoft.com/office/officeart/2008/layout/LinedList"/>
    <dgm:cxn modelId="{92199CC9-FF66-1240-9926-96225174CDD3}" type="presParOf" srcId="{E2964129-C1A7-E246-B08D-573AF211771E}" destId="{E6DDB8B1-2B7E-444B-AC41-DF94CDDEE820}" srcOrd="1" destOrd="0" presId="urn:microsoft.com/office/officeart/2008/layout/LinedList"/>
    <dgm:cxn modelId="{AFCA00C5-2B7B-9A4F-87F6-E419733B294C}" type="presParOf" srcId="{E6DDB8B1-2B7E-444B-AC41-DF94CDDEE820}" destId="{73DE4B09-2CBE-724B-B4E6-E4CBBA4B41A6}" srcOrd="0" destOrd="0" presId="urn:microsoft.com/office/officeart/2008/layout/LinedList"/>
    <dgm:cxn modelId="{8875A914-2E0D-B24C-A846-A7E91A35EF28}" type="presParOf" srcId="{E6DDB8B1-2B7E-444B-AC41-DF94CDDEE820}" destId="{9FC24EB2-64DB-2245-B626-F26CFE86BEB3}" srcOrd="1" destOrd="0" presId="urn:microsoft.com/office/officeart/2008/layout/LinedList"/>
    <dgm:cxn modelId="{B629D6FC-2D44-7B49-A404-E8349C04ABF8}" type="presParOf" srcId="{E2964129-C1A7-E246-B08D-573AF211771E}" destId="{F2E4D1A1-0BE8-074D-94A2-C0F28F7EB0DA}" srcOrd="2" destOrd="0" presId="urn:microsoft.com/office/officeart/2008/layout/LinedList"/>
    <dgm:cxn modelId="{C8001632-2FE2-D54C-B15F-AF2EEA05EDF9}" type="presParOf" srcId="{E2964129-C1A7-E246-B08D-573AF211771E}" destId="{0707932F-1AEA-DD4F-9E05-E4EB4FE46ED7}" srcOrd="3" destOrd="0" presId="urn:microsoft.com/office/officeart/2008/layout/LinedList"/>
    <dgm:cxn modelId="{345EFB6C-A34E-114A-A3FB-96C6860CDDCC}" type="presParOf" srcId="{0707932F-1AEA-DD4F-9E05-E4EB4FE46ED7}" destId="{23783F9B-9272-6D48-B0A7-4034EA226AFF}" srcOrd="0" destOrd="0" presId="urn:microsoft.com/office/officeart/2008/layout/LinedList"/>
    <dgm:cxn modelId="{F742B9F4-CB08-6A4A-A1CB-35CDF54D2A77}" type="presParOf" srcId="{0707932F-1AEA-DD4F-9E05-E4EB4FE46ED7}" destId="{A0153073-B360-2449-AD9B-6F559DE216BA}" srcOrd="1" destOrd="0" presId="urn:microsoft.com/office/officeart/2008/layout/LinedList"/>
    <dgm:cxn modelId="{A1761646-7733-304D-8774-708A8CA7E750}" type="presParOf" srcId="{E2964129-C1A7-E246-B08D-573AF211771E}" destId="{D2C540F6-5FCB-0046-89A5-BDEF499CC133}" srcOrd="4" destOrd="0" presId="urn:microsoft.com/office/officeart/2008/layout/LinedList"/>
    <dgm:cxn modelId="{260BA6BA-04E8-6749-968C-7FF8C87A59AA}" type="presParOf" srcId="{E2964129-C1A7-E246-B08D-573AF211771E}" destId="{860E1AED-75FE-C641-82B4-185AAA2324DE}" srcOrd="5" destOrd="0" presId="urn:microsoft.com/office/officeart/2008/layout/LinedList"/>
    <dgm:cxn modelId="{DB7D1FEA-AC7B-9C4B-941B-FF89F97C113E}" type="presParOf" srcId="{860E1AED-75FE-C641-82B4-185AAA2324DE}" destId="{0C0F4051-6C52-2C43-9C18-FA11E6873EFF}" srcOrd="0" destOrd="0" presId="urn:microsoft.com/office/officeart/2008/layout/LinedList"/>
    <dgm:cxn modelId="{CF031A28-6988-C541-8341-7741409333E7}" type="presParOf" srcId="{860E1AED-75FE-C641-82B4-185AAA2324DE}" destId="{CC166772-4B32-584C-9C84-8CBE1A594573}" srcOrd="1" destOrd="0" presId="urn:microsoft.com/office/officeart/2008/layout/LinedList"/>
    <dgm:cxn modelId="{994DFDBC-7FC1-F447-BCE2-FAF990D4DFFB}" type="presParOf" srcId="{E2964129-C1A7-E246-B08D-573AF211771E}" destId="{50DE2EF9-C349-0A45-A13B-F26A04291D65}" srcOrd="6" destOrd="0" presId="urn:microsoft.com/office/officeart/2008/layout/LinedList"/>
    <dgm:cxn modelId="{B112C26A-C345-234F-9240-069D1B964C8F}" type="presParOf" srcId="{E2964129-C1A7-E246-B08D-573AF211771E}" destId="{24E4AD16-5876-0D49-9605-B17BC5C8E641}" srcOrd="7" destOrd="0" presId="urn:microsoft.com/office/officeart/2008/layout/LinedList"/>
    <dgm:cxn modelId="{BE0A02C8-2464-0340-A5BF-1A60BA0646BE}" type="presParOf" srcId="{24E4AD16-5876-0D49-9605-B17BC5C8E641}" destId="{6BC6EEDC-9052-0E4D-927D-A1743B2C81CE}" srcOrd="0" destOrd="0" presId="urn:microsoft.com/office/officeart/2008/layout/LinedList"/>
    <dgm:cxn modelId="{22849188-EFA2-0A4A-962E-5CEF6731376E}" type="presParOf" srcId="{24E4AD16-5876-0D49-9605-B17BC5C8E641}" destId="{65C37483-1206-014D-8903-A73D8D7063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AF688-8C5A-F84F-9E7A-9661610AC111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6B09D-2ECB-6946-8D67-53FDB7B9D244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Explain what AI is and how it works</a:t>
          </a:r>
        </a:p>
      </dsp:txBody>
      <dsp:txXfrm>
        <a:off x="0" y="601"/>
        <a:ext cx="5607050" cy="985279"/>
      </dsp:txXfrm>
    </dsp:sp>
    <dsp:sp modelId="{C383C1A0-E1DF-7441-B15A-D7537355F953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C57B5-C05D-B54A-A6B6-E7AE72A2B750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What are CAPTCHAs</a:t>
          </a:r>
        </a:p>
      </dsp:txBody>
      <dsp:txXfrm>
        <a:off x="0" y="985880"/>
        <a:ext cx="5607050" cy="985279"/>
      </dsp:txXfrm>
    </dsp:sp>
    <dsp:sp modelId="{50B1EC9D-3B97-1143-A9A9-26B62C17EE87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7D25D-2C13-2849-9352-1C4599E7ED41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How AI cracking CAPTCHAs is a measure of how good the AI is</a:t>
          </a:r>
        </a:p>
      </dsp:txBody>
      <dsp:txXfrm>
        <a:off x="0" y="1971160"/>
        <a:ext cx="5607050" cy="985279"/>
      </dsp:txXfrm>
    </dsp:sp>
    <dsp:sp modelId="{596CAF55-5F6E-7A48-9F6C-3E3F68CEEB3C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24FFF-0B0C-2244-83B8-D47AACB85770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How does the AI crack CAPTCHAs</a:t>
          </a:r>
        </a:p>
      </dsp:txBody>
      <dsp:txXfrm>
        <a:off x="0" y="2956439"/>
        <a:ext cx="5607050" cy="985279"/>
      </dsp:txXfrm>
    </dsp:sp>
    <dsp:sp modelId="{2059D1F1-6ECB-204C-94BE-AF348548AE2A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17D99-F6C4-9D4E-83C3-F70C33A0E051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Next steps</a:t>
          </a:r>
        </a:p>
      </dsp:txBody>
      <dsp:txXfrm>
        <a:off x="0" y="3941719"/>
        <a:ext cx="5607050" cy="985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3BC19-F7C7-B64A-904E-931525373A74}">
      <dsp:nvSpPr>
        <dsp:cNvPr id="0" name=""/>
        <dsp:cNvSpPr/>
      </dsp:nvSpPr>
      <dsp:spPr>
        <a:xfrm>
          <a:off x="0" y="70265"/>
          <a:ext cx="5607050" cy="15515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Machine learning deals with making computers learn without being explicitly programmed</a:t>
          </a:r>
          <a:endParaRPr lang="en-US" sz="2300" kern="1200" dirty="0"/>
        </a:p>
      </dsp:txBody>
      <dsp:txXfrm>
        <a:off x="75739" y="146004"/>
        <a:ext cx="5455572" cy="1400051"/>
      </dsp:txXfrm>
    </dsp:sp>
    <dsp:sp modelId="{ADA9C163-983D-5645-86BC-243C9C012C59}">
      <dsp:nvSpPr>
        <dsp:cNvPr id="0" name=""/>
        <dsp:cNvSpPr/>
      </dsp:nvSpPr>
      <dsp:spPr>
        <a:xfrm>
          <a:off x="0" y="1688035"/>
          <a:ext cx="5607050" cy="15515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You basically create programs that are trained to recognize new patterns and evolve on the basis of these patterns. </a:t>
          </a:r>
        </a:p>
      </dsp:txBody>
      <dsp:txXfrm>
        <a:off x="75739" y="1763774"/>
        <a:ext cx="5455572" cy="1400051"/>
      </dsp:txXfrm>
    </dsp:sp>
    <dsp:sp modelId="{0375F77F-5DD7-4345-A90E-A4D5B22B1983}">
      <dsp:nvSpPr>
        <dsp:cNvPr id="0" name=""/>
        <dsp:cNvSpPr/>
      </dsp:nvSpPr>
      <dsp:spPr>
        <a:xfrm>
          <a:off x="0" y="3305804"/>
          <a:ext cx="5607050" cy="15515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Once you have created these patterns, you’re able to eliminate the eventual need to write code because your basic programs are doing everything for you </a:t>
          </a:r>
        </a:p>
      </dsp:txBody>
      <dsp:txXfrm>
        <a:off x="75739" y="3381543"/>
        <a:ext cx="5455572" cy="1400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1388-7694-6844-ABDB-22AA49547CB6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E4B09-2CBE-724B-B4E6-E4CBBA4B41A6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Metadata accessible to robots. </a:t>
          </a:r>
        </a:p>
      </dsp:txBody>
      <dsp:txXfrm>
        <a:off x="0" y="601"/>
        <a:ext cx="5607050" cy="985279"/>
      </dsp:txXfrm>
    </dsp:sp>
    <dsp:sp modelId="{F2E4D1A1-0BE8-074D-94A2-C0F28F7EB0DA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19203"/>
                <a:satOff val="1698"/>
                <a:lumOff val="1556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19203"/>
                <a:satOff val="1698"/>
                <a:lumOff val="1556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19203"/>
              <a:satOff val="1698"/>
              <a:lumOff val="155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83F9B-9272-6D48-B0A7-4034EA226AFF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Predetermined CAPTCHAs with predetermined </a:t>
          </a:r>
          <a:r>
            <a:rPr lang="en-US" sz="2800" kern="1200" dirty="0" smtClean="0"/>
            <a:t>answers</a:t>
          </a:r>
        </a:p>
      </dsp:txBody>
      <dsp:txXfrm>
        <a:off x="0" y="985880"/>
        <a:ext cx="5607050" cy="985279"/>
      </dsp:txXfrm>
    </dsp:sp>
    <dsp:sp modelId="{D2C540F6-5FCB-0046-89A5-BDEF499CC133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38405"/>
                <a:satOff val="3395"/>
                <a:lumOff val="31135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38405"/>
                <a:satOff val="3395"/>
                <a:lumOff val="31135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38405"/>
              <a:satOff val="3395"/>
              <a:lumOff val="311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0F4051-6C52-2C43-9C18-FA11E6873EFF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Random strings of letters to prevent brute force attacks</a:t>
          </a:r>
        </a:p>
      </dsp:txBody>
      <dsp:txXfrm>
        <a:off x="0" y="1971160"/>
        <a:ext cx="5607050" cy="985279"/>
      </dsp:txXfrm>
    </dsp:sp>
    <dsp:sp modelId="{50DE2EF9-C349-0A45-A13B-F26A04291D65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38405"/>
                <a:satOff val="3395"/>
                <a:lumOff val="31135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38405"/>
                <a:satOff val="3395"/>
                <a:lumOff val="31135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38405"/>
              <a:satOff val="3395"/>
              <a:lumOff val="311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6EEDC-9052-0E4D-927D-A1743B2C81CE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Distorting</a:t>
          </a:r>
          <a:endParaRPr lang="en-US" sz="2800" kern="1200" dirty="0"/>
        </a:p>
      </dsp:txBody>
      <dsp:txXfrm>
        <a:off x="0" y="2956439"/>
        <a:ext cx="5607050" cy="985279"/>
      </dsp:txXfrm>
    </dsp:sp>
    <dsp:sp modelId="{7926AE96-7E67-3E4A-A817-024B7DAF356A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19203"/>
                <a:satOff val="1698"/>
                <a:lumOff val="1556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19203"/>
                <a:satOff val="1698"/>
                <a:lumOff val="1556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19203"/>
              <a:satOff val="1698"/>
              <a:lumOff val="155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779F3B-F1E0-E040-AA5A-3F555EC788DC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Puzzles and extrapolation</a:t>
          </a:r>
          <a:endParaRPr lang="en-US" sz="2800" kern="1200" dirty="0"/>
        </a:p>
      </dsp:txBody>
      <dsp:txXfrm>
        <a:off x="0" y="3941719"/>
        <a:ext cx="5607050" cy="985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1388-7694-6844-ABDB-22AA49547CB6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E4B09-2CBE-724B-B4E6-E4CBBA4B41A6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Lots of attempts</a:t>
          </a:r>
          <a:endParaRPr lang="en-US" sz="2500" kern="1200" dirty="0"/>
        </a:p>
      </dsp:txBody>
      <dsp:txXfrm>
        <a:off x="0" y="0"/>
        <a:ext cx="5607050" cy="1231899"/>
      </dsp:txXfrm>
    </dsp:sp>
    <dsp:sp modelId="{F2E4D1A1-0BE8-074D-94A2-C0F28F7EB0DA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83F9B-9272-6D48-B0A7-4034EA226AFF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Ticketmaster sued a tech company which was able to buy tickets in bulk</a:t>
          </a:r>
        </a:p>
      </dsp:txBody>
      <dsp:txXfrm>
        <a:off x="0" y="1231899"/>
        <a:ext cx="5607050" cy="1231899"/>
      </dsp:txXfrm>
    </dsp:sp>
    <dsp:sp modelId="{D2C540F6-5FCB-0046-89A5-BDEF499CC133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48007"/>
                <a:satOff val="4244"/>
                <a:lumOff val="3891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48007"/>
                <a:satOff val="4244"/>
                <a:lumOff val="3891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48007"/>
              <a:satOff val="4244"/>
              <a:lumOff val="389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0F4051-6C52-2C43-9C18-FA11E6873EFF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These attempts were only exploiting a weakness in the CAPTCHA which could be fixed</a:t>
          </a:r>
        </a:p>
      </dsp:txBody>
      <dsp:txXfrm>
        <a:off x="0" y="2463799"/>
        <a:ext cx="5607050" cy="1231899"/>
      </dsp:txXfrm>
    </dsp:sp>
    <dsp:sp modelId="{50DE2EF9-C349-0A45-A13B-F26A04291D65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6EEDC-9052-0E4D-927D-A1743B2C81CE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0" y="3695699"/>
        <a:ext cx="5607050" cy="1231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1388-7694-6844-ABDB-22AA49547CB6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E4B09-2CBE-724B-B4E6-E4CBBA4B41A6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New methods involve deep learning</a:t>
          </a:r>
          <a:endParaRPr lang="en-US" sz="2300" kern="1200" dirty="0"/>
        </a:p>
      </dsp:txBody>
      <dsp:txXfrm>
        <a:off x="0" y="0"/>
        <a:ext cx="5607050" cy="1231899"/>
      </dsp:txXfrm>
    </dsp:sp>
    <dsp:sp modelId="{F2E4D1A1-0BE8-074D-94A2-C0F28F7EB0DA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83F9B-9272-6D48-B0A7-4034EA226AFF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Deep learning is a technique where you have layers of neurons and you train those neurons to respond in a way that you decide.</a:t>
          </a:r>
        </a:p>
      </dsp:txBody>
      <dsp:txXfrm>
        <a:off x="0" y="1231899"/>
        <a:ext cx="5607050" cy="1231899"/>
      </dsp:txXfrm>
    </dsp:sp>
    <dsp:sp modelId="{D2C540F6-5FCB-0046-89A5-BDEF499CC133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48007"/>
                <a:satOff val="4244"/>
                <a:lumOff val="3891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48007"/>
                <a:satOff val="4244"/>
                <a:lumOff val="3891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48007"/>
              <a:satOff val="4244"/>
              <a:lumOff val="389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0F4051-6C52-2C43-9C18-FA11E6873EFF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There are downfalls to deep learning as well.</a:t>
          </a:r>
        </a:p>
      </dsp:txBody>
      <dsp:txXfrm>
        <a:off x="0" y="2463799"/>
        <a:ext cx="5607050" cy="1231899"/>
      </dsp:txXfrm>
    </dsp:sp>
    <dsp:sp modelId="{50DE2EF9-C349-0A45-A13B-F26A04291D65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6EEDC-9052-0E4D-927D-A1743B2C81CE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0" y="3695699"/>
        <a:ext cx="5607050" cy="12318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1388-7694-6844-ABDB-22AA49547CB6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E4B09-2CBE-724B-B4E6-E4CBBA4B41A6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AI sees things and builds its own model of what it sees. </a:t>
          </a:r>
          <a:endParaRPr lang="en-US" sz="2800" kern="1200" dirty="0"/>
        </a:p>
      </dsp:txBody>
      <dsp:txXfrm>
        <a:off x="0" y="0"/>
        <a:ext cx="5607050" cy="1231899"/>
      </dsp:txXfrm>
    </dsp:sp>
    <dsp:sp modelId="{F2E4D1A1-0BE8-074D-94A2-C0F28F7EB0DA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83F9B-9272-6D48-B0A7-4034EA226AFF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Understands contours and shapes</a:t>
          </a:r>
        </a:p>
      </dsp:txBody>
      <dsp:txXfrm>
        <a:off x="0" y="1231899"/>
        <a:ext cx="5607050" cy="1231899"/>
      </dsp:txXfrm>
    </dsp:sp>
    <dsp:sp modelId="{D2C540F6-5FCB-0046-89A5-BDEF499CC133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48007"/>
                <a:satOff val="4244"/>
                <a:lumOff val="3891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48007"/>
                <a:satOff val="4244"/>
                <a:lumOff val="3891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48007"/>
              <a:satOff val="4244"/>
              <a:lumOff val="389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0F4051-6C52-2C43-9C18-FA11E6873EFF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Tries to correlate new images with the models that it has in its memory</a:t>
          </a:r>
        </a:p>
      </dsp:txBody>
      <dsp:txXfrm>
        <a:off x="0" y="2463799"/>
        <a:ext cx="5607050" cy="1231899"/>
      </dsp:txXfrm>
    </dsp:sp>
    <dsp:sp modelId="{50DE2EF9-C349-0A45-A13B-F26A04291D65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6EEDC-9052-0E4D-927D-A1743B2C81CE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0" y="3695699"/>
        <a:ext cx="5607050" cy="12318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A1388-7694-6844-ABDB-22AA49547CB6}">
      <dsp:nvSpPr>
        <dsp:cNvPr id="0" name=""/>
        <dsp:cNvSpPr/>
      </dsp:nvSpPr>
      <dsp:spPr>
        <a:xfrm>
          <a:off x="0" y="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DE4B09-2CBE-724B-B4E6-E4CBBA4B41A6}">
      <dsp:nvSpPr>
        <dsp:cNvPr id="0" name=""/>
        <dsp:cNvSpPr/>
      </dsp:nvSpPr>
      <dsp:spPr>
        <a:xfrm>
          <a:off x="0" y="0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Long term goal through these kinds of experiments is to build machines that are fully able to think like humans</a:t>
          </a:r>
          <a:endParaRPr lang="en-US" sz="2500" kern="1200" dirty="0"/>
        </a:p>
      </dsp:txBody>
      <dsp:txXfrm>
        <a:off x="0" y="0"/>
        <a:ext cx="5607050" cy="1231899"/>
      </dsp:txXfrm>
    </dsp:sp>
    <dsp:sp modelId="{F2E4D1A1-0BE8-074D-94A2-C0F28F7EB0DA}">
      <dsp:nvSpPr>
        <dsp:cNvPr id="0" name=""/>
        <dsp:cNvSpPr/>
      </dsp:nvSpPr>
      <dsp:spPr>
        <a:xfrm>
          <a:off x="0" y="12318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83F9B-9272-6D48-B0A7-4034EA226AFF}">
      <dsp:nvSpPr>
        <dsp:cNvPr id="0" name=""/>
        <dsp:cNvSpPr/>
      </dsp:nvSpPr>
      <dsp:spPr>
        <a:xfrm>
          <a:off x="0" y="12318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So AI which requires less training is better than that which requires more training</a:t>
          </a:r>
        </a:p>
      </dsp:txBody>
      <dsp:txXfrm>
        <a:off x="0" y="1231899"/>
        <a:ext cx="5607050" cy="1231899"/>
      </dsp:txXfrm>
    </dsp:sp>
    <dsp:sp modelId="{D2C540F6-5FCB-0046-89A5-BDEF499CC133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48007"/>
                <a:satOff val="4244"/>
                <a:lumOff val="3891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48007"/>
                <a:satOff val="4244"/>
                <a:lumOff val="3891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48007"/>
              <a:satOff val="4244"/>
              <a:lumOff val="3891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0F4051-6C52-2C43-9C18-FA11E6873EFF}">
      <dsp:nvSpPr>
        <dsp:cNvPr id="0" name=""/>
        <dsp:cNvSpPr/>
      </dsp:nvSpPr>
      <dsp:spPr>
        <a:xfrm>
          <a:off x="0" y="24637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It’s not clear how much impact this will have on information security</a:t>
          </a:r>
        </a:p>
      </dsp:txBody>
      <dsp:txXfrm>
        <a:off x="0" y="2463799"/>
        <a:ext cx="5607050" cy="1231899"/>
      </dsp:txXfrm>
    </dsp:sp>
    <dsp:sp modelId="{50DE2EF9-C349-0A45-A13B-F26A04291D65}">
      <dsp:nvSpPr>
        <dsp:cNvPr id="0" name=""/>
        <dsp:cNvSpPr/>
      </dsp:nvSpPr>
      <dsp:spPr>
        <a:xfrm>
          <a:off x="0" y="36956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shade val="50000"/>
                <a:hueOff val="24003"/>
                <a:satOff val="2122"/>
                <a:lumOff val="1946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shade val="50000"/>
                <a:hueOff val="24003"/>
                <a:satOff val="2122"/>
                <a:lumOff val="1946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50000"/>
              <a:hueOff val="24003"/>
              <a:satOff val="2122"/>
              <a:lumOff val="194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C6EEDC-9052-0E4D-927D-A1743B2C81CE}">
      <dsp:nvSpPr>
        <dsp:cNvPr id="0" name=""/>
        <dsp:cNvSpPr/>
      </dsp:nvSpPr>
      <dsp:spPr>
        <a:xfrm>
          <a:off x="0" y="3695699"/>
          <a:ext cx="5607050" cy="123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0" y="3695699"/>
        <a:ext cx="5607050" cy="123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ED6C-8A05-064E-AD88-3A817E159BE0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F31C1-E656-DC4E-BBEC-E1D624F7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2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3F800E-D324-E543-B537-93894353D5D5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EC5E0F-D252-5643-B8C3-5FDC9C46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7A82F3-F6C4-4325-8C9C-7DF1AD06B2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0"/>
            <a:ext cx="40621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8" y="2474895"/>
            <a:ext cx="6212764" cy="1908215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Lab 10: Artificial Intelligence and CracKING captchas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3732" y="2173266"/>
            <a:ext cx="3254408" cy="2511468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Satvik Anand</a:t>
            </a:r>
          </a:p>
          <a:p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404823011</a:t>
            </a:r>
          </a:p>
        </p:txBody>
      </p:sp>
    </p:spTree>
    <p:extLst>
      <p:ext uri="{BB962C8B-B14F-4D97-AF65-F5344CB8AC3E}">
        <p14:creationId xmlns:p14="http://schemas.microsoft.com/office/powerpoint/2010/main" val="4509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Next steps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6669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00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TOPICS</a:t>
            </a:r>
            <a:endParaRPr lang="en-US" sz="2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62433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8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840568"/>
            <a:ext cx="6250769" cy="3015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2484544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Machine learning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4347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74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60E788-AFA9-4A1B-9991-6AA74632A15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99865"/>
            <a:ext cx="6250769" cy="4297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CAPTCHA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CAPTCHA stands for Completely Automated Public Turing Test To Tell Computers and Humans Apart</a:t>
            </a:r>
          </a:p>
          <a:p>
            <a:r>
              <a:rPr lang="en-US" dirty="0">
                <a:solidFill>
                  <a:schemeClr val="bg1"/>
                </a:solidFill>
              </a:rPr>
              <a:t>What it actually is the </a:t>
            </a:r>
            <a:r>
              <a:rPr lang="en-US" dirty="0" smtClean="0">
                <a:solidFill>
                  <a:schemeClr val="bg1"/>
                </a:solidFill>
              </a:rPr>
              <a:t>squiggly </a:t>
            </a:r>
            <a:r>
              <a:rPr lang="en-US" dirty="0">
                <a:solidFill>
                  <a:schemeClr val="bg1"/>
                </a:solidFill>
              </a:rPr>
              <a:t>lines/characters that you’ve seen on tons of websites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Turing Test is a test that is used to decide whether a machine is capable of acting in an intelligent manner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Things taken in account in created captchas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76376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3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Breaking captchas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1114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91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Breaking captchas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80045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6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93F0ADB5-A0B4-4B01-A8C4-FDC34CE22B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A6D0FDE-0241-4C21-A720-A694753582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Recursive CORTICAL NETWORK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08734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1777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164</TotalTime>
  <Words>341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Lab 10: Artificial Intelligence and CracKING captchas</vt:lpstr>
      <vt:lpstr>TOPICS</vt:lpstr>
      <vt:lpstr>Artificial intelligence</vt:lpstr>
      <vt:lpstr>Machine learning</vt:lpstr>
      <vt:lpstr>CAPTCHA</vt:lpstr>
      <vt:lpstr>Things taken in account in created captchas</vt:lpstr>
      <vt:lpstr>Breaking captchas</vt:lpstr>
      <vt:lpstr>Breaking captchas</vt:lpstr>
      <vt:lpstr>Recursive CORTICAL NETWORK</vt:lpstr>
      <vt:lpstr>Next steps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Artificial Intelligence and CracKING captchas</dc:title>
  <dc:creator>Satvik Anand</dc:creator>
  <cp:lastModifiedBy>Satvik Anand</cp:lastModifiedBy>
  <cp:revision>11</cp:revision>
  <dcterms:created xsi:type="dcterms:W3CDTF">2017-11-10T01:15:46Z</dcterms:created>
  <dcterms:modified xsi:type="dcterms:W3CDTF">2017-11-13T23:27:37Z</dcterms:modified>
</cp:coreProperties>
</file>