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20"/>
  </p:notesMasterIdLst>
  <p:sldIdLst>
    <p:sldId id="256" r:id="rId2"/>
    <p:sldId id="260" r:id="rId3"/>
    <p:sldId id="265" r:id="rId4"/>
    <p:sldId id="299" r:id="rId5"/>
    <p:sldId id="308" r:id="rId6"/>
    <p:sldId id="306" r:id="rId7"/>
    <p:sldId id="263" r:id="rId8"/>
    <p:sldId id="300" r:id="rId9"/>
    <p:sldId id="301" r:id="rId10"/>
    <p:sldId id="303" r:id="rId11"/>
    <p:sldId id="302" r:id="rId12"/>
    <p:sldId id="304" r:id="rId13"/>
    <p:sldId id="305" r:id="rId14"/>
    <p:sldId id="278" r:id="rId15"/>
    <p:sldId id="277" r:id="rId16"/>
    <p:sldId id="307" r:id="rId17"/>
    <p:sldId id="275" r:id="rId18"/>
    <p:sldId id="298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0C23"/>
    <a:srgbClr val="100D23"/>
    <a:srgbClr val="00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1CF549-D5B4-48CA-9630-289D202E06A5}">
  <a:tblStyle styleId="{F51CF549-D5B4-48CA-9630-289D202E06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EA910A5-AC6A-4B45-B6DE-5F28066F8B4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>
      <p:cViewPr varScale="1">
        <p:scale>
          <a:sx n="141" d="100"/>
          <a:sy n="141" d="100"/>
        </p:scale>
        <p:origin x="80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576a45fa4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576a45fa49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6857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3696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5791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951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3" name="Google Shape;1553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gd44c0c1fc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9" name="Google Shape;1499;gd44c0c1fc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gd44c0c1fc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9" name="Google Shape;1499;gd44c0c1fc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3239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6673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7083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3442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0166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22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15975" y="1999150"/>
            <a:ext cx="4384800" cy="169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612300" y="-540750"/>
            <a:ext cx="1111343" cy="1111343"/>
            <a:chOff x="8307725" y="278700"/>
            <a:chExt cx="1111343" cy="1111343"/>
          </a:xfrm>
        </p:grpSpPr>
        <p:sp>
          <p:nvSpPr>
            <p:cNvPr id="12" name="Google Shape;12;p2"/>
            <p:cNvSpPr/>
            <p:nvPr/>
          </p:nvSpPr>
          <p:spPr>
            <a:xfrm>
              <a:off x="8307725" y="278700"/>
              <a:ext cx="1111343" cy="1111343"/>
            </a:xfrm>
            <a:custGeom>
              <a:avLst/>
              <a:gdLst/>
              <a:ahLst/>
              <a:cxnLst/>
              <a:rect l="l" t="t" r="r" b="b"/>
              <a:pathLst>
                <a:path w="17396" h="17396" fill="none" extrusionOk="0">
                  <a:moveTo>
                    <a:pt x="8698" y="1"/>
                  </a:moveTo>
                  <a:cubicBezTo>
                    <a:pt x="13503" y="1"/>
                    <a:pt x="17395" y="3893"/>
                    <a:pt x="17395" y="8698"/>
                  </a:cubicBezTo>
                  <a:cubicBezTo>
                    <a:pt x="17395" y="13496"/>
                    <a:pt x="13503" y="17396"/>
                    <a:pt x="8698" y="17396"/>
                  </a:cubicBezTo>
                  <a:cubicBezTo>
                    <a:pt x="3900" y="17396"/>
                    <a:pt x="1" y="13496"/>
                    <a:pt x="1" y="8698"/>
                  </a:cubicBezTo>
                  <a:cubicBezTo>
                    <a:pt x="1" y="3893"/>
                    <a:pt x="3900" y="1"/>
                    <a:pt x="869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81362" y="452337"/>
              <a:ext cx="764065" cy="762212"/>
            </a:xfrm>
            <a:custGeom>
              <a:avLst/>
              <a:gdLst/>
              <a:ahLst/>
              <a:cxnLst/>
              <a:rect l="l" t="t" r="r" b="b"/>
              <a:pathLst>
                <a:path w="11960" h="11931" fill="none" extrusionOk="0">
                  <a:moveTo>
                    <a:pt x="5980" y="1"/>
                  </a:moveTo>
                  <a:cubicBezTo>
                    <a:pt x="9271" y="1"/>
                    <a:pt x="11960" y="2653"/>
                    <a:pt x="11960" y="5980"/>
                  </a:cubicBezTo>
                  <a:cubicBezTo>
                    <a:pt x="11960" y="9271"/>
                    <a:pt x="9271" y="11931"/>
                    <a:pt x="5980" y="11931"/>
                  </a:cubicBezTo>
                  <a:cubicBezTo>
                    <a:pt x="2690" y="11931"/>
                    <a:pt x="1" y="9271"/>
                    <a:pt x="1" y="5980"/>
                  </a:cubicBezTo>
                  <a:cubicBezTo>
                    <a:pt x="1" y="2653"/>
                    <a:pt x="2690" y="1"/>
                    <a:pt x="598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8208698" y="2109319"/>
            <a:ext cx="1160062" cy="247278"/>
            <a:chOff x="8208698" y="2109319"/>
            <a:chExt cx="1160062" cy="247278"/>
          </a:xfrm>
        </p:grpSpPr>
        <p:sp>
          <p:nvSpPr>
            <p:cNvPr id="15" name="Google Shape;15;p2"/>
            <p:cNvSpPr/>
            <p:nvPr/>
          </p:nvSpPr>
          <p:spPr>
            <a:xfrm rot="5400000">
              <a:off x="8424637" y="18933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8917458" y="1905296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5400000" flipH="1">
            <a:off x="6277862" y="5350755"/>
            <a:ext cx="4486819" cy="625122"/>
            <a:chOff x="-78438" y="4073905"/>
            <a:chExt cx="4486819" cy="625122"/>
          </a:xfrm>
        </p:grpSpPr>
        <p:cxnSp>
          <p:nvCxnSpPr>
            <p:cNvPr id="18" name="Google Shape;18;p2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" name="Google Shape;20;p2"/>
            <p:cNvSpPr/>
            <p:nvPr/>
          </p:nvSpPr>
          <p:spPr>
            <a:xfrm>
              <a:off x="4214956" y="40739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8388339" y="1273396"/>
            <a:ext cx="493321" cy="357312"/>
            <a:chOff x="1722354" y="229144"/>
            <a:chExt cx="1748744" cy="1266614"/>
          </a:xfrm>
        </p:grpSpPr>
        <p:sp>
          <p:nvSpPr>
            <p:cNvPr id="22" name="Google Shape;22;p2"/>
            <p:cNvSpPr/>
            <p:nvPr/>
          </p:nvSpPr>
          <p:spPr>
            <a:xfrm rot="10800000">
              <a:off x="2239107" y="792406"/>
              <a:ext cx="1231990" cy="703352"/>
            </a:xfrm>
            <a:custGeom>
              <a:avLst/>
              <a:gdLst/>
              <a:ahLst/>
              <a:cxnLst/>
              <a:rect l="l" t="t" r="r" b="b"/>
              <a:pathLst>
                <a:path w="4864" h="2777" fill="none" extrusionOk="0">
                  <a:moveTo>
                    <a:pt x="4863" y="2776"/>
                  </a:moveTo>
                  <a:lnTo>
                    <a:pt x="2051" y="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1722354" y="229144"/>
              <a:ext cx="627506" cy="620727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33" name="Google Shape;433;p17"/>
          <p:cNvSpPr txBox="1">
            <a:spLocks noGrp="1"/>
          </p:cNvSpPr>
          <p:nvPr>
            <p:ph type="subTitle" idx="1"/>
          </p:nvPr>
        </p:nvSpPr>
        <p:spPr>
          <a:xfrm>
            <a:off x="1253224" y="1770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17"/>
          <p:cNvSpPr txBox="1">
            <a:spLocks noGrp="1"/>
          </p:cNvSpPr>
          <p:nvPr>
            <p:ph type="subTitle" idx="2"/>
          </p:nvPr>
        </p:nvSpPr>
        <p:spPr>
          <a:xfrm>
            <a:off x="5079776" y="1770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17"/>
          <p:cNvSpPr txBox="1">
            <a:spLocks noGrp="1"/>
          </p:cNvSpPr>
          <p:nvPr>
            <p:ph type="subTitle" idx="3"/>
          </p:nvPr>
        </p:nvSpPr>
        <p:spPr>
          <a:xfrm>
            <a:off x="1253224" y="32817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17"/>
          <p:cNvSpPr txBox="1">
            <a:spLocks noGrp="1"/>
          </p:cNvSpPr>
          <p:nvPr>
            <p:ph type="subTitle" idx="4"/>
          </p:nvPr>
        </p:nvSpPr>
        <p:spPr>
          <a:xfrm>
            <a:off x="5079776" y="32817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17"/>
          <p:cNvSpPr txBox="1">
            <a:spLocks noGrp="1"/>
          </p:cNvSpPr>
          <p:nvPr>
            <p:ph type="subTitle" idx="5"/>
          </p:nvPr>
        </p:nvSpPr>
        <p:spPr>
          <a:xfrm>
            <a:off x="1253225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38" name="Google Shape;438;p17"/>
          <p:cNvSpPr txBox="1">
            <a:spLocks noGrp="1"/>
          </p:cNvSpPr>
          <p:nvPr>
            <p:ph type="subTitle" idx="6"/>
          </p:nvPr>
        </p:nvSpPr>
        <p:spPr>
          <a:xfrm>
            <a:off x="1253225" y="2827725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39" name="Google Shape;439;p17"/>
          <p:cNvSpPr txBox="1">
            <a:spLocks noGrp="1"/>
          </p:cNvSpPr>
          <p:nvPr>
            <p:ph type="subTitle" idx="7"/>
          </p:nvPr>
        </p:nvSpPr>
        <p:spPr>
          <a:xfrm>
            <a:off x="5079750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40" name="Google Shape;440;p17"/>
          <p:cNvSpPr txBox="1">
            <a:spLocks noGrp="1"/>
          </p:cNvSpPr>
          <p:nvPr>
            <p:ph type="subTitle" idx="8"/>
          </p:nvPr>
        </p:nvSpPr>
        <p:spPr>
          <a:xfrm>
            <a:off x="5079750" y="2827725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441" name="Google Shape;441;p17"/>
          <p:cNvGrpSpPr/>
          <p:nvPr/>
        </p:nvGrpSpPr>
        <p:grpSpPr>
          <a:xfrm>
            <a:off x="487075" y="3743425"/>
            <a:ext cx="8733034" cy="1098995"/>
            <a:chOff x="487075" y="3743425"/>
            <a:chExt cx="8733034" cy="1098995"/>
          </a:xfrm>
        </p:grpSpPr>
        <p:sp>
          <p:nvSpPr>
            <p:cNvPr id="442" name="Google Shape;442;p17"/>
            <p:cNvSpPr/>
            <p:nvPr/>
          </p:nvSpPr>
          <p:spPr>
            <a:xfrm rot="5400000">
              <a:off x="8961054" y="3726360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 rot="5400000">
              <a:off x="8721654" y="3527485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4" name="Google Shape;444;p17"/>
            <p:cNvGrpSpPr/>
            <p:nvPr/>
          </p:nvGrpSpPr>
          <p:grpSpPr>
            <a:xfrm rot="5400000">
              <a:off x="766702" y="4355902"/>
              <a:ext cx="206891" cy="766144"/>
              <a:chOff x="8650702" y="3525402"/>
              <a:chExt cx="206891" cy="766144"/>
            </a:xfrm>
          </p:grpSpPr>
          <p:sp>
            <p:nvSpPr>
              <p:cNvPr id="445" name="Google Shape;445;p17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7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7" name="Google Shape;447;p17"/>
          <p:cNvGrpSpPr/>
          <p:nvPr/>
        </p:nvGrpSpPr>
        <p:grpSpPr>
          <a:xfrm>
            <a:off x="197650" y="1003129"/>
            <a:ext cx="8689509" cy="2910487"/>
            <a:chOff x="197650" y="1003129"/>
            <a:chExt cx="8689509" cy="2910487"/>
          </a:xfrm>
        </p:grpSpPr>
        <p:sp>
          <p:nvSpPr>
            <p:cNvPr id="448" name="Google Shape;448;p17"/>
            <p:cNvSpPr/>
            <p:nvPr/>
          </p:nvSpPr>
          <p:spPr>
            <a:xfrm>
              <a:off x="8847104" y="1003129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 rot="10800000">
              <a:off x="197650" y="34727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17"/>
          <p:cNvGrpSpPr/>
          <p:nvPr/>
        </p:nvGrpSpPr>
        <p:grpSpPr>
          <a:xfrm>
            <a:off x="-30950" y="-166792"/>
            <a:ext cx="9501942" cy="5231667"/>
            <a:chOff x="-30950" y="-166792"/>
            <a:chExt cx="9501942" cy="5231667"/>
          </a:xfrm>
        </p:grpSpPr>
        <p:grpSp>
          <p:nvGrpSpPr>
            <p:cNvPr id="451" name="Google Shape;451;p17"/>
            <p:cNvGrpSpPr/>
            <p:nvPr/>
          </p:nvGrpSpPr>
          <p:grpSpPr>
            <a:xfrm rot="-5400000">
              <a:off x="8362773" y="2998996"/>
              <a:ext cx="493321" cy="357312"/>
              <a:chOff x="1722354" y="229144"/>
              <a:chExt cx="1748744" cy="1266614"/>
            </a:xfrm>
          </p:grpSpPr>
          <p:sp>
            <p:nvSpPr>
              <p:cNvPr id="452" name="Google Shape;452;p1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4" name="Google Shape;454;p17"/>
            <p:cNvGrpSpPr/>
            <p:nvPr/>
          </p:nvGrpSpPr>
          <p:grpSpPr>
            <a:xfrm rot="10800000" flipH="1">
              <a:off x="8505734" y="1680044"/>
              <a:ext cx="965258" cy="273510"/>
              <a:chOff x="-6675" y="2881558"/>
              <a:chExt cx="9140700" cy="2059567"/>
            </a:xfrm>
          </p:grpSpPr>
          <p:cxnSp>
            <p:nvCxnSpPr>
              <p:cNvPr id="455" name="Google Shape;455;p1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1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1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1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1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60" name="Google Shape;460;p17"/>
            <p:cNvSpPr/>
            <p:nvPr/>
          </p:nvSpPr>
          <p:spPr>
            <a:xfrm rot="5400000">
              <a:off x="7121670" y="121727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" name="Google Shape;461;p17"/>
            <p:cNvSpPr/>
            <p:nvPr/>
          </p:nvSpPr>
          <p:spPr>
            <a:xfrm>
              <a:off x="-30950" y="2650075"/>
              <a:ext cx="581550" cy="2414800"/>
            </a:xfrm>
            <a:custGeom>
              <a:avLst/>
              <a:gdLst/>
              <a:ahLst/>
              <a:cxnLst/>
              <a:rect l="l" t="t" r="r" b="b"/>
              <a:pathLst>
                <a:path w="23262" h="96592" extrusionOk="0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62" name="Google Shape;462;p17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9"/>
          <p:cNvSpPr txBox="1">
            <a:spLocks noGrp="1"/>
          </p:cNvSpPr>
          <p:nvPr>
            <p:ph type="title" hasCustomPrompt="1"/>
          </p:nvPr>
        </p:nvSpPr>
        <p:spPr>
          <a:xfrm>
            <a:off x="1022225" y="296549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9"/>
          <p:cNvSpPr txBox="1">
            <a:spLocks noGrp="1"/>
          </p:cNvSpPr>
          <p:nvPr>
            <p:ph type="subTitle" idx="1"/>
          </p:nvPr>
        </p:nvSpPr>
        <p:spPr>
          <a:xfrm>
            <a:off x="1022225" y="3740150"/>
            <a:ext cx="3382500" cy="38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2" name="Google Shape;502;p19"/>
          <p:cNvSpPr txBox="1">
            <a:spLocks noGrp="1"/>
          </p:cNvSpPr>
          <p:nvPr>
            <p:ph type="title" idx="2" hasCustomPrompt="1"/>
          </p:nvPr>
        </p:nvSpPr>
        <p:spPr>
          <a:xfrm>
            <a:off x="3035252" y="132017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9"/>
          <p:cNvSpPr txBox="1">
            <a:spLocks noGrp="1"/>
          </p:cNvSpPr>
          <p:nvPr>
            <p:ph type="subTitle" idx="3"/>
          </p:nvPr>
        </p:nvSpPr>
        <p:spPr>
          <a:xfrm>
            <a:off x="3035252" y="2095118"/>
            <a:ext cx="3382500" cy="38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4" name="Google Shape;504;p19"/>
          <p:cNvSpPr txBox="1">
            <a:spLocks noGrp="1"/>
          </p:cNvSpPr>
          <p:nvPr>
            <p:ph type="title" idx="4" hasCustomPrompt="1"/>
          </p:nvPr>
        </p:nvSpPr>
        <p:spPr>
          <a:xfrm>
            <a:off x="5048280" y="296549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505" name="Google Shape;505;p19"/>
          <p:cNvSpPr txBox="1">
            <a:spLocks noGrp="1"/>
          </p:cNvSpPr>
          <p:nvPr>
            <p:ph type="subTitle" idx="5"/>
          </p:nvPr>
        </p:nvSpPr>
        <p:spPr>
          <a:xfrm>
            <a:off x="5048280" y="3740150"/>
            <a:ext cx="3382500" cy="38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6" name="Google Shape;506;p19"/>
          <p:cNvSpPr/>
          <p:nvPr/>
        </p:nvSpPr>
        <p:spPr>
          <a:xfrm rot="5400000">
            <a:off x="9120511" y="697073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7" name="Google Shape;507;p19"/>
          <p:cNvGrpSpPr/>
          <p:nvPr/>
        </p:nvGrpSpPr>
        <p:grpSpPr>
          <a:xfrm>
            <a:off x="-739800" y="415860"/>
            <a:ext cx="10142602" cy="2150259"/>
            <a:chOff x="-739800" y="415860"/>
            <a:chExt cx="10142602" cy="2150259"/>
          </a:xfrm>
        </p:grpSpPr>
        <p:grpSp>
          <p:nvGrpSpPr>
            <p:cNvPr id="508" name="Google Shape;508;p19"/>
            <p:cNvGrpSpPr/>
            <p:nvPr/>
          </p:nvGrpSpPr>
          <p:grpSpPr>
            <a:xfrm rot="5400000">
              <a:off x="8699132" y="-40532"/>
              <a:ext cx="247278" cy="1160062"/>
              <a:chOff x="1463894" y="1434556"/>
              <a:chExt cx="247278" cy="1160062"/>
            </a:xfrm>
          </p:grpSpPr>
          <p:sp>
            <p:nvSpPr>
              <p:cNvPr id="509" name="Google Shape;509;p19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1" name="Google Shape;511;p19"/>
            <p:cNvGrpSpPr/>
            <p:nvPr/>
          </p:nvGrpSpPr>
          <p:grpSpPr>
            <a:xfrm>
              <a:off x="-739800" y="1454775"/>
              <a:ext cx="1111343" cy="1111343"/>
              <a:chOff x="8307725" y="278700"/>
              <a:chExt cx="1111343" cy="1111343"/>
            </a:xfrm>
          </p:grpSpPr>
          <p:sp>
            <p:nvSpPr>
              <p:cNvPr id="512" name="Google Shape;512;p1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4" name="Google Shape;514;p19"/>
          <p:cNvGrpSpPr/>
          <p:nvPr/>
        </p:nvGrpSpPr>
        <p:grpSpPr>
          <a:xfrm>
            <a:off x="-1340979" y="-3183303"/>
            <a:ext cx="10223939" cy="12189165"/>
            <a:chOff x="-1340979" y="-3183303"/>
            <a:chExt cx="10223939" cy="12189165"/>
          </a:xfrm>
        </p:grpSpPr>
        <p:grpSp>
          <p:nvGrpSpPr>
            <p:cNvPr id="515" name="Google Shape;515;p19"/>
            <p:cNvGrpSpPr/>
            <p:nvPr/>
          </p:nvGrpSpPr>
          <p:grpSpPr>
            <a:xfrm>
              <a:off x="3772273" y="2152995"/>
              <a:ext cx="5110686" cy="6852868"/>
              <a:chOff x="3772273" y="2152995"/>
              <a:chExt cx="5110686" cy="6852868"/>
            </a:xfrm>
          </p:grpSpPr>
          <p:grpSp>
            <p:nvGrpSpPr>
              <p:cNvPr id="516" name="Google Shape;516;p19"/>
              <p:cNvGrpSpPr/>
              <p:nvPr/>
            </p:nvGrpSpPr>
            <p:grpSpPr>
              <a:xfrm rot="10800000">
                <a:off x="8201743" y="2152995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517" name="Google Shape;517;p19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8" name="Google Shape;518;p19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19" name="Google Shape;519;p19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0" name="Google Shape;520;p19"/>
              <p:cNvGrpSpPr/>
              <p:nvPr/>
            </p:nvGrpSpPr>
            <p:grpSpPr>
              <a:xfrm rot="5400000" flipH="1">
                <a:off x="1841424" y="6449892"/>
                <a:ext cx="4486819" cy="625122"/>
                <a:chOff x="-78438" y="4073905"/>
                <a:chExt cx="4486819" cy="625122"/>
              </a:xfrm>
            </p:grpSpPr>
            <p:cxnSp>
              <p:nvCxnSpPr>
                <p:cNvPr id="521" name="Google Shape;521;p19"/>
                <p:cNvCxnSpPr/>
                <p:nvPr/>
              </p:nvCxnSpPr>
              <p:spPr>
                <a:xfrm>
                  <a:off x="1857762" y="2762827"/>
                  <a:ext cx="0" cy="3872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2" name="Google Shape;522;p19"/>
                <p:cNvCxnSpPr/>
                <p:nvPr/>
              </p:nvCxnSpPr>
              <p:spPr>
                <a:xfrm rot="-5400000">
                  <a:off x="3788541" y="4241677"/>
                  <a:ext cx="464100" cy="45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23" name="Google Shape;523;p19"/>
                <p:cNvSpPr/>
                <p:nvPr/>
              </p:nvSpPr>
              <p:spPr>
                <a:xfrm>
                  <a:off x="4214956" y="4073905"/>
                  <a:ext cx="193425" cy="19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24" name="Google Shape;524;p19"/>
            <p:cNvSpPr/>
            <p:nvPr/>
          </p:nvSpPr>
          <p:spPr>
            <a:xfrm rot="-5400000" flipH="1">
              <a:off x="229850" y="-2095662"/>
              <a:ext cx="1197198" cy="4338856"/>
            </a:xfrm>
            <a:custGeom>
              <a:avLst/>
              <a:gdLst/>
              <a:ahLst/>
              <a:cxnLst/>
              <a:rect l="l" t="t" r="r" b="b"/>
              <a:pathLst>
                <a:path w="18075" h="65507" extrusionOk="0">
                  <a:moveTo>
                    <a:pt x="0" y="65507"/>
                  </a:moveTo>
                  <a:lnTo>
                    <a:pt x="18075" y="47432"/>
                  </a:lnTo>
                  <a:lnTo>
                    <a:pt x="18075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25" name="Google Shape;525;p19"/>
            <p:cNvGrpSpPr/>
            <p:nvPr/>
          </p:nvGrpSpPr>
          <p:grpSpPr>
            <a:xfrm rot="-5400000">
              <a:off x="1113139" y="743908"/>
              <a:ext cx="493321" cy="357312"/>
              <a:chOff x="1722354" y="229144"/>
              <a:chExt cx="1748744" cy="1266614"/>
            </a:xfrm>
          </p:grpSpPr>
          <p:sp>
            <p:nvSpPr>
              <p:cNvPr id="526" name="Google Shape;526;p19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9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8" name="Google Shape;528;p19"/>
            <p:cNvGrpSpPr/>
            <p:nvPr/>
          </p:nvGrpSpPr>
          <p:grpSpPr>
            <a:xfrm rot="5400000">
              <a:off x="-1009100" y="-1561400"/>
              <a:ext cx="3859204" cy="615399"/>
              <a:chOff x="-6675" y="307100"/>
              <a:chExt cx="9140700" cy="4634025"/>
            </a:xfrm>
          </p:grpSpPr>
          <p:cxnSp>
            <p:nvCxnSpPr>
              <p:cNvPr id="529" name="Google Shape;529;p1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1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1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1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1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Google Shape;534;p1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1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1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" name="Google Shape;537;p1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" name="Google Shape;538;p1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2"/>
          <p:cNvSpPr txBox="1">
            <a:spLocks noGrp="1"/>
          </p:cNvSpPr>
          <p:nvPr>
            <p:ph type="title"/>
          </p:nvPr>
        </p:nvSpPr>
        <p:spPr>
          <a:xfrm>
            <a:off x="1098475" y="834600"/>
            <a:ext cx="44481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1098425" y="18051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22"/>
          <p:cNvSpPr txBox="1"/>
          <p:nvPr/>
        </p:nvSpPr>
        <p:spPr>
          <a:xfrm>
            <a:off x="1098425" y="34595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CREDITS: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 sz="1200" b="1" u="sng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95" name="Google Shape;595;p22"/>
          <p:cNvSpPr/>
          <p:nvPr/>
        </p:nvSpPr>
        <p:spPr>
          <a:xfrm rot="5400000">
            <a:off x="8249111" y="175373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6" name="Google Shape;596;p22"/>
          <p:cNvGrpSpPr/>
          <p:nvPr/>
        </p:nvGrpSpPr>
        <p:grpSpPr>
          <a:xfrm>
            <a:off x="-563925" y="0"/>
            <a:ext cx="7843827" cy="1111343"/>
            <a:chOff x="-563925" y="0"/>
            <a:chExt cx="7843827" cy="1111343"/>
          </a:xfrm>
        </p:grpSpPr>
        <p:grpSp>
          <p:nvGrpSpPr>
            <p:cNvPr id="597" name="Google Shape;597;p22"/>
            <p:cNvGrpSpPr/>
            <p:nvPr/>
          </p:nvGrpSpPr>
          <p:grpSpPr>
            <a:xfrm rot="5400000">
              <a:off x="6576232" y="-80607"/>
              <a:ext cx="247278" cy="1160062"/>
              <a:chOff x="1463894" y="1434556"/>
              <a:chExt cx="247278" cy="1160062"/>
            </a:xfrm>
          </p:grpSpPr>
          <p:sp>
            <p:nvSpPr>
              <p:cNvPr id="598" name="Google Shape;598;p22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2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0" name="Google Shape;600;p22"/>
            <p:cNvGrpSpPr/>
            <p:nvPr/>
          </p:nvGrpSpPr>
          <p:grpSpPr>
            <a:xfrm>
              <a:off x="-563925" y="0"/>
              <a:ext cx="1111343" cy="1111343"/>
              <a:chOff x="8307725" y="278700"/>
              <a:chExt cx="1111343" cy="1111343"/>
            </a:xfrm>
          </p:grpSpPr>
          <p:sp>
            <p:nvSpPr>
              <p:cNvPr id="601" name="Google Shape;601;p22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2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23"/>
          <p:cNvGrpSpPr/>
          <p:nvPr/>
        </p:nvGrpSpPr>
        <p:grpSpPr>
          <a:xfrm>
            <a:off x="247028" y="2099252"/>
            <a:ext cx="8667366" cy="1707744"/>
            <a:chOff x="247028" y="2099252"/>
            <a:chExt cx="8667366" cy="1707744"/>
          </a:xfrm>
        </p:grpSpPr>
        <p:sp>
          <p:nvSpPr>
            <p:cNvPr id="605" name="Google Shape;605;p23"/>
            <p:cNvSpPr/>
            <p:nvPr/>
          </p:nvSpPr>
          <p:spPr>
            <a:xfrm rot="10800000" flipH="1">
              <a:off x="410803" y="209925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 rot="10800000" flipH="1">
              <a:off x="247028" y="239040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7" name="Google Shape;607;p23"/>
            <p:cNvGrpSpPr/>
            <p:nvPr/>
          </p:nvGrpSpPr>
          <p:grpSpPr>
            <a:xfrm flipH="1">
              <a:off x="8707503" y="3040852"/>
              <a:ext cx="206891" cy="766144"/>
              <a:chOff x="8650702" y="3525402"/>
              <a:chExt cx="206891" cy="766144"/>
            </a:xfrm>
          </p:grpSpPr>
          <p:sp>
            <p:nvSpPr>
              <p:cNvPr id="608" name="Google Shape;608;p23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0" name="Google Shape;610;p23"/>
          <p:cNvGrpSpPr/>
          <p:nvPr/>
        </p:nvGrpSpPr>
        <p:grpSpPr>
          <a:xfrm>
            <a:off x="-796767" y="-1090158"/>
            <a:ext cx="11445399" cy="6549695"/>
            <a:chOff x="-796767" y="-1090158"/>
            <a:chExt cx="11445399" cy="6549695"/>
          </a:xfrm>
        </p:grpSpPr>
        <p:sp>
          <p:nvSpPr>
            <p:cNvPr id="611" name="Google Shape;611;p23"/>
            <p:cNvSpPr/>
            <p:nvPr/>
          </p:nvSpPr>
          <p:spPr>
            <a:xfrm rot="5400000" flipH="1">
              <a:off x="-365574" y="-1521350"/>
              <a:ext cx="1470082" cy="2332467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2" name="Google Shape;612;p23"/>
            <p:cNvGrpSpPr/>
            <p:nvPr/>
          </p:nvGrpSpPr>
          <p:grpSpPr>
            <a:xfrm rot="10800000">
              <a:off x="11" y="108546"/>
              <a:ext cx="493321" cy="357312"/>
              <a:chOff x="1722354" y="229144"/>
              <a:chExt cx="1748744" cy="1266614"/>
            </a:xfrm>
          </p:grpSpPr>
          <p:sp>
            <p:nvSpPr>
              <p:cNvPr id="613" name="Google Shape;613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23"/>
            <p:cNvSpPr/>
            <p:nvPr/>
          </p:nvSpPr>
          <p:spPr>
            <a:xfrm rot="-5400000" flipH="1">
              <a:off x="8788045" y="3598950"/>
              <a:ext cx="870400" cy="285077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6" name="Google Shape;616;p23"/>
            <p:cNvGrpSpPr/>
            <p:nvPr/>
          </p:nvGrpSpPr>
          <p:grpSpPr>
            <a:xfrm rot="-5400000" flipH="1">
              <a:off x="8489086" y="4163846"/>
              <a:ext cx="493321" cy="357312"/>
              <a:chOff x="1722354" y="229144"/>
              <a:chExt cx="1748744" cy="1266614"/>
            </a:xfrm>
          </p:grpSpPr>
          <p:sp>
            <p:nvSpPr>
              <p:cNvPr id="617" name="Google Shape;617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9" name="Google Shape;619;p23"/>
            <p:cNvGrpSpPr/>
            <p:nvPr/>
          </p:nvGrpSpPr>
          <p:grpSpPr>
            <a:xfrm rot="5400000" flipH="1">
              <a:off x="765337" y="-239460"/>
              <a:ext cx="965258" cy="273510"/>
              <a:chOff x="-6675" y="2881558"/>
              <a:chExt cx="9140700" cy="2059567"/>
            </a:xfrm>
          </p:grpSpPr>
          <p:cxnSp>
            <p:nvCxnSpPr>
              <p:cNvPr id="620" name="Google Shape;620;p2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2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2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2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4" name="Google Shape;624;p2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25" name="Google Shape;625;p23"/>
          <p:cNvGrpSpPr/>
          <p:nvPr/>
        </p:nvGrpSpPr>
        <p:grpSpPr>
          <a:xfrm>
            <a:off x="248565" y="1658361"/>
            <a:ext cx="8665831" cy="946305"/>
            <a:chOff x="248565" y="1658361"/>
            <a:chExt cx="8665831" cy="946305"/>
          </a:xfrm>
        </p:grpSpPr>
        <p:sp>
          <p:nvSpPr>
            <p:cNvPr id="626" name="Google Shape;626;p23"/>
            <p:cNvSpPr/>
            <p:nvPr/>
          </p:nvSpPr>
          <p:spPr>
            <a:xfrm rot="10800000" flipH="1">
              <a:off x="248565" y="16583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 flipH="1">
              <a:off x="8874340" y="21637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2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24"/>
          <p:cNvGrpSpPr/>
          <p:nvPr/>
        </p:nvGrpSpPr>
        <p:grpSpPr>
          <a:xfrm>
            <a:off x="248752" y="491529"/>
            <a:ext cx="8669349" cy="4596267"/>
            <a:chOff x="188277" y="445029"/>
            <a:chExt cx="8669349" cy="4596267"/>
          </a:xfrm>
        </p:grpSpPr>
        <p:sp>
          <p:nvSpPr>
            <p:cNvPr id="631" name="Google Shape;631;p24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4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634" name="Google Shape;634;p2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6" name="Google Shape;636;p24"/>
          <p:cNvGrpSpPr/>
          <p:nvPr/>
        </p:nvGrpSpPr>
        <p:grpSpPr>
          <a:xfrm>
            <a:off x="315625" y="1279781"/>
            <a:ext cx="8602485" cy="1562434"/>
            <a:chOff x="174750" y="1380581"/>
            <a:chExt cx="8602485" cy="1562434"/>
          </a:xfrm>
        </p:grpSpPr>
        <p:sp>
          <p:nvSpPr>
            <p:cNvPr id="637" name="Google Shape;637;p24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rot="10800000">
              <a:off x="174750" y="25021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4"/>
          <p:cNvGrpSpPr/>
          <p:nvPr/>
        </p:nvGrpSpPr>
        <p:grpSpPr>
          <a:xfrm>
            <a:off x="355673" y="-567309"/>
            <a:ext cx="8751502" cy="5946659"/>
            <a:chOff x="251623" y="-534009"/>
            <a:chExt cx="8751502" cy="5946659"/>
          </a:xfrm>
        </p:grpSpPr>
        <p:grpSp>
          <p:nvGrpSpPr>
            <p:cNvPr id="640" name="Google Shape;640;p24"/>
            <p:cNvGrpSpPr/>
            <p:nvPr/>
          </p:nvGrpSpPr>
          <p:grpSpPr>
            <a:xfrm rot="10800000">
              <a:off x="251623" y="3645746"/>
              <a:ext cx="493321" cy="357312"/>
              <a:chOff x="1722354" y="229144"/>
              <a:chExt cx="1748744" cy="1266614"/>
            </a:xfrm>
          </p:grpSpPr>
          <p:sp>
            <p:nvSpPr>
              <p:cNvPr id="641" name="Google Shape;641;p2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3" name="Google Shape;643;p24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644" name="Google Shape;644;p2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2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2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2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2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49" name="Google Shape;649;p24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0" name="Google Shape;650;p24"/>
            <p:cNvSpPr/>
            <p:nvPr/>
          </p:nvSpPr>
          <p:spPr>
            <a:xfrm>
              <a:off x="260200" y="3089575"/>
              <a:ext cx="476150" cy="2323075"/>
            </a:xfrm>
            <a:custGeom>
              <a:avLst/>
              <a:gdLst/>
              <a:ahLst/>
              <a:cxnLst/>
              <a:rect l="l" t="t" r="r" b="b"/>
              <a:pathLst>
                <a:path w="19046" h="92923" extrusionOk="0">
                  <a:moveTo>
                    <a:pt x="0" y="0"/>
                  </a:moveTo>
                  <a:lnTo>
                    <a:pt x="0" y="36635"/>
                  </a:lnTo>
                  <a:lnTo>
                    <a:pt x="19046" y="55681"/>
                  </a:lnTo>
                  <a:lnTo>
                    <a:pt x="19046" y="92923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51" name="Google Shape;651;p2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7" name="Google Shape;27;p3"/>
          <p:cNvGrpSpPr/>
          <p:nvPr/>
        </p:nvGrpSpPr>
        <p:grpSpPr>
          <a:xfrm rot="-5400000">
            <a:off x="3860412" y="-1906049"/>
            <a:ext cx="3859204" cy="615399"/>
            <a:chOff x="-6675" y="307100"/>
            <a:chExt cx="9140700" cy="4634025"/>
          </a:xfrm>
        </p:grpSpPr>
        <p:cxnSp>
          <p:nvCxnSpPr>
            <p:cNvPr id="28" name="Google Shape;28;p3"/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" name="Google Shape;38;p3"/>
          <p:cNvGrpSpPr/>
          <p:nvPr/>
        </p:nvGrpSpPr>
        <p:grpSpPr>
          <a:xfrm>
            <a:off x="-415272" y="538801"/>
            <a:ext cx="7636891" cy="5144942"/>
            <a:chOff x="-415272" y="538801"/>
            <a:chExt cx="7636891" cy="5144942"/>
          </a:xfrm>
        </p:grpSpPr>
        <p:grpSp>
          <p:nvGrpSpPr>
            <p:cNvPr id="39" name="Google Shape;39;p3"/>
            <p:cNvGrpSpPr/>
            <p:nvPr/>
          </p:nvGrpSpPr>
          <p:grpSpPr>
            <a:xfrm>
              <a:off x="6110275" y="4572400"/>
              <a:ext cx="1111343" cy="1111343"/>
              <a:chOff x="8307725" y="278700"/>
              <a:chExt cx="1111343" cy="1111343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42;p3"/>
            <p:cNvGrpSpPr/>
            <p:nvPr/>
          </p:nvGrpSpPr>
          <p:grpSpPr>
            <a:xfrm>
              <a:off x="-415272" y="538801"/>
              <a:ext cx="2027056" cy="586283"/>
              <a:chOff x="-415272" y="538801"/>
              <a:chExt cx="2027056" cy="586283"/>
            </a:xfrm>
          </p:grpSpPr>
          <p:sp>
            <p:nvSpPr>
              <p:cNvPr id="43" name="Google Shape;43;p3"/>
              <p:cNvSpPr/>
              <p:nvPr/>
            </p:nvSpPr>
            <p:spPr>
              <a:xfrm rot="-5400000">
                <a:off x="1352729" y="32286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rot="-5400000">
                <a:off x="-39071" y="673783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18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67" name="Google Shape;167;p8"/>
          <p:cNvGrpSpPr/>
          <p:nvPr/>
        </p:nvGrpSpPr>
        <p:grpSpPr>
          <a:xfrm rot="10800000">
            <a:off x="7395131" y="4086605"/>
            <a:ext cx="4791669" cy="923822"/>
            <a:chOff x="-78438" y="3775205"/>
            <a:chExt cx="4791669" cy="923822"/>
          </a:xfrm>
        </p:grpSpPr>
        <p:cxnSp>
          <p:nvCxnSpPr>
            <p:cNvPr id="168" name="Google Shape;168;p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0" name="Google Shape;170;p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527082" y="3400311"/>
            <a:ext cx="8344568" cy="1243755"/>
            <a:chOff x="527082" y="3400311"/>
            <a:chExt cx="8344568" cy="1243755"/>
          </a:xfrm>
        </p:grpSpPr>
        <p:sp>
          <p:nvSpPr>
            <p:cNvPr id="172" name="Google Shape;172;p8"/>
            <p:cNvSpPr/>
            <p:nvPr/>
          </p:nvSpPr>
          <p:spPr>
            <a:xfrm flipH="1">
              <a:off x="527082" y="34003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 rot="5400000" flipH="1">
              <a:off x="8631182" y="440359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8"/>
          <p:cNvGrpSpPr/>
          <p:nvPr/>
        </p:nvGrpSpPr>
        <p:grpSpPr>
          <a:xfrm>
            <a:off x="-3151463" y="-3408103"/>
            <a:ext cx="11831666" cy="9065208"/>
            <a:chOff x="-3151463" y="-3408103"/>
            <a:chExt cx="11831666" cy="9065208"/>
          </a:xfrm>
        </p:grpSpPr>
        <p:grpSp>
          <p:nvGrpSpPr>
            <p:cNvPr id="175" name="Google Shape;175;p8"/>
            <p:cNvGrpSpPr/>
            <p:nvPr/>
          </p:nvGrpSpPr>
          <p:grpSpPr>
            <a:xfrm rot="10800000" flipH="1">
              <a:off x="309699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176" name="Google Shape;176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8" name="Google Shape;178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" name="Google Shape;179;p8"/>
            <p:cNvGrpSpPr/>
            <p:nvPr/>
          </p:nvGrpSpPr>
          <p:grpSpPr>
            <a:xfrm flipH="1">
              <a:off x="7998987" y="-1945430"/>
              <a:ext cx="681217" cy="3360485"/>
              <a:chOff x="1337800" y="-2525590"/>
              <a:chExt cx="1498167" cy="7390555"/>
            </a:xfrm>
          </p:grpSpPr>
          <p:cxnSp>
            <p:nvCxnSpPr>
              <p:cNvPr id="180" name="Google Shape;180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2" name="Google Shape;182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8"/>
            <p:cNvGrpSpPr/>
            <p:nvPr/>
          </p:nvGrpSpPr>
          <p:grpSpPr>
            <a:xfrm rot="-5400000" flipH="1">
              <a:off x="-12066" y="-1786200"/>
              <a:ext cx="3859204" cy="615399"/>
              <a:chOff x="-6675" y="307100"/>
              <a:chExt cx="9140700" cy="4634025"/>
            </a:xfrm>
          </p:grpSpPr>
          <p:cxnSp>
            <p:nvCxnSpPr>
              <p:cNvPr id="184" name="Google Shape;184;p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94" name="Google Shape;194;p8"/>
            <p:cNvSpPr/>
            <p:nvPr/>
          </p:nvSpPr>
          <p:spPr>
            <a:xfrm flipH="1">
              <a:off x="-3151463" y="4511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95" name="Google Shape;195;p8"/>
          <p:cNvGrpSpPr/>
          <p:nvPr/>
        </p:nvGrpSpPr>
        <p:grpSpPr>
          <a:xfrm>
            <a:off x="547096" y="974375"/>
            <a:ext cx="9244448" cy="3848385"/>
            <a:chOff x="547096" y="974375"/>
            <a:chExt cx="9244448" cy="3848385"/>
          </a:xfrm>
        </p:grpSpPr>
        <p:grpSp>
          <p:nvGrpSpPr>
            <p:cNvPr id="196" name="Google Shape;196;p8"/>
            <p:cNvGrpSpPr/>
            <p:nvPr/>
          </p:nvGrpSpPr>
          <p:grpSpPr>
            <a:xfrm>
              <a:off x="547096" y="3571493"/>
              <a:ext cx="9010768" cy="1251268"/>
              <a:chOff x="547096" y="3571493"/>
              <a:chExt cx="9010768" cy="1251268"/>
            </a:xfrm>
          </p:grpSpPr>
          <p:grpSp>
            <p:nvGrpSpPr>
              <p:cNvPr id="197" name="Google Shape;197;p8"/>
              <p:cNvGrpSpPr/>
              <p:nvPr/>
            </p:nvGrpSpPr>
            <p:grpSpPr>
              <a:xfrm>
                <a:off x="547096" y="36133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198" name="Google Shape;198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0" name="Google Shape;200;p8"/>
              <p:cNvGrpSpPr/>
              <p:nvPr/>
            </p:nvGrpSpPr>
            <p:grpSpPr>
              <a:xfrm rot="5400000">
                <a:off x="8818296" y="31016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201" name="Google Shape;201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" name="Google Shape;203;p8"/>
            <p:cNvGrpSpPr/>
            <p:nvPr/>
          </p:nvGrpSpPr>
          <p:grpSpPr>
            <a:xfrm>
              <a:off x="8680200" y="974375"/>
              <a:ext cx="1111343" cy="1111343"/>
              <a:chOff x="8307725" y="278700"/>
              <a:chExt cx="1111343" cy="1111343"/>
            </a:xfrm>
          </p:grpSpPr>
          <p:sp>
            <p:nvSpPr>
              <p:cNvPr id="204" name="Google Shape;204;p8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>
            <a:spLocks noGrp="1"/>
          </p:cNvSpPr>
          <p:nvPr>
            <p:ph type="title"/>
          </p:nvPr>
        </p:nvSpPr>
        <p:spPr>
          <a:xfrm>
            <a:off x="2135550" y="1857350"/>
            <a:ext cx="4872900" cy="12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9"/>
          <p:cNvSpPr txBox="1">
            <a:spLocks noGrp="1"/>
          </p:cNvSpPr>
          <p:nvPr>
            <p:ph type="subTitle" idx="1"/>
          </p:nvPr>
        </p:nvSpPr>
        <p:spPr>
          <a:xfrm>
            <a:off x="2135550" y="310697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09" name="Google Shape;209;p9"/>
          <p:cNvSpPr/>
          <p:nvPr/>
        </p:nvSpPr>
        <p:spPr>
          <a:xfrm>
            <a:off x="9336712" y="713511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9"/>
          <p:cNvGrpSpPr/>
          <p:nvPr/>
        </p:nvGrpSpPr>
        <p:grpSpPr>
          <a:xfrm>
            <a:off x="-2757425" y="-2776080"/>
            <a:ext cx="12134200" cy="9442910"/>
            <a:chOff x="-2757425" y="-2776080"/>
            <a:chExt cx="12134200" cy="9442910"/>
          </a:xfrm>
        </p:grpSpPr>
        <p:grpSp>
          <p:nvGrpSpPr>
            <p:cNvPr id="211" name="Google Shape;211;p9"/>
            <p:cNvGrpSpPr/>
            <p:nvPr/>
          </p:nvGrpSpPr>
          <p:grpSpPr>
            <a:xfrm rot="-5400000" flipH="1">
              <a:off x="-1755963" y="657655"/>
              <a:ext cx="4791669" cy="923822"/>
              <a:chOff x="-78438" y="3775205"/>
              <a:chExt cx="4791669" cy="923822"/>
            </a:xfrm>
          </p:grpSpPr>
          <p:cxnSp>
            <p:nvCxnSpPr>
              <p:cNvPr id="212" name="Google Shape;212;p9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9"/>
              <p:cNvCxnSpPr/>
              <p:nvPr/>
            </p:nvCxnSpPr>
            <p:spPr>
              <a:xfrm rot="-5400000">
                <a:off x="3789591" y="3940627"/>
                <a:ext cx="764100" cy="75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4" name="Google Shape;214;p9"/>
              <p:cNvSpPr/>
              <p:nvPr/>
            </p:nvSpPr>
            <p:spPr>
              <a:xfrm>
                <a:off x="4519806" y="37752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9"/>
            <p:cNvGrpSpPr/>
            <p:nvPr/>
          </p:nvGrpSpPr>
          <p:grpSpPr>
            <a:xfrm rot="10800000">
              <a:off x="8695559" y="3306345"/>
              <a:ext cx="681217" cy="3360485"/>
              <a:chOff x="1337800" y="-2525590"/>
              <a:chExt cx="1498167" cy="7390555"/>
            </a:xfrm>
          </p:grpSpPr>
          <p:cxnSp>
            <p:nvCxnSpPr>
              <p:cNvPr id="216" name="Google Shape;216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8" name="Google Shape;218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9"/>
            <p:cNvGrpSpPr/>
            <p:nvPr/>
          </p:nvGrpSpPr>
          <p:grpSpPr>
            <a:xfrm>
              <a:off x="146409" y="-2776080"/>
              <a:ext cx="681217" cy="3360485"/>
              <a:chOff x="1337800" y="-2525590"/>
              <a:chExt cx="1498167" cy="7390555"/>
            </a:xfrm>
          </p:grpSpPr>
          <p:cxnSp>
            <p:nvCxnSpPr>
              <p:cNvPr id="220" name="Google Shape;220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2" name="Google Shape;222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9"/>
            <p:cNvGrpSpPr/>
            <p:nvPr/>
          </p:nvGrpSpPr>
          <p:grpSpPr>
            <a:xfrm>
              <a:off x="-2757425" y="811862"/>
              <a:ext cx="3859204" cy="615399"/>
              <a:chOff x="-6675" y="307100"/>
              <a:chExt cx="9140700" cy="4634025"/>
            </a:xfrm>
          </p:grpSpPr>
          <p:cxnSp>
            <p:nvCxnSpPr>
              <p:cNvPr id="224" name="Google Shape;224;p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4" name="Google Shape;234;p9"/>
            <p:cNvSpPr/>
            <p:nvPr/>
          </p:nvSpPr>
          <p:spPr>
            <a:xfrm rot="5400000">
              <a:off x="5637675" y="29867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35" name="Google Shape;235;p9"/>
          <p:cNvGrpSpPr/>
          <p:nvPr/>
        </p:nvGrpSpPr>
        <p:grpSpPr>
          <a:xfrm>
            <a:off x="-157525" y="1684573"/>
            <a:ext cx="8689055" cy="440880"/>
            <a:chOff x="-157525" y="1684573"/>
            <a:chExt cx="8689055" cy="440880"/>
          </a:xfrm>
        </p:grpSpPr>
        <p:sp>
          <p:nvSpPr>
            <p:cNvPr id="236" name="Google Shape;236;p9"/>
            <p:cNvSpPr/>
            <p:nvPr/>
          </p:nvSpPr>
          <p:spPr>
            <a:xfrm>
              <a:off x="8491475" y="1684573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 rot="-5400000">
              <a:off x="42887" y="1724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9"/>
          <p:cNvGrpSpPr/>
          <p:nvPr/>
        </p:nvGrpSpPr>
        <p:grpSpPr>
          <a:xfrm>
            <a:off x="-350826" y="649496"/>
            <a:ext cx="9280380" cy="5170923"/>
            <a:chOff x="-350826" y="649496"/>
            <a:chExt cx="9280380" cy="5170923"/>
          </a:xfrm>
        </p:grpSpPr>
        <p:grpSp>
          <p:nvGrpSpPr>
            <p:cNvPr id="239" name="Google Shape;239;p9"/>
            <p:cNvGrpSpPr/>
            <p:nvPr/>
          </p:nvGrpSpPr>
          <p:grpSpPr>
            <a:xfrm>
              <a:off x="-350826" y="649496"/>
              <a:ext cx="9280380" cy="1759405"/>
              <a:chOff x="-350826" y="649496"/>
              <a:chExt cx="9280380" cy="1759405"/>
            </a:xfrm>
          </p:grpSpPr>
          <p:sp>
            <p:nvSpPr>
              <p:cNvPr id="240" name="Google Shape;240;p9"/>
              <p:cNvSpPr/>
              <p:nvPr/>
            </p:nvSpPr>
            <p:spPr>
              <a:xfrm rot="10800000">
                <a:off x="8886438" y="12095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 rot="10800000">
                <a:off x="8695083" y="64949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 rot="5400000">
                <a:off x="425209" y="19584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 rot="5400000">
                <a:off x="25375" y="1957600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" name="Google Shape;244;p9"/>
            <p:cNvGrpSpPr/>
            <p:nvPr/>
          </p:nvGrpSpPr>
          <p:grpSpPr>
            <a:xfrm>
              <a:off x="7280000" y="4709075"/>
              <a:ext cx="1111343" cy="1111343"/>
              <a:chOff x="8307725" y="278700"/>
              <a:chExt cx="1111343" cy="1111343"/>
            </a:xfrm>
          </p:grpSpPr>
          <p:sp>
            <p:nvSpPr>
              <p:cNvPr id="245" name="Google Shape;245;p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49" name="Google Shape;249;p10"/>
          <p:cNvGrpSpPr/>
          <p:nvPr/>
        </p:nvGrpSpPr>
        <p:grpSpPr>
          <a:xfrm>
            <a:off x="-2466243" y="-2869459"/>
            <a:ext cx="11395878" cy="4597207"/>
            <a:chOff x="-2466243" y="-2869459"/>
            <a:chExt cx="11395878" cy="4597207"/>
          </a:xfrm>
        </p:grpSpPr>
        <p:grpSp>
          <p:nvGrpSpPr>
            <p:cNvPr id="250" name="Google Shape;250;p10"/>
            <p:cNvGrpSpPr/>
            <p:nvPr/>
          </p:nvGrpSpPr>
          <p:grpSpPr>
            <a:xfrm>
              <a:off x="-2466243" y="364624"/>
              <a:ext cx="4486819" cy="625122"/>
              <a:chOff x="-78438" y="4073905"/>
              <a:chExt cx="4486819" cy="625122"/>
            </a:xfrm>
          </p:grpSpPr>
          <p:cxnSp>
            <p:nvCxnSpPr>
              <p:cNvPr id="251" name="Google Shape;251;p10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10"/>
              <p:cNvCxnSpPr/>
              <p:nvPr/>
            </p:nvCxnSpPr>
            <p:spPr>
              <a:xfrm rot="-5400000">
                <a:off x="3788541" y="4241677"/>
                <a:ext cx="464100" cy="45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3" name="Google Shape;253;p10"/>
              <p:cNvSpPr/>
              <p:nvPr/>
            </p:nvSpPr>
            <p:spPr>
              <a:xfrm>
                <a:off x="4214956" y="40739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0"/>
            <p:cNvGrpSpPr/>
            <p:nvPr/>
          </p:nvGrpSpPr>
          <p:grpSpPr>
            <a:xfrm rot="5400000" flipH="1">
              <a:off x="-1083007" y="-1247557"/>
              <a:ext cx="3859204" cy="615399"/>
              <a:chOff x="-6675" y="307100"/>
              <a:chExt cx="9140700" cy="4634025"/>
            </a:xfrm>
          </p:grpSpPr>
          <p:cxnSp>
            <p:nvCxnSpPr>
              <p:cNvPr id="255" name="Google Shape;255;p10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10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10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10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10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10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10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10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" name="Google Shape;263;p10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10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" name="Google Shape;265;p10"/>
            <p:cNvGrpSpPr/>
            <p:nvPr/>
          </p:nvGrpSpPr>
          <p:grpSpPr>
            <a:xfrm>
              <a:off x="8248398" y="-1632737"/>
              <a:ext cx="681237" cy="3360485"/>
              <a:chOff x="8248398" y="-1632737"/>
              <a:chExt cx="681237" cy="3360485"/>
            </a:xfrm>
          </p:grpSpPr>
          <p:grpSp>
            <p:nvGrpSpPr>
              <p:cNvPr id="266" name="Google Shape;266;p10"/>
              <p:cNvGrpSpPr/>
              <p:nvPr/>
            </p:nvGrpSpPr>
            <p:grpSpPr>
              <a:xfrm flipH="1">
                <a:off x="8248398" y="-1632737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267" name="Google Shape;267;p10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8" name="Google Shape;268;p10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69" name="Google Shape;269;p10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0" name="Google Shape;270;p10"/>
              <p:cNvGrpSpPr/>
              <p:nvPr/>
            </p:nvGrpSpPr>
            <p:grpSpPr>
              <a:xfrm>
                <a:off x="8436314" y="3608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271" name="Google Shape;271;p10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10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73" name="Google Shape;273;p10"/>
          <p:cNvGrpSpPr/>
          <p:nvPr/>
        </p:nvGrpSpPr>
        <p:grpSpPr>
          <a:xfrm>
            <a:off x="-150883" y="1137478"/>
            <a:ext cx="9080518" cy="813868"/>
            <a:chOff x="-150883" y="1137478"/>
            <a:chExt cx="9080518" cy="813868"/>
          </a:xfrm>
        </p:grpSpPr>
        <p:sp>
          <p:nvSpPr>
            <p:cNvPr id="274" name="Google Shape;274;p10"/>
            <p:cNvSpPr/>
            <p:nvPr/>
          </p:nvSpPr>
          <p:spPr>
            <a:xfrm rot="5400000" flipH="1">
              <a:off x="49529" y="9370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0"/>
            <p:cNvSpPr/>
            <p:nvPr/>
          </p:nvSpPr>
          <p:spPr>
            <a:xfrm flipH="1">
              <a:off x="8889579" y="15104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10"/>
          <p:cNvGrpSpPr/>
          <p:nvPr/>
        </p:nvGrpSpPr>
        <p:grpSpPr>
          <a:xfrm>
            <a:off x="-201760" y="1366772"/>
            <a:ext cx="9923304" cy="3117922"/>
            <a:chOff x="-201760" y="1366772"/>
            <a:chExt cx="9923304" cy="3117922"/>
          </a:xfrm>
        </p:grpSpPr>
        <p:grpSp>
          <p:nvGrpSpPr>
            <p:cNvPr id="277" name="Google Shape;277;p10"/>
            <p:cNvGrpSpPr/>
            <p:nvPr/>
          </p:nvGrpSpPr>
          <p:grpSpPr>
            <a:xfrm>
              <a:off x="8610200" y="3373350"/>
              <a:ext cx="1111343" cy="1111343"/>
              <a:chOff x="8307725" y="278700"/>
              <a:chExt cx="1111343" cy="1111343"/>
            </a:xfrm>
          </p:grpSpPr>
          <p:sp>
            <p:nvSpPr>
              <p:cNvPr id="278" name="Google Shape;278;p10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0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" name="Google Shape;280;p10"/>
            <p:cNvGrpSpPr/>
            <p:nvPr/>
          </p:nvGrpSpPr>
          <p:grpSpPr>
            <a:xfrm flipH="1">
              <a:off x="8674231" y="1727755"/>
              <a:ext cx="247278" cy="1160062"/>
              <a:chOff x="1463894" y="1434556"/>
              <a:chExt cx="247278" cy="1160062"/>
            </a:xfrm>
          </p:grpSpPr>
          <p:sp>
            <p:nvSpPr>
              <p:cNvPr id="281" name="Google Shape;281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" name="Google Shape;283;p10"/>
            <p:cNvGrpSpPr/>
            <p:nvPr/>
          </p:nvGrpSpPr>
          <p:grpSpPr>
            <a:xfrm rot="5400000" flipH="1">
              <a:off x="254631" y="910380"/>
              <a:ext cx="247278" cy="1160062"/>
              <a:chOff x="1463894" y="1434556"/>
              <a:chExt cx="247278" cy="1160062"/>
            </a:xfrm>
          </p:grpSpPr>
          <p:sp>
            <p:nvSpPr>
              <p:cNvPr id="284" name="Google Shape;284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2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14"/>
          <p:cNvSpPr txBox="1">
            <a:spLocks noGrp="1"/>
          </p:cNvSpPr>
          <p:nvPr>
            <p:ph type="subTitle" idx="1"/>
          </p:nvPr>
        </p:nvSpPr>
        <p:spPr>
          <a:xfrm>
            <a:off x="720000" y="1067776"/>
            <a:ext cx="7704000" cy="8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367" name="Google Shape;367;p14"/>
          <p:cNvGrpSpPr/>
          <p:nvPr/>
        </p:nvGrpSpPr>
        <p:grpSpPr>
          <a:xfrm>
            <a:off x="248963" y="1017730"/>
            <a:ext cx="8980467" cy="3860780"/>
            <a:chOff x="248963" y="1017730"/>
            <a:chExt cx="8980467" cy="3860780"/>
          </a:xfrm>
        </p:grpSpPr>
        <p:sp>
          <p:nvSpPr>
            <p:cNvPr id="368" name="Google Shape;368;p14"/>
            <p:cNvSpPr/>
            <p:nvPr/>
          </p:nvSpPr>
          <p:spPr>
            <a:xfrm>
              <a:off x="422688" y="1317880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248963" y="1017730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0" name="Google Shape;370;p14"/>
            <p:cNvGrpSpPr/>
            <p:nvPr/>
          </p:nvGrpSpPr>
          <p:grpSpPr>
            <a:xfrm rot="-5400000">
              <a:off x="8742913" y="4391992"/>
              <a:ext cx="206891" cy="766144"/>
              <a:chOff x="8650702" y="3525402"/>
              <a:chExt cx="206891" cy="766144"/>
            </a:xfrm>
          </p:grpSpPr>
          <p:sp>
            <p:nvSpPr>
              <p:cNvPr id="371" name="Google Shape;371;p1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3" name="Google Shape;373;p14"/>
          <p:cNvGrpSpPr/>
          <p:nvPr/>
        </p:nvGrpSpPr>
        <p:grpSpPr>
          <a:xfrm>
            <a:off x="250498" y="1721188"/>
            <a:ext cx="8259948" cy="2990484"/>
            <a:chOff x="250498" y="1721188"/>
            <a:chExt cx="8259948" cy="2990484"/>
          </a:xfrm>
        </p:grpSpPr>
        <p:sp>
          <p:nvSpPr>
            <p:cNvPr id="374" name="Google Shape;374;p14"/>
            <p:cNvSpPr/>
            <p:nvPr/>
          </p:nvSpPr>
          <p:spPr>
            <a:xfrm rot="10800000">
              <a:off x="250498" y="172118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 rot="-5400000">
              <a:off x="8269979" y="4471205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14"/>
          <p:cNvGrpSpPr/>
          <p:nvPr/>
        </p:nvGrpSpPr>
        <p:grpSpPr>
          <a:xfrm>
            <a:off x="-2218609" y="-174950"/>
            <a:ext cx="12004520" cy="8522877"/>
            <a:chOff x="-2218609" y="-174950"/>
            <a:chExt cx="12004520" cy="8522877"/>
          </a:xfrm>
        </p:grpSpPr>
        <p:sp>
          <p:nvSpPr>
            <p:cNvPr id="377" name="Google Shape;377;p14"/>
            <p:cNvSpPr/>
            <p:nvPr/>
          </p:nvSpPr>
          <p:spPr>
            <a:xfrm>
              <a:off x="-2218609" y="-174950"/>
              <a:ext cx="3801167" cy="569934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78" name="Google Shape;378;p14"/>
            <p:cNvGrpSpPr/>
            <p:nvPr/>
          </p:nvGrpSpPr>
          <p:grpSpPr>
            <a:xfrm rot="-5400000" flipH="1">
              <a:off x="7449713" y="4739627"/>
              <a:ext cx="493321" cy="357312"/>
              <a:chOff x="1722354" y="229144"/>
              <a:chExt cx="1748744" cy="1266614"/>
            </a:xfrm>
          </p:grpSpPr>
          <p:sp>
            <p:nvSpPr>
              <p:cNvPr id="379" name="Google Shape;379;p1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1" name="Google Shape;381;p14"/>
            <p:cNvSpPr/>
            <p:nvPr/>
          </p:nvSpPr>
          <p:spPr>
            <a:xfrm rot="10800000" flipH="1">
              <a:off x="8147148" y="2028637"/>
              <a:ext cx="1521858" cy="6319290"/>
            </a:xfrm>
            <a:custGeom>
              <a:avLst/>
              <a:gdLst/>
              <a:ahLst/>
              <a:cxnLst/>
              <a:rect l="l" t="t" r="r" b="b"/>
              <a:pathLst>
                <a:path w="23262" h="96592" extrusionOk="0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82" name="Google Shape;382;p14"/>
            <p:cNvGrpSpPr/>
            <p:nvPr/>
          </p:nvGrpSpPr>
          <p:grpSpPr>
            <a:xfrm flipH="1">
              <a:off x="8820653" y="3237867"/>
              <a:ext cx="965258" cy="273510"/>
              <a:chOff x="-6675" y="2881558"/>
              <a:chExt cx="9140700" cy="2059567"/>
            </a:xfrm>
          </p:grpSpPr>
          <p:cxnSp>
            <p:nvCxnSpPr>
              <p:cNvPr id="383" name="Google Shape;383;p1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4" name="Google Shape;384;p1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5" name="Google Shape;385;p1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6" name="Google Shape;386;p1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7" name="Google Shape;387;p1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88" name="Google Shape;388;p1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2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15"/>
          <p:cNvSpPr txBox="1">
            <a:spLocks noGrp="1"/>
          </p:cNvSpPr>
          <p:nvPr>
            <p:ph type="subTitle" idx="1"/>
          </p:nvPr>
        </p:nvSpPr>
        <p:spPr>
          <a:xfrm>
            <a:off x="720000" y="1150950"/>
            <a:ext cx="7704000" cy="29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92" name="Google Shape;392;p15"/>
          <p:cNvGrpSpPr/>
          <p:nvPr/>
        </p:nvGrpSpPr>
        <p:grpSpPr>
          <a:xfrm>
            <a:off x="8393651" y="-1627766"/>
            <a:ext cx="614899" cy="2881846"/>
            <a:chOff x="1337784" y="-2525559"/>
            <a:chExt cx="1352318" cy="6337907"/>
          </a:xfrm>
        </p:grpSpPr>
        <p:cxnSp>
          <p:nvCxnSpPr>
            <p:cNvPr id="393" name="Google Shape;393;p15"/>
            <p:cNvCxnSpPr/>
            <p:nvPr/>
          </p:nvCxnSpPr>
          <p:spPr>
            <a:xfrm rot="10800000">
              <a:off x="1337784" y="-2525559"/>
              <a:ext cx="0" cy="49905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" name="Google Shape;394;p15"/>
            <p:cNvCxnSpPr/>
            <p:nvPr/>
          </p:nvCxnSpPr>
          <p:spPr>
            <a:xfrm>
              <a:off x="1337784" y="2466654"/>
              <a:ext cx="984900" cy="970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5" name="Google Shape;395;p15"/>
            <p:cNvSpPr/>
            <p:nvPr/>
          </p:nvSpPr>
          <p:spPr>
            <a:xfrm rot="5400000">
              <a:off x="2266990" y="3389237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15"/>
          <p:cNvGrpSpPr/>
          <p:nvPr/>
        </p:nvGrpSpPr>
        <p:grpSpPr>
          <a:xfrm>
            <a:off x="6485555" y="4129788"/>
            <a:ext cx="269696" cy="1209440"/>
            <a:chOff x="6933883" y="3613321"/>
            <a:chExt cx="269696" cy="1209440"/>
          </a:xfrm>
        </p:grpSpPr>
        <p:sp>
          <p:nvSpPr>
            <p:cNvPr id="397" name="Google Shape;397;p15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9" name="Google Shape;399;p15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16"/>
          <p:cNvSpPr txBox="1">
            <a:spLocks noGrp="1"/>
          </p:cNvSpPr>
          <p:nvPr>
            <p:ph type="subTitle" idx="1"/>
          </p:nvPr>
        </p:nvSpPr>
        <p:spPr>
          <a:xfrm>
            <a:off x="1090025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16"/>
          <p:cNvSpPr txBox="1">
            <a:spLocks noGrp="1"/>
          </p:cNvSpPr>
          <p:nvPr>
            <p:ph type="subTitle" idx="2"/>
          </p:nvPr>
        </p:nvSpPr>
        <p:spPr>
          <a:xfrm>
            <a:off x="3501725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16"/>
          <p:cNvSpPr txBox="1">
            <a:spLocks noGrp="1"/>
          </p:cNvSpPr>
          <p:nvPr>
            <p:ph type="subTitle" idx="3"/>
          </p:nvPr>
        </p:nvSpPr>
        <p:spPr>
          <a:xfrm>
            <a:off x="5913431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16"/>
          <p:cNvSpPr txBox="1">
            <a:spLocks noGrp="1"/>
          </p:cNvSpPr>
          <p:nvPr>
            <p:ph type="subTitle" idx="4"/>
          </p:nvPr>
        </p:nvSpPr>
        <p:spPr>
          <a:xfrm>
            <a:off x="1090025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06" name="Google Shape;406;p16"/>
          <p:cNvSpPr txBox="1">
            <a:spLocks noGrp="1"/>
          </p:cNvSpPr>
          <p:nvPr>
            <p:ph type="subTitle" idx="5"/>
          </p:nvPr>
        </p:nvSpPr>
        <p:spPr>
          <a:xfrm>
            <a:off x="3501728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07" name="Google Shape;407;p16"/>
          <p:cNvSpPr txBox="1">
            <a:spLocks noGrp="1"/>
          </p:cNvSpPr>
          <p:nvPr>
            <p:ph type="subTitle" idx="6"/>
          </p:nvPr>
        </p:nvSpPr>
        <p:spPr>
          <a:xfrm>
            <a:off x="5913432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408" name="Google Shape;408;p16"/>
          <p:cNvGrpSpPr/>
          <p:nvPr/>
        </p:nvGrpSpPr>
        <p:grpSpPr>
          <a:xfrm>
            <a:off x="188277" y="445029"/>
            <a:ext cx="8669349" cy="4596267"/>
            <a:chOff x="188277" y="445029"/>
            <a:chExt cx="8669349" cy="4596267"/>
          </a:xfrm>
        </p:grpSpPr>
        <p:sp>
          <p:nvSpPr>
            <p:cNvPr id="409" name="Google Shape;409;p16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1" name="Google Shape;411;p16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412" name="Google Shape;412;p16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6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4" name="Google Shape;414;p16"/>
          <p:cNvGrpSpPr/>
          <p:nvPr/>
        </p:nvGrpSpPr>
        <p:grpSpPr>
          <a:xfrm>
            <a:off x="478250" y="1380581"/>
            <a:ext cx="8298985" cy="1930684"/>
            <a:chOff x="478250" y="1380581"/>
            <a:chExt cx="8298985" cy="1930684"/>
          </a:xfrm>
        </p:grpSpPr>
        <p:sp>
          <p:nvSpPr>
            <p:cNvPr id="415" name="Google Shape;415;p16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 rot="10800000">
              <a:off x="478250" y="28703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6"/>
          <p:cNvGrpSpPr/>
          <p:nvPr/>
        </p:nvGrpSpPr>
        <p:grpSpPr>
          <a:xfrm>
            <a:off x="260198" y="-534009"/>
            <a:ext cx="8742927" cy="5946659"/>
            <a:chOff x="260198" y="-534009"/>
            <a:chExt cx="8742927" cy="5946659"/>
          </a:xfrm>
        </p:grpSpPr>
        <p:grpSp>
          <p:nvGrpSpPr>
            <p:cNvPr id="418" name="Google Shape;418;p16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419" name="Google Shape;419;p1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1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1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1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1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24" name="Google Shape;424;p16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25" name="Google Shape;425;p16"/>
            <p:cNvGrpSpPr/>
            <p:nvPr/>
          </p:nvGrpSpPr>
          <p:grpSpPr>
            <a:xfrm>
              <a:off x="260198" y="3089575"/>
              <a:ext cx="493321" cy="2323075"/>
              <a:chOff x="260198" y="3089575"/>
              <a:chExt cx="493321" cy="2323075"/>
            </a:xfrm>
          </p:grpSpPr>
          <p:grpSp>
            <p:nvGrpSpPr>
              <p:cNvPr id="426" name="Google Shape;426;p16"/>
              <p:cNvGrpSpPr/>
              <p:nvPr/>
            </p:nvGrpSpPr>
            <p:grpSpPr>
              <a:xfrm rot="10800000">
                <a:off x="260198" y="36457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427" name="Google Shape;427;p16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16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29" name="Google Shape;429;p16"/>
              <p:cNvSpPr/>
              <p:nvPr/>
            </p:nvSpPr>
            <p:spPr>
              <a:xfrm>
                <a:off x="260200" y="3089575"/>
                <a:ext cx="476150" cy="2323075"/>
              </a:xfrm>
              <a:custGeom>
                <a:avLst/>
                <a:gdLst/>
                <a:ahLst/>
                <a:cxnLst/>
                <a:rect l="l" t="t" r="r" b="b"/>
                <a:pathLst>
                  <a:path w="19046" h="92923" extrusionOk="0">
                    <a:moveTo>
                      <a:pt x="0" y="0"/>
                    </a:moveTo>
                    <a:lnTo>
                      <a:pt x="0" y="36635"/>
                    </a:lnTo>
                    <a:lnTo>
                      <a:pt x="19046" y="55681"/>
                    </a:lnTo>
                    <a:lnTo>
                      <a:pt x="19046" y="9292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430" name="Google Shape;430;p1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6" r:id="rId5"/>
    <p:sldLayoutId id="2147483658" r:id="rId6"/>
    <p:sldLayoutId id="2147483660" r:id="rId7"/>
    <p:sldLayoutId id="2147483661" r:id="rId8"/>
    <p:sldLayoutId id="2147483662" r:id="rId9"/>
    <p:sldLayoutId id="2147483663" r:id="rId10"/>
    <p:sldLayoutId id="2147483665" r:id="rId11"/>
    <p:sldLayoutId id="2147483668" r:id="rId12"/>
    <p:sldLayoutId id="2147483669" r:id="rId13"/>
    <p:sldLayoutId id="2147483670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8"/>
          <p:cNvSpPr txBox="1">
            <a:spLocks noGrp="1"/>
          </p:cNvSpPr>
          <p:nvPr>
            <p:ph type="ctrTitle"/>
          </p:nvPr>
        </p:nvSpPr>
        <p:spPr>
          <a:xfrm>
            <a:off x="1115974" y="1420411"/>
            <a:ext cx="4946497" cy="18431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WEBCRAFT : </a:t>
            </a:r>
            <a:br>
              <a:rPr lang="en" dirty="0"/>
            </a:br>
            <a:r>
              <a:rPr lang="en" dirty="0"/>
              <a:t>WHERE WORDS CREATE WEBPAGES</a:t>
            </a:r>
            <a:endParaRPr dirty="0"/>
          </a:p>
        </p:txBody>
      </p:sp>
      <p:sp>
        <p:nvSpPr>
          <p:cNvPr id="663" name="Google Shape;663;p28"/>
          <p:cNvSpPr txBox="1">
            <a:spLocks noGrp="1"/>
          </p:cNvSpPr>
          <p:nvPr>
            <p:ph type="subTitle" idx="1"/>
          </p:nvPr>
        </p:nvSpPr>
        <p:spPr>
          <a:xfrm>
            <a:off x="4646238" y="3545740"/>
            <a:ext cx="2160108" cy="12573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1200" dirty="0"/>
              <a:t>TEAM 2 :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200" dirty="0"/>
              <a:t>MUKESH JAVVAJI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200" dirty="0"/>
              <a:t>SAYAM KHATRI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200" dirty="0"/>
              <a:t>DIVYA SRI BANDARU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200" dirty="0"/>
              <a:t>SATVIKA EDA</a:t>
            </a:r>
          </a:p>
        </p:txBody>
      </p:sp>
      <p:sp>
        <p:nvSpPr>
          <p:cNvPr id="664" name="Google Shape;664;p28"/>
          <p:cNvSpPr/>
          <p:nvPr/>
        </p:nvSpPr>
        <p:spPr>
          <a:xfrm rot="-5400000">
            <a:off x="543633" y="1766083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28"/>
          <p:cNvGrpSpPr/>
          <p:nvPr/>
        </p:nvGrpSpPr>
        <p:grpSpPr>
          <a:xfrm>
            <a:off x="6777434" y="2296620"/>
            <a:ext cx="1033834" cy="3360485"/>
            <a:chOff x="6777434" y="2296620"/>
            <a:chExt cx="1033834" cy="3360485"/>
          </a:xfrm>
        </p:grpSpPr>
        <p:grpSp>
          <p:nvGrpSpPr>
            <p:cNvPr id="666" name="Google Shape;666;p28"/>
            <p:cNvGrpSpPr/>
            <p:nvPr/>
          </p:nvGrpSpPr>
          <p:grpSpPr>
            <a:xfrm rot="10800000">
              <a:off x="6777434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667" name="Google Shape;667;p2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2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9" name="Google Shape;669;p2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0" name="Google Shape;670;p28"/>
            <p:cNvSpPr/>
            <p:nvPr/>
          </p:nvSpPr>
          <p:spPr>
            <a:xfrm>
              <a:off x="7771212" y="2972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28"/>
          <p:cNvGrpSpPr/>
          <p:nvPr/>
        </p:nvGrpSpPr>
        <p:grpSpPr>
          <a:xfrm>
            <a:off x="6262859" y="-2197955"/>
            <a:ext cx="681217" cy="3360485"/>
            <a:chOff x="1337800" y="-2525590"/>
            <a:chExt cx="1498167" cy="7390555"/>
          </a:xfrm>
        </p:grpSpPr>
        <p:cxnSp>
          <p:nvCxnSpPr>
            <p:cNvPr id="674" name="Google Shape;674;p28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28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6" name="Google Shape;676;p28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7" name="Google Shape;677;p28"/>
          <p:cNvSpPr/>
          <p:nvPr/>
        </p:nvSpPr>
        <p:spPr>
          <a:xfrm rot="-5400000">
            <a:off x="8215875" y="805548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8" name="Google Shape;678;p28"/>
          <p:cNvGrpSpPr/>
          <p:nvPr/>
        </p:nvGrpSpPr>
        <p:grpSpPr>
          <a:xfrm rot="10800000" flipH="1">
            <a:off x="-2068288" y="305430"/>
            <a:ext cx="4791669" cy="923822"/>
            <a:chOff x="-78438" y="3775205"/>
            <a:chExt cx="4791669" cy="923822"/>
          </a:xfrm>
        </p:grpSpPr>
        <p:cxnSp>
          <p:nvCxnSpPr>
            <p:cNvPr id="679" name="Google Shape;679;p2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2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1" name="Google Shape;681;p2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28"/>
          <p:cNvGrpSpPr/>
          <p:nvPr/>
        </p:nvGrpSpPr>
        <p:grpSpPr>
          <a:xfrm>
            <a:off x="3329300" y="-3035953"/>
            <a:ext cx="6471825" cy="4623428"/>
            <a:chOff x="3329300" y="-3035953"/>
            <a:chExt cx="6471825" cy="4623428"/>
          </a:xfrm>
        </p:grpSpPr>
        <p:grpSp>
          <p:nvGrpSpPr>
            <p:cNvPr id="683" name="Google Shape;683;p28"/>
            <p:cNvGrpSpPr/>
            <p:nvPr/>
          </p:nvGrpSpPr>
          <p:grpSpPr>
            <a:xfrm rot="5400000">
              <a:off x="2802525" y="-1414050"/>
              <a:ext cx="3859204" cy="615399"/>
              <a:chOff x="-6675" y="307100"/>
              <a:chExt cx="9140700" cy="4634025"/>
            </a:xfrm>
          </p:grpSpPr>
          <p:cxnSp>
            <p:nvCxnSpPr>
              <p:cNvPr id="684" name="Google Shape;684;p2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2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2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2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2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2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2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2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2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2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94" name="Google Shape;694;p28"/>
            <p:cNvSpPr/>
            <p:nvPr/>
          </p:nvSpPr>
          <p:spPr>
            <a:xfrm>
              <a:off x="3329300" y="82325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2779F1-0A19-482C-8D39-1CAF4AAE4B15}"/>
              </a:ext>
            </a:extLst>
          </p:cNvPr>
          <p:cNvSpPr txBox="1"/>
          <p:nvPr/>
        </p:nvSpPr>
        <p:spPr>
          <a:xfrm>
            <a:off x="720000" y="1059938"/>
            <a:ext cx="385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CodeLlama-7b-hf</a:t>
            </a:r>
          </a:p>
        </p:txBody>
      </p:sp>
      <p:pic>
        <p:nvPicPr>
          <p:cNvPr id="3" name="Picture 2" descr="A close-up of a black and white page&#10;&#10;Description automatically generated">
            <a:extLst>
              <a:ext uri="{FF2B5EF4-FFF2-40B4-BE49-F238E27FC236}">
                <a16:creationId xmlns:a16="http://schemas.microsoft.com/office/drawing/2014/main" id="{44E5B88A-22E2-6BF0-9A43-7620CB0C7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547" y="1367715"/>
            <a:ext cx="3772968" cy="3330760"/>
          </a:xfrm>
          <a:prstGeom prst="rect">
            <a:avLst/>
          </a:prstGeom>
        </p:spPr>
      </p:pic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F52F0B2-38AD-4D25-8031-F7FE1E211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0" y="1367715"/>
            <a:ext cx="3852000" cy="333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03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2779F1-0A19-482C-8D39-1CAF4AAE4B15}"/>
              </a:ext>
            </a:extLst>
          </p:cNvPr>
          <p:cNvSpPr txBox="1"/>
          <p:nvPr/>
        </p:nvSpPr>
        <p:spPr>
          <a:xfrm>
            <a:off x="720000" y="1059938"/>
            <a:ext cx="385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CodeLlama-7b-hf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4FBA38F-69ED-0D2A-622F-B2914C3B8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367715"/>
            <a:ext cx="7509599" cy="335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26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2779F1-0A19-482C-8D39-1CAF4AAE4B15}"/>
              </a:ext>
            </a:extLst>
          </p:cNvPr>
          <p:cNvSpPr txBox="1"/>
          <p:nvPr/>
        </p:nvSpPr>
        <p:spPr>
          <a:xfrm>
            <a:off x="720000" y="1059938"/>
            <a:ext cx="385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CodeLlama-7b-hf</a:t>
            </a:r>
          </a:p>
        </p:txBody>
      </p:sp>
      <p:pic>
        <p:nvPicPr>
          <p:cNvPr id="6" name="Picture 5" descr="A collage of photos of various places&#10;&#10;Description automatically generated">
            <a:extLst>
              <a:ext uri="{FF2B5EF4-FFF2-40B4-BE49-F238E27FC236}">
                <a16:creationId xmlns:a16="http://schemas.microsoft.com/office/drawing/2014/main" id="{36B3A7B1-F184-12DC-34D7-3A8FDD2DA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367715"/>
            <a:ext cx="7372866" cy="333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830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2779F1-0A19-482C-8D39-1CAF4AAE4B15}"/>
              </a:ext>
            </a:extLst>
          </p:cNvPr>
          <p:cNvSpPr txBox="1"/>
          <p:nvPr/>
        </p:nvSpPr>
        <p:spPr>
          <a:xfrm>
            <a:off x="719998" y="1059938"/>
            <a:ext cx="3928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CodeLlama-7b-hf</a:t>
            </a:r>
          </a:p>
        </p:txBody>
      </p:sp>
      <p:pic>
        <p:nvPicPr>
          <p:cNvPr id="8" name="Picture 7" descr="A graph of a line&#10;&#10;Description automatically generated">
            <a:extLst>
              <a:ext uri="{FF2B5EF4-FFF2-40B4-BE49-F238E27FC236}">
                <a16:creationId xmlns:a16="http://schemas.microsoft.com/office/drawing/2014/main" id="{FC821D38-AE14-3E64-8330-CE75911CE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367715"/>
            <a:ext cx="3928912" cy="3330760"/>
          </a:xfrm>
          <a:prstGeom prst="rect">
            <a:avLst/>
          </a:prstGeom>
        </p:spPr>
      </p:pic>
      <p:pic>
        <p:nvPicPr>
          <p:cNvPr id="10" name="Picture 9" descr="A graph of a line&#10;&#10;Description automatically generated">
            <a:extLst>
              <a:ext uri="{FF2B5EF4-FFF2-40B4-BE49-F238E27FC236}">
                <a16:creationId xmlns:a16="http://schemas.microsoft.com/office/drawing/2014/main" id="{8EF4DDE3-8A37-7BC6-FF84-08A19C664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913" y="1367715"/>
            <a:ext cx="3775088" cy="333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09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LIMITATIONS</a:t>
            </a:r>
            <a:endParaRPr dirty="0"/>
          </a:p>
        </p:txBody>
      </p:sp>
      <p:sp>
        <p:nvSpPr>
          <p:cNvPr id="1556" name="Google Shape;1556;p50"/>
          <p:cNvSpPr txBox="1">
            <a:spLocks noGrp="1"/>
          </p:cNvSpPr>
          <p:nvPr>
            <p:ph type="subTitle" idx="1"/>
          </p:nvPr>
        </p:nvSpPr>
        <p:spPr>
          <a:xfrm>
            <a:off x="720000" y="1150950"/>
            <a:ext cx="7704000" cy="29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" sz="1700" dirty="0">
                <a:latin typeface="Raleway Black"/>
                <a:ea typeface="Raleway Black"/>
                <a:cs typeface="Raleway Black"/>
                <a:sym typeface="Raleway Black"/>
              </a:rPr>
              <a:t>Computational Resources </a:t>
            </a:r>
            <a:endParaRPr sz="900" b="1" dirty="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412750" lvl="0" indent="-171450" algn="l" rtl="0">
              <a:spcBef>
                <a:spcPts val="30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dirty="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285750" lvl="0" indent="-285750" algn="l" rtl="0">
              <a:spcBef>
                <a:spcPts val="3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700" dirty="0">
                <a:latin typeface="Raleway Black"/>
                <a:ea typeface="Raleway Black"/>
                <a:cs typeface="Raleway Black"/>
                <a:sym typeface="Raleway Black"/>
              </a:rPr>
              <a:t>JavaScript Exclusion</a:t>
            </a:r>
          </a:p>
          <a:p>
            <a:pPr marL="285750" lvl="0" indent="-285750" algn="l" rtl="0">
              <a:spcBef>
                <a:spcPts val="30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sz="1700" dirty="0">
              <a:latin typeface="Raleway Black"/>
              <a:ea typeface="Raleway Black"/>
              <a:cs typeface="Raleway Black"/>
              <a:sym typeface="Raleway Black"/>
            </a:endParaRPr>
          </a:p>
          <a:p>
            <a:pPr marL="285750" lvl="0" indent="-285750" algn="l" rtl="0">
              <a:spcBef>
                <a:spcPts val="3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700" dirty="0">
                <a:latin typeface="Raleway Black"/>
                <a:ea typeface="Raleway Black"/>
                <a:cs typeface="Raleway Black"/>
                <a:sym typeface="Raleway Black"/>
              </a:rPr>
              <a:t>Not Cute : (</a:t>
            </a:r>
          </a:p>
          <a:p>
            <a:pPr marL="285750" lvl="0" indent="-285750" algn="l" rtl="0">
              <a:spcBef>
                <a:spcPts val="300"/>
              </a:spcBef>
              <a:spcAft>
                <a:spcPts val="0"/>
              </a:spcAft>
              <a:buFont typeface="Wingdings" pitchFamily="2" charset="2"/>
              <a:buChar char="Ø"/>
            </a:pPr>
            <a:endParaRPr dirty="0"/>
          </a:p>
          <a:p>
            <a:pPr marL="285750" lvl="0" indent="-285750" algn="l" rtl="0">
              <a:spcBef>
                <a:spcPts val="3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" sz="1700" dirty="0">
                <a:latin typeface="Raleway Black"/>
                <a:ea typeface="Raleway Black"/>
                <a:cs typeface="Raleway Black"/>
                <a:sym typeface="Raleway Black"/>
              </a:rPr>
              <a:t>Limited to Static Pages</a:t>
            </a:r>
          </a:p>
          <a:p>
            <a:pPr marL="285750" lvl="0" indent="-285750" algn="l" rtl="0">
              <a:spcBef>
                <a:spcPts val="30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" sz="1700" dirty="0">
              <a:latin typeface="Raleway Black"/>
              <a:ea typeface="Raleway Black"/>
              <a:cs typeface="Raleway Black"/>
              <a:sym typeface="Raleway Black"/>
            </a:endParaRPr>
          </a:p>
          <a:p>
            <a:pPr marL="285750" lvl="0" indent="-285750" algn="l" rtl="0">
              <a:spcBef>
                <a:spcPts val="3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" sz="1700" dirty="0">
                <a:latin typeface="Raleway Black"/>
                <a:ea typeface="Raleway Black"/>
                <a:cs typeface="Raleway Black"/>
                <a:sym typeface="Raleway Black"/>
              </a:rPr>
              <a:t>Copyright infringement</a:t>
            </a:r>
            <a:endParaRPr sz="1700" dirty="0"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557" name="Google Shape;1557;p50"/>
          <p:cNvSpPr/>
          <p:nvPr/>
        </p:nvSpPr>
        <p:spPr>
          <a:xfrm rot="5400000">
            <a:off x="5960295" y="4190447"/>
            <a:ext cx="2997102" cy="353913"/>
          </a:xfrm>
          <a:custGeom>
            <a:avLst/>
            <a:gdLst/>
            <a:ahLst/>
            <a:cxnLst/>
            <a:rect l="l" t="t" r="r" b="b"/>
            <a:pathLst>
              <a:path w="258873" h="30569" extrusionOk="0">
                <a:moveTo>
                  <a:pt x="0" y="0"/>
                </a:moveTo>
                <a:lnTo>
                  <a:pt x="76910" y="0"/>
                </a:lnTo>
                <a:lnTo>
                  <a:pt x="107480" y="30569"/>
                </a:lnTo>
                <a:lnTo>
                  <a:pt x="167406" y="30569"/>
                </a:lnTo>
                <a:lnTo>
                  <a:pt x="176418" y="14960"/>
                </a:lnTo>
                <a:lnTo>
                  <a:pt x="258873" y="14960"/>
                </a:lnTo>
                <a:lnTo>
                  <a:pt x="258873" y="1091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558" name="Google Shape;1558;p50"/>
          <p:cNvGrpSpPr/>
          <p:nvPr/>
        </p:nvGrpSpPr>
        <p:grpSpPr>
          <a:xfrm rot="10800000">
            <a:off x="7281900" y="4129800"/>
            <a:ext cx="3859204" cy="615399"/>
            <a:chOff x="-6675" y="307100"/>
            <a:chExt cx="9140700" cy="4634025"/>
          </a:xfrm>
        </p:grpSpPr>
        <p:cxnSp>
          <p:nvCxnSpPr>
            <p:cNvPr id="1559" name="Google Shape;1559;p50"/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0" name="Google Shape;1560;p50"/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1" name="Google Shape;1561;p50"/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2" name="Google Shape;1562;p50"/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3" name="Google Shape;1563;p50"/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4" name="Google Shape;1564;p50"/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5" name="Google Shape;1565;p50"/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6" name="Google Shape;1566;p50"/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7" name="Google Shape;1567;p50"/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8" name="Google Shape;1568;p50"/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69" name="Google Shape;1569;p50"/>
          <p:cNvGrpSpPr/>
          <p:nvPr/>
        </p:nvGrpSpPr>
        <p:grpSpPr>
          <a:xfrm>
            <a:off x="5923458" y="1569341"/>
            <a:ext cx="3360485" cy="1171564"/>
            <a:chOff x="5923458" y="2066691"/>
            <a:chExt cx="3360485" cy="1171564"/>
          </a:xfrm>
        </p:grpSpPr>
        <p:grpSp>
          <p:nvGrpSpPr>
            <p:cNvPr id="1570" name="Google Shape;1570;p50"/>
            <p:cNvGrpSpPr/>
            <p:nvPr/>
          </p:nvGrpSpPr>
          <p:grpSpPr>
            <a:xfrm rot="-5400000">
              <a:off x="7132284" y="1086595"/>
              <a:ext cx="942834" cy="3360485"/>
              <a:chOff x="6777434" y="2296620"/>
              <a:chExt cx="942834" cy="3360485"/>
            </a:xfrm>
          </p:grpSpPr>
          <p:grpSp>
            <p:nvGrpSpPr>
              <p:cNvPr id="1571" name="Google Shape;1571;p50"/>
              <p:cNvGrpSpPr/>
              <p:nvPr/>
            </p:nvGrpSpPr>
            <p:grpSpPr>
              <a:xfrm rot="10800000">
                <a:off x="6777434" y="2296620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1572" name="Google Shape;1572;p50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73" name="Google Shape;1573;p50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574" name="Google Shape;1574;p50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75" name="Google Shape;1575;p50"/>
              <p:cNvSpPr/>
              <p:nvPr/>
            </p:nvSpPr>
            <p:spPr>
              <a:xfrm>
                <a:off x="7680212" y="3999936"/>
                <a:ext cx="40056" cy="440880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2620" extrusionOk="0">
                    <a:moveTo>
                      <a:pt x="573" y="1"/>
                    </a:moveTo>
                    <a:cubicBezTo>
                      <a:pt x="240" y="1"/>
                      <a:pt x="1" y="240"/>
                      <a:pt x="1" y="573"/>
                    </a:cubicBezTo>
                    <a:lnTo>
                      <a:pt x="1" y="12046"/>
                    </a:lnTo>
                    <a:cubicBezTo>
                      <a:pt x="1" y="12351"/>
                      <a:pt x="240" y="12619"/>
                      <a:pt x="573" y="12619"/>
                    </a:cubicBezTo>
                    <a:cubicBezTo>
                      <a:pt x="878" y="12619"/>
                      <a:pt x="1146" y="12351"/>
                      <a:pt x="1146" y="12046"/>
                    </a:cubicBezTo>
                    <a:lnTo>
                      <a:pt x="1146" y="573"/>
                    </a:lnTo>
                    <a:cubicBezTo>
                      <a:pt x="1146" y="240"/>
                      <a:pt x="878" y="1"/>
                      <a:pt x="5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50"/>
              <p:cNvSpPr/>
              <p:nvPr/>
            </p:nvSpPr>
            <p:spPr>
              <a:xfrm rot="10800000">
                <a:off x="7160463" y="4347766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50"/>
              <p:cNvSpPr/>
              <p:nvPr/>
            </p:nvSpPr>
            <p:spPr>
              <a:xfrm rot="10800000">
                <a:off x="6933883" y="3613321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8" name="Google Shape;1578;p50"/>
            <p:cNvGrpSpPr/>
            <p:nvPr/>
          </p:nvGrpSpPr>
          <p:grpSpPr>
            <a:xfrm rot="5400000">
              <a:off x="7005414" y="2134696"/>
              <a:ext cx="493321" cy="357312"/>
              <a:chOff x="1722354" y="229144"/>
              <a:chExt cx="1748744" cy="1266614"/>
            </a:xfrm>
          </p:grpSpPr>
          <p:sp>
            <p:nvSpPr>
              <p:cNvPr id="1579" name="Google Shape;1579;p50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50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FOCUS</a:t>
            </a:r>
            <a:endParaRPr dirty="0"/>
          </a:p>
        </p:txBody>
      </p:sp>
      <p:sp>
        <p:nvSpPr>
          <p:cNvPr id="1502" name="Google Shape;1502;p49"/>
          <p:cNvSpPr txBox="1">
            <a:spLocks noGrp="1"/>
          </p:cNvSpPr>
          <p:nvPr>
            <p:ph type="subTitle" idx="1"/>
          </p:nvPr>
        </p:nvSpPr>
        <p:spPr>
          <a:xfrm>
            <a:off x="763615" y="1807475"/>
            <a:ext cx="7704000" cy="1704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700" dirty="0">
                <a:latin typeface="Raleway Black"/>
                <a:cs typeface="Raleway Black"/>
              </a:rPr>
              <a:t>JavaScript and Multipage Generation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sz="1700" dirty="0">
              <a:latin typeface="Raleway Black"/>
              <a:cs typeface="Raleway Black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700" dirty="0">
                <a:latin typeface="Raleway Black"/>
                <a:cs typeface="Raleway Black"/>
              </a:rPr>
              <a:t>More Focus on Design and Layout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sz="1700" dirty="0">
              <a:latin typeface="Raleway Black"/>
              <a:cs typeface="Raleway Black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700" dirty="0">
                <a:latin typeface="Raleway Black"/>
                <a:cs typeface="Raleway Black"/>
              </a:rPr>
              <a:t>Iterative Generation</a:t>
            </a:r>
          </a:p>
        </p:txBody>
      </p:sp>
      <p:sp>
        <p:nvSpPr>
          <p:cNvPr id="1503" name="Google Shape;1503;p49"/>
          <p:cNvSpPr/>
          <p:nvPr/>
        </p:nvSpPr>
        <p:spPr>
          <a:xfrm flipH="1">
            <a:off x="5750248" y="3436885"/>
            <a:ext cx="2630137" cy="373478"/>
          </a:xfrm>
          <a:custGeom>
            <a:avLst/>
            <a:gdLst/>
            <a:ahLst/>
            <a:cxnLst/>
            <a:rect l="l" t="t" r="r" b="b"/>
            <a:pathLst>
              <a:path w="62296" h="8846" extrusionOk="0">
                <a:moveTo>
                  <a:pt x="60617" y="266"/>
                </a:moveTo>
                <a:cubicBezTo>
                  <a:pt x="61388" y="266"/>
                  <a:pt x="62030" y="908"/>
                  <a:pt x="62030" y="1696"/>
                </a:cubicBezTo>
                <a:cubicBezTo>
                  <a:pt x="62030" y="2479"/>
                  <a:pt x="61388" y="3104"/>
                  <a:pt x="60617" y="3104"/>
                </a:cubicBezTo>
                <a:cubicBezTo>
                  <a:pt x="59834" y="3104"/>
                  <a:pt x="59191" y="2479"/>
                  <a:pt x="59191" y="1696"/>
                </a:cubicBezTo>
                <a:cubicBezTo>
                  <a:pt x="59191" y="908"/>
                  <a:pt x="59834" y="266"/>
                  <a:pt x="60617" y="266"/>
                </a:cubicBezTo>
                <a:close/>
                <a:moveTo>
                  <a:pt x="53929" y="5742"/>
                </a:moveTo>
                <a:cubicBezTo>
                  <a:pt x="54713" y="5742"/>
                  <a:pt x="55355" y="6367"/>
                  <a:pt x="55355" y="7154"/>
                </a:cubicBezTo>
                <a:cubicBezTo>
                  <a:pt x="55355" y="7938"/>
                  <a:pt x="54713" y="8563"/>
                  <a:pt x="53929" y="8563"/>
                </a:cubicBezTo>
                <a:cubicBezTo>
                  <a:pt x="53163" y="8563"/>
                  <a:pt x="52521" y="7938"/>
                  <a:pt x="52521" y="7154"/>
                </a:cubicBezTo>
                <a:cubicBezTo>
                  <a:pt x="52521" y="6367"/>
                  <a:pt x="53163" y="5742"/>
                  <a:pt x="53929" y="5742"/>
                </a:cubicBezTo>
                <a:close/>
                <a:moveTo>
                  <a:pt x="60617" y="0"/>
                </a:moveTo>
                <a:cubicBezTo>
                  <a:pt x="59727" y="0"/>
                  <a:pt x="58994" y="694"/>
                  <a:pt x="58926" y="1550"/>
                </a:cubicBezTo>
                <a:lnTo>
                  <a:pt x="38979" y="1550"/>
                </a:lnTo>
                <a:lnTo>
                  <a:pt x="36590" y="3943"/>
                </a:lnTo>
                <a:lnTo>
                  <a:pt x="33773" y="1105"/>
                </a:lnTo>
                <a:lnTo>
                  <a:pt x="181" y="1105"/>
                </a:lnTo>
                <a:lnTo>
                  <a:pt x="181" y="1375"/>
                </a:lnTo>
                <a:lnTo>
                  <a:pt x="33644" y="1375"/>
                </a:lnTo>
                <a:lnTo>
                  <a:pt x="36410" y="4136"/>
                </a:lnTo>
                <a:lnTo>
                  <a:pt x="33130" y="7420"/>
                </a:lnTo>
                <a:lnTo>
                  <a:pt x="1" y="7420"/>
                </a:lnTo>
                <a:lnTo>
                  <a:pt x="1" y="7690"/>
                </a:lnTo>
                <a:lnTo>
                  <a:pt x="33237" y="7690"/>
                </a:lnTo>
                <a:lnTo>
                  <a:pt x="36590" y="4316"/>
                </a:lnTo>
                <a:lnTo>
                  <a:pt x="39677" y="7403"/>
                </a:lnTo>
                <a:lnTo>
                  <a:pt x="52268" y="7403"/>
                </a:lnTo>
                <a:cubicBezTo>
                  <a:pt x="52397" y="8203"/>
                  <a:pt x="53090" y="8846"/>
                  <a:pt x="53929" y="8846"/>
                </a:cubicBezTo>
                <a:cubicBezTo>
                  <a:pt x="54876" y="8846"/>
                  <a:pt x="55625" y="8079"/>
                  <a:pt x="55625" y="7154"/>
                </a:cubicBezTo>
                <a:cubicBezTo>
                  <a:pt x="55625" y="6225"/>
                  <a:pt x="54876" y="5459"/>
                  <a:pt x="53929" y="5459"/>
                </a:cubicBezTo>
                <a:cubicBezTo>
                  <a:pt x="53018" y="5459"/>
                  <a:pt x="52268" y="6208"/>
                  <a:pt x="52251" y="7133"/>
                </a:cubicBezTo>
                <a:lnTo>
                  <a:pt x="39784" y="7133"/>
                </a:lnTo>
                <a:lnTo>
                  <a:pt x="36787" y="4136"/>
                </a:lnTo>
                <a:lnTo>
                  <a:pt x="39086" y="1837"/>
                </a:lnTo>
                <a:lnTo>
                  <a:pt x="58926" y="1837"/>
                </a:lnTo>
                <a:cubicBezTo>
                  <a:pt x="58994" y="2693"/>
                  <a:pt x="59727" y="3370"/>
                  <a:pt x="60617" y="3370"/>
                </a:cubicBezTo>
                <a:cubicBezTo>
                  <a:pt x="61546" y="3370"/>
                  <a:pt x="62295" y="2620"/>
                  <a:pt x="62295" y="1696"/>
                </a:cubicBezTo>
                <a:cubicBezTo>
                  <a:pt x="62295" y="767"/>
                  <a:pt x="61546" y="0"/>
                  <a:pt x="606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4" name="Google Shape;1504;p49"/>
          <p:cNvSpPr/>
          <p:nvPr/>
        </p:nvSpPr>
        <p:spPr>
          <a:xfrm flipH="1">
            <a:off x="5630428" y="2593250"/>
            <a:ext cx="2749957" cy="555911"/>
          </a:xfrm>
          <a:custGeom>
            <a:avLst/>
            <a:gdLst/>
            <a:ahLst/>
            <a:cxnLst/>
            <a:rect l="l" t="t" r="r" b="b"/>
            <a:pathLst>
              <a:path w="65134" h="13167" extrusionOk="0">
                <a:moveTo>
                  <a:pt x="63438" y="6992"/>
                </a:moveTo>
                <a:cubicBezTo>
                  <a:pt x="64222" y="6992"/>
                  <a:pt x="64864" y="7635"/>
                  <a:pt x="64864" y="8422"/>
                </a:cubicBezTo>
                <a:cubicBezTo>
                  <a:pt x="64864" y="9189"/>
                  <a:pt x="64222" y="9831"/>
                  <a:pt x="63438" y="9831"/>
                </a:cubicBezTo>
                <a:cubicBezTo>
                  <a:pt x="62672" y="9831"/>
                  <a:pt x="62030" y="9189"/>
                  <a:pt x="62030" y="8422"/>
                </a:cubicBezTo>
                <a:cubicBezTo>
                  <a:pt x="62030" y="7635"/>
                  <a:pt x="62672" y="6992"/>
                  <a:pt x="63438" y="6992"/>
                </a:cubicBezTo>
                <a:close/>
                <a:moveTo>
                  <a:pt x="47614" y="10062"/>
                </a:moveTo>
                <a:cubicBezTo>
                  <a:pt x="48398" y="10062"/>
                  <a:pt x="49040" y="10687"/>
                  <a:pt x="49040" y="11471"/>
                </a:cubicBezTo>
                <a:cubicBezTo>
                  <a:pt x="49040" y="12259"/>
                  <a:pt x="48398" y="12879"/>
                  <a:pt x="47614" y="12879"/>
                </a:cubicBezTo>
                <a:cubicBezTo>
                  <a:pt x="46848" y="12879"/>
                  <a:pt x="46206" y="12259"/>
                  <a:pt x="46206" y="11471"/>
                </a:cubicBezTo>
                <a:cubicBezTo>
                  <a:pt x="46206" y="10687"/>
                  <a:pt x="46848" y="10062"/>
                  <a:pt x="47614" y="10062"/>
                </a:cubicBezTo>
                <a:close/>
                <a:moveTo>
                  <a:pt x="1" y="1"/>
                </a:moveTo>
                <a:lnTo>
                  <a:pt x="1" y="271"/>
                </a:lnTo>
                <a:lnTo>
                  <a:pt x="40798" y="271"/>
                </a:lnTo>
                <a:lnTo>
                  <a:pt x="48775" y="8243"/>
                </a:lnTo>
                <a:lnTo>
                  <a:pt x="23031" y="8243"/>
                </a:lnTo>
                <a:lnTo>
                  <a:pt x="18574" y="3781"/>
                </a:lnTo>
                <a:lnTo>
                  <a:pt x="91" y="3781"/>
                </a:lnTo>
                <a:lnTo>
                  <a:pt x="91" y="4051"/>
                </a:lnTo>
                <a:lnTo>
                  <a:pt x="18467" y="4051"/>
                </a:lnTo>
                <a:lnTo>
                  <a:pt x="22641" y="8243"/>
                </a:lnTo>
                <a:lnTo>
                  <a:pt x="1" y="8243"/>
                </a:lnTo>
                <a:lnTo>
                  <a:pt x="1" y="8512"/>
                </a:lnTo>
                <a:lnTo>
                  <a:pt x="22924" y="8512"/>
                </a:lnTo>
                <a:lnTo>
                  <a:pt x="26066" y="11651"/>
                </a:lnTo>
                <a:lnTo>
                  <a:pt x="45936" y="11651"/>
                </a:lnTo>
                <a:cubicBezTo>
                  <a:pt x="46026" y="12507"/>
                  <a:pt x="46758" y="13166"/>
                  <a:pt x="47614" y="13166"/>
                </a:cubicBezTo>
                <a:cubicBezTo>
                  <a:pt x="48561" y="13166"/>
                  <a:pt x="49310" y="12400"/>
                  <a:pt x="49310" y="11471"/>
                </a:cubicBezTo>
                <a:cubicBezTo>
                  <a:pt x="49310" y="10546"/>
                  <a:pt x="48561" y="9797"/>
                  <a:pt x="47614" y="9797"/>
                </a:cubicBezTo>
                <a:cubicBezTo>
                  <a:pt x="46724" y="9797"/>
                  <a:pt x="45992" y="10490"/>
                  <a:pt x="45936" y="11381"/>
                </a:cubicBezTo>
                <a:lnTo>
                  <a:pt x="26173" y="11381"/>
                </a:lnTo>
                <a:lnTo>
                  <a:pt x="23300" y="8512"/>
                </a:lnTo>
                <a:lnTo>
                  <a:pt x="49040" y="8512"/>
                </a:lnTo>
                <a:lnTo>
                  <a:pt x="49057" y="8529"/>
                </a:lnTo>
                <a:lnTo>
                  <a:pt x="49079" y="8512"/>
                </a:lnTo>
                <a:lnTo>
                  <a:pt x="61760" y="8512"/>
                </a:lnTo>
                <a:cubicBezTo>
                  <a:pt x="61816" y="9403"/>
                  <a:pt x="62544" y="10096"/>
                  <a:pt x="63438" y="10096"/>
                </a:cubicBezTo>
                <a:cubicBezTo>
                  <a:pt x="64363" y="10096"/>
                  <a:pt x="65134" y="9347"/>
                  <a:pt x="65134" y="8422"/>
                </a:cubicBezTo>
                <a:cubicBezTo>
                  <a:pt x="65134" y="7493"/>
                  <a:pt x="64363" y="6727"/>
                  <a:pt x="63438" y="6727"/>
                </a:cubicBezTo>
                <a:cubicBezTo>
                  <a:pt x="62565" y="6727"/>
                  <a:pt x="61850" y="7386"/>
                  <a:pt x="61760" y="8243"/>
                </a:cubicBezTo>
                <a:lnTo>
                  <a:pt x="49147" y="8243"/>
                </a:lnTo>
                <a:lnTo>
                  <a:pt x="4092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5" name="Google Shape;1505;p49"/>
          <p:cNvSpPr/>
          <p:nvPr/>
        </p:nvSpPr>
        <p:spPr>
          <a:xfrm flipH="1">
            <a:off x="6349857" y="4104970"/>
            <a:ext cx="2030529" cy="142281"/>
          </a:xfrm>
          <a:custGeom>
            <a:avLst/>
            <a:gdLst/>
            <a:ahLst/>
            <a:cxnLst/>
            <a:rect l="l" t="t" r="r" b="b"/>
            <a:pathLst>
              <a:path w="48094" h="3370" extrusionOk="0">
                <a:moveTo>
                  <a:pt x="46403" y="266"/>
                </a:moveTo>
                <a:cubicBezTo>
                  <a:pt x="47186" y="266"/>
                  <a:pt x="47811" y="908"/>
                  <a:pt x="47811" y="1674"/>
                </a:cubicBezTo>
                <a:cubicBezTo>
                  <a:pt x="47811" y="2462"/>
                  <a:pt x="47186" y="3104"/>
                  <a:pt x="46403" y="3104"/>
                </a:cubicBezTo>
                <a:cubicBezTo>
                  <a:pt x="45615" y="3104"/>
                  <a:pt x="44990" y="2462"/>
                  <a:pt x="44990" y="1674"/>
                </a:cubicBezTo>
                <a:cubicBezTo>
                  <a:pt x="44990" y="908"/>
                  <a:pt x="45615" y="266"/>
                  <a:pt x="46403" y="266"/>
                </a:cubicBezTo>
                <a:close/>
                <a:moveTo>
                  <a:pt x="46403" y="0"/>
                </a:moveTo>
                <a:cubicBezTo>
                  <a:pt x="45474" y="0"/>
                  <a:pt x="44724" y="750"/>
                  <a:pt x="44724" y="1674"/>
                </a:cubicBezTo>
                <a:lnTo>
                  <a:pt x="44724" y="1713"/>
                </a:lnTo>
                <a:lnTo>
                  <a:pt x="1" y="1713"/>
                </a:lnTo>
                <a:lnTo>
                  <a:pt x="1" y="1978"/>
                </a:lnTo>
                <a:lnTo>
                  <a:pt x="44742" y="1978"/>
                </a:lnTo>
                <a:cubicBezTo>
                  <a:pt x="44883" y="2762"/>
                  <a:pt x="45581" y="3370"/>
                  <a:pt x="46403" y="3370"/>
                </a:cubicBezTo>
                <a:cubicBezTo>
                  <a:pt x="47328" y="3370"/>
                  <a:pt x="48094" y="2603"/>
                  <a:pt x="48094" y="1674"/>
                </a:cubicBezTo>
                <a:cubicBezTo>
                  <a:pt x="48094" y="750"/>
                  <a:pt x="47328" y="0"/>
                  <a:pt x="4640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49"/>
          <p:cNvSpPr txBox="1">
            <a:spLocks noGrp="1"/>
          </p:cNvSpPr>
          <p:nvPr>
            <p:ph type="subTitle" idx="1"/>
          </p:nvPr>
        </p:nvSpPr>
        <p:spPr>
          <a:xfrm>
            <a:off x="763615" y="416459"/>
            <a:ext cx="7704000" cy="3095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MOMENTS WE CRIED……….</a:t>
            </a:r>
            <a:endParaRPr lang="en-US" sz="1700" dirty="0">
              <a:latin typeface="Raleway Black"/>
              <a:cs typeface="Raleway Black"/>
            </a:endParaRPr>
          </a:p>
        </p:txBody>
      </p:sp>
      <p:sp>
        <p:nvSpPr>
          <p:cNvPr id="1503" name="Google Shape;1503;p49"/>
          <p:cNvSpPr/>
          <p:nvPr/>
        </p:nvSpPr>
        <p:spPr>
          <a:xfrm flipH="1">
            <a:off x="5750248" y="3436885"/>
            <a:ext cx="2630137" cy="373478"/>
          </a:xfrm>
          <a:custGeom>
            <a:avLst/>
            <a:gdLst/>
            <a:ahLst/>
            <a:cxnLst/>
            <a:rect l="l" t="t" r="r" b="b"/>
            <a:pathLst>
              <a:path w="62296" h="8846" extrusionOk="0">
                <a:moveTo>
                  <a:pt x="60617" y="266"/>
                </a:moveTo>
                <a:cubicBezTo>
                  <a:pt x="61388" y="266"/>
                  <a:pt x="62030" y="908"/>
                  <a:pt x="62030" y="1696"/>
                </a:cubicBezTo>
                <a:cubicBezTo>
                  <a:pt x="62030" y="2479"/>
                  <a:pt x="61388" y="3104"/>
                  <a:pt x="60617" y="3104"/>
                </a:cubicBezTo>
                <a:cubicBezTo>
                  <a:pt x="59834" y="3104"/>
                  <a:pt x="59191" y="2479"/>
                  <a:pt x="59191" y="1696"/>
                </a:cubicBezTo>
                <a:cubicBezTo>
                  <a:pt x="59191" y="908"/>
                  <a:pt x="59834" y="266"/>
                  <a:pt x="60617" y="266"/>
                </a:cubicBezTo>
                <a:close/>
                <a:moveTo>
                  <a:pt x="53929" y="5742"/>
                </a:moveTo>
                <a:cubicBezTo>
                  <a:pt x="54713" y="5742"/>
                  <a:pt x="55355" y="6367"/>
                  <a:pt x="55355" y="7154"/>
                </a:cubicBezTo>
                <a:cubicBezTo>
                  <a:pt x="55355" y="7938"/>
                  <a:pt x="54713" y="8563"/>
                  <a:pt x="53929" y="8563"/>
                </a:cubicBezTo>
                <a:cubicBezTo>
                  <a:pt x="53163" y="8563"/>
                  <a:pt x="52521" y="7938"/>
                  <a:pt x="52521" y="7154"/>
                </a:cubicBezTo>
                <a:cubicBezTo>
                  <a:pt x="52521" y="6367"/>
                  <a:pt x="53163" y="5742"/>
                  <a:pt x="53929" y="5742"/>
                </a:cubicBezTo>
                <a:close/>
                <a:moveTo>
                  <a:pt x="60617" y="0"/>
                </a:moveTo>
                <a:cubicBezTo>
                  <a:pt x="59727" y="0"/>
                  <a:pt x="58994" y="694"/>
                  <a:pt x="58926" y="1550"/>
                </a:cubicBezTo>
                <a:lnTo>
                  <a:pt x="38979" y="1550"/>
                </a:lnTo>
                <a:lnTo>
                  <a:pt x="36590" y="3943"/>
                </a:lnTo>
                <a:lnTo>
                  <a:pt x="33773" y="1105"/>
                </a:lnTo>
                <a:lnTo>
                  <a:pt x="181" y="1105"/>
                </a:lnTo>
                <a:lnTo>
                  <a:pt x="181" y="1375"/>
                </a:lnTo>
                <a:lnTo>
                  <a:pt x="33644" y="1375"/>
                </a:lnTo>
                <a:lnTo>
                  <a:pt x="36410" y="4136"/>
                </a:lnTo>
                <a:lnTo>
                  <a:pt x="33130" y="7420"/>
                </a:lnTo>
                <a:lnTo>
                  <a:pt x="1" y="7420"/>
                </a:lnTo>
                <a:lnTo>
                  <a:pt x="1" y="7690"/>
                </a:lnTo>
                <a:lnTo>
                  <a:pt x="33237" y="7690"/>
                </a:lnTo>
                <a:lnTo>
                  <a:pt x="36590" y="4316"/>
                </a:lnTo>
                <a:lnTo>
                  <a:pt x="39677" y="7403"/>
                </a:lnTo>
                <a:lnTo>
                  <a:pt x="52268" y="7403"/>
                </a:lnTo>
                <a:cubicBezTo>
                  <a:pt x="52397" y="8203"/>
                  <a:pt x="53090" y="8846"/>
                  <a:pt x="53929" y="8846"/>
                </a:cubicBezTo>
                <a:cubicBezTo>
                  <a:pt x="54876" y="8846"/>
                  <a:pt x="55625" y="8079"/>
                  <a:pt x="55625" y="7154"/>
                </a:cubicBezTo>
                <a:cubicBezTo>
                  <a:pt x="55625" y="6225"/>
                  <a:pt x="54876" y="5459"/>
                  <a:pt x="53929" y="5459"/>
                </a:cubicBezTo>
                <a:cubicBezTo>
                  <a:pt x="53018" y="5459"/>
                  <a:pt x="52268" y="6208"/>
                  <a:pt x="52251" y="7133"/>
                </a:cubicBezTo>
                <a:lnTo>
                  <a:pt x="39784" y="7133"/>
                </a:lnTo>
                <a:lnTo>
                  <a:pt x="36787" y="4136"/>
                </a:lnTo>
                <a:lnTo>
                  <a:pt x="39086" y="1837"/>
                </a:lnTo>
                <a:lnTo>
                  <a:pt x="58926" y="1837"/>
                </a:lnTo>
                <a:cubicBezTo>
                  <a:pt x="58994" y="2693"/>
                  <a:pt x="59727" y="3370"/>
                  <a:pt x="60617" y="3370"/>
                </a:cubicBezTo>
                <a:cubicBezTo>
                  <a:pt x="61546" y="3370"/>
                  <a:pt x="62295" y="2620"/>
                  <a:pt x="62295" y="1696"/>
                </a:cubicBezTo>
                <a:cubicBezTo>
                  <a:pt x="62295" y="767"/>
                  <a:pt x="61546" y="0"/>
                  <a:pt x="606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4" name="Google Shape;1504;p49"/>
          <p:cNvSpPr/>
          <p:nvPr/>
        </p:nvSpPr>
        <p:spPr>
          <a:xfrm flipH="1">
            <a:off x="5630428" y="2593250"/>
            <a:ext cx="2749957" cy="555911"/>
          </a:xfrm>
          <a:custGeom>
            <a:avLst/>
            <a:gdLst/>
            <a:ahLst/>
            <a:cxnLst/>
            <a:rect l="l" t="t" r="r" b="b"/>
            <a:pathLst>
              <a:path w="65134" h="13167" extrusionOk="0">
                <a:moveTo>
                  <a:pt x="63438" y="6992"/>
                </a:moveTo>
                <a:cubicBezTo>
                  <a:pt x="64222" y="6992"/>
                  <a:pt x="64864" y="7635"/>
                  <a:pt x="64864" y="8422"/>
                </a:cubicBezTo>
                <a:cubicBezTo>
                  <a:pt x="64864" y="9189"/>
                  <a:pt x="64222" y="9831"/>
                  <a:pt x="63438" y="9831"/>
                </a:cubicBezTo>
                <a:cubicBezTo>
                  <a:pt x="62672" y="9831"/>
                  <a:pt x="62030" y="9189"/>
                  <a:pt x="62030" y="8422"/>
                </a:cubicBezTo>
                <a:cubicBezTo>
                  <a:pt x="62030" y="7635"/>
                  <a:pt x="62672" y="6992"/>
                  <a:pt x="63438" y="6992"/>
                </a:cubicBezTo>
                <a:close/>
                <a:moveTo>
                  <a:pt x="47614" y="10062"/>
                </a:moveTo>
                <a:cubicBezTo>
                  <a:pt x="48398" y="10062"/>
                  <a:pt x="49040" y="10687"/>
                  <a:pt x="49040" y="11471"/>
                </a:cubicBezTo>
                <a:cubicBezTo>
                  <a:pt x="49040" y="12259"/>
                  <a:pt x="48398" y="12879"/>
                  <a:pt x="47614" y="12879"/>
                </a:cubicBezTo>
                <a:cubicBezTo>
                  <a:pt x="46848" y="12879"/>
                  <a:pt x="46206" y="12259"/>
                  <a:pt x="46206" y="11471"/>
                </a:cubicBezTo>
                <a:cubicBezTo>
                  <a:pt x="46206" y="10687"/>
                  <a:pt x="46848" y="10062"/>
                  <a:pt x="47614" y="10062"/>
                </a:cubicBezTo>
                <a:close/>
                <a:moveTo>
                  <a:pt x="1" y="1"/>
                </a:moveTo>
                <a:lnTo>
                  <a:pt x="1" y="271"/>
                </a:lnTo>
                <a:lnTo>
                  <a:pt x="40798" y="271"/>
                </a:lnTo>
                <a:lnTo>
                  <a:pt x="48775" y="8243"/>
                </a:lnTo>
                <a:lnTo>
                  <a:pt x="23031" y="8243"/>
                </a:lnTo>
                <a:lnTo>
                  <a:pt x="18574" y="3781"/>
                </a:lnTo>
                <a:lnTo>
                  <a:pt x="91" y="3781"/>
                </a:lnTo>
                <a:lnTo>
                  <a:pt x="91" y="4051"/>
                </a:lnTo>
                <a:lnTo>
                  <a:pt x="18467" y="4051"/>
                </a:lnTo>
                <a:lnTo>
                  <a:pt x="22641" y="8243"/>
                </a:lnTo>
                <a:lnTo>
                  <a:pt x="1" y="8243"/>
                </a:lnTo>
                <a:lnTo>
                  <a:pt x="1" y="8512"/>
                </a:lnTo>
                <a:lnTo>
                  <a:pt x="22924" y="8512"/>
                </a:lnTo>
                <a:lnTo>
                  <a:pt x="26066" y="11651"/>
                </a:lnTo>
                <a:lnTo>
                  <a:pt x="45936" y="11651"/>
                </a:lnTo>
                <a:cubicBezTo>
                  <a:pt x="46026" y="12507"/>
                  <a:pt x="46758" y="13166"/>
                  <a:pt x="47614" y="13166"/>
                </a:cubicBezTo>
                <a:cubicBezTo>
                  <a:pt x="48561" y="13166"/>
                  <a:pt x="49310" y="12400"/>
                  <a:pt x="49310" y="11471"/>
                </a:cubicBezTo>
                <a:cubicBezTo>
                  <a:pt x="49310" y="10546"/>
                  <a:pt x="48561" y="9797"/>
                  <a:pt x="47614" y="9797"/>
                </a:cubicBezTo>
                <a:cubicBezTo>
                  <a:pt x="46724" y="9797"/>
                  <a:pt x="45992" y="10490"/>
                  <a:pt x="45936" y="11381"/>
                </a:cubicBezTo>
                <a:lnTo>
                  <a:pt x="26173" y="11381"/>
                </a:lnTo>
                <a:lnTo>
                  <a:pt x="23300" y="8512"/>
                </a:lnTo>
                <a:lnTo>
                  <a:pt x="49040" y="8512"/>
                </a:lnTo>
                <a:lnTo>
                  <a:pt x="49057" y="8529"/>
                </a:lnTo>
                <a:lnTo>
                  <a:pt x="49079" y="8512"/>
                </a:lnTo>
                <a:lnTo>
                  <a:pt x="61760" y="8512"/>
                </a:lnTo>
                <a:cubicBezTo>
                  <a:pt x="61816" y="9403"/>
                  <a:pt x="62544" y="10096"/>
                  <a:pt x="63438" y="10096"/>
                </a:cubicBezTo>
                <a:cubicBezTo>
                  <a:pt x="64363" y="10096"/>
                  <a:pt x="65134" y="9347"/>
                  <a:pt x="65134" y="8422"/>
                </a:cubicBezTo>
                <a:cubicBezTo>
                  <a:pt x="65134" y="7493"/>
                  <a:pt x="64363" y="6727"/>
                  <a:pt x="63438" y="6727"/>
                </a:cubicBezTo>
                <a:cubicBezTo>
                  <a:pt x="62565" y="6727"/>
                  <a:pt x="61850" y="7386"/>
                  <a:pt x="61760" y="8243"/>
                </a:cubicBezTo>
                <a:lnTo>
                  <a:pt x="49147" y="8243"/>
                </a:lnTo>
                <a:lnTo>
                  <a:pt x="4092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5" name="Google Shape;1505;p49"/>
          <p:cNvSpPr/>
          <p:nvPr/>
        </p:nvSpPr>
        <p:spPr>
          <a:xfrm flipH="1">
            <a:off x="6349857" y="4104970"/>
            <a:ext cx="2030529" cy="142281"/>
          </a:xfrm>
          <a:custGeom>
            <a:avLst/>
            <a:gdLst/>
            <a:ahLst/>
            <a:cxnLst/>
            <a:rect l="l" t="t" r="r" b="b"/>
            <a:pathLst>
              <a:path w="48094" h="3370" extrusionOk="0">
                <a:moveTo>
                  <a:pt x="46403" y="266"/>
                </a:moveTo>
                <a:cubicBezTo>
                  <a:pt x="47186" y="266"/>
                  <a:pt x="47811" y="908"/>
                  <a:pt x="47811" y="1674"/>
                </a:cubicBezTo>
                <a:cubicBezTo>
                  <a:pt x="47811" y="2462"/>
                  <a:pt x="47186" y="3104"/>
                  <a:pt x="46403" y="3104"/>
                </a:cubicBezTo>
                <a:cubicBezTo>
                  <a:pt x="45615" y="3104"/>
                  <a:pt x="44990" y="2462"/>
                  <a:pt x="44990" y="1674"/>
                </a:cubicBezTo>
                <a:cubicBezTo>
                  <a:pt x="44990" y="908"/>
                  <a:pt x="45615" y="266"/>
                  <a:pt x="46403" y="266"/>
                </a:cubicBezTo>
                <a:close/>
                <a:moveTo>
                  <a:pt x="46403" y="0"/>
                </a:moveTo>
                <a:cubicBezTo>
                  <a:pt x="45474" y="0"/>
                  <a:pt x="44724" y="750"/>
                  <a:pt x="44724" y="1674"/>
                </a:cubicBezTo>
                <a:lnTo>
                  <a:pt x="44724" y="1713"/>
                </a:lnTo>
                <a:lnTo>
                  <a:pt x="1" y="1713"/>
                </a:lnTo>
                <a:lnTo>
                  <a:pt x="1" y="1978"/>
                </a:lnTo>
                <a:lnTo>
                  <a:pt x="44742" y="1978"/>
                </a:lnTo>
                <a:cubicBezTo>
                  <a:pt x="44883" y="2762"/>
                  <a:pt x="45581" y="3370"/>
                  <a:pt x="46403" y="3370"/>
                </a:cubicBezTo>
                <a:cubicBezTo>
                  <a:pt x="47328" y="3370"/>
                  <a:pt x="48094" y="2603"/>
                  <a:pt x="48094" y="1674"/>
                </a:cubicBezTo>
                <a:cubicBezTo>
                  <a:pt x="48094" y="750"/>
                  <a:pt x="47328" y="0"/>
                  <a:pt x="4640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 descr="A person using a computer in the dark&#10;&#10;Description automatically generated">
            <a:extLst>
              <a:ext uri="{FF2B5EF4-FFF2-40B4-BE49-F238E27FC236}">
                <a16:creationId xmlns:a16="http://schemas.microsoft.com/office/drawing/2014/main" id="{51A6AB33-3516-B2E3-5F00-D11C207938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809"/>
          <a:stretch/>
        </p:blipFill>
        <p:spPr>
          <a:xfrm>
            <a:off x="5086392" y="1222297"/>
            <a:ext cx="3948967" cy="385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68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47"/>
          <p:cNvSpPr txBox="1">
            <a:spLocks noGrp="1"/>
          </p:cNvSpPr>
          <p:nvPr>
            <p:ph type="title"/>
          </p:nvPr>
        </p:nvSpPr>
        <p:spPr>
          <a:xfrm>
            <a:off x="1098475" y="834600"/>
            <a:ext cx="44481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 ?</a:t>
            </a:r>
            <a:endParaRPr dirty="0"/>
          </a:p>
        </p:txBody>
      </p:sp>
      <p:sp>
        <p:nvSpPr>
          <p:cNvPr id="1208" name="Google Shape;1208;p47"/>
          <p:cNvSpPr/>
          <p:nvPr/>
        </p:nvSpPr>
        <p:spPr>
          <a:xfrm rot="-5400000">
            <a:off x="689075" y="1165334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9" name="Google Shape;1209;p47"/>
          <p:cNvGrpSpPr/>
          <p:nvPr/>
        </p:nvGrpSpPr>
        <p:grpSpPr>
          <a:xfrm rot="10800000">
            <a:off x="7995518" y="3068895"/>
            <a:ext cx="681217" cy="3360485"/>
            <a:chOff x="1337800" y="-2525590"/>
            <a:chExt cx="1498167" cy="7390555"/>
          </a:xfrm>
        </p:grpSpPr>
        <p:cxnSp>
          <p:nvCxnSpPr>
            <p:cNvPr id="1210" name="Google Shape;1210;p47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1" name="Google Shape;1211;p47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12" name="Google Shape;1212;p47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47"/>
          <p:cNvGrpSpPr/>
          <p:nvPr/>
        </p:nvGrpSpPr>
        <p:grpSpPr>
          <a:xfrm>
            <a:off x="7679244" y="3634568"/>
            <a:ext cx="247278" cy="1160062"/>
            <a:chOff x="1463894" y="1434556"/>
            <a:chExt cx="247278" cy="1160062"/>
          </a:xfrm>
        </p:grpSpPr>
        <p:sp>
          <p:nvSpPr>
            <p:cNvPr id="1214" name="Google Shape;1214;p47"/>
            <p:cNvSpPr/>
            <p:nvPr/>
          </p:nvSpPr>
          <p:spPr>
            <a:xfrm>
              <a:off x="1463894" y="2119623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7"/>
            <p:cNvSpPr/>
            <p:nvPr/>
          </p:nvSpPr>
          <p:spPr>
            <a:xfrm rot="10800000">
              <a:off x="1636072" y="1434556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6" name="Google Shape;1216;p47"/>
          <p:cNvGrpSpPr/>
          <p:nvPr/>
        </p:nvGrpSpPr>
        <p:grpSpPr>
          <a:xfrm rot="5400000" flipH="1">
            <a:off x="5492724" y="3041117"/>
            <a:ext cx="4486819" cy="625122"/>
            <a:chOff x="-78438" y="4073905"/>
            <a:chExt cx="4486819" cy="625122"/>
          </a:xfrm>
        </p:grpSpPr>
        <p:cxnSp>
          <p:nvCxnSpPr>
            <p:cNvPr id="1217" name="Google Shape;1217;p47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8" name="Google Shape;1218;p47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19" name="Google Shape;1219;p47"/>
            <p:cNvSpPr/>
            <p:nvPr/>
          </p:nvSpPr>
          <p:spPr>
            <a:xfrm>
              <a:off x="4214956" y="40739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0" name="Google Shape;1220;p47"/>
          <p:cNvSpPr/>
          <p:nvPr/>
        </p:nvSpPr>
        <p:spPr>
          <a:xfrm>
            <a:off x="7136111" y="3226273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47"/>
          <p:cNvGrpSpPr/>
          <p:nvPr/>
        </p:nvGrpSpPr>
        <p:grpSpPr>
          <a:xfrm>
            <a:off x="7423575" y="1976550"/>
            <a:ext cx="3859204" cy="615399"/>
            <a:chOff x="-6675" y="307100"/>
            <a:chExt cx="9140700" cy="4634025"/>
          </a:xfrm>
        </p:grpSpPr>
        <p:cxnSp>
          <p:nvCxnSpPr>
            <p:cNvPr id="1222" name="Google Shape;1222;p47"/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3" name="Google Shape;1223;p47"/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4" name="Google Shape;1224;p47"/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5" name="Google Shape;1225;p47"/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6" name="Google Shape;1226;p47"/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7" name="Google Shape;1227;p47"/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8" name="Google Shape;1228;p47"/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9" name="Google Shape;1229;p47"/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0" name="Google Shape;1230;p47"/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1" name="Google Shape;1231;p47"/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32" name="Google Shape;1232;p47"/>
          <p:cNvSpPr/>
          <p:nvPr/>
        </p:nvSpPr>
        <p:spPr>
          <a:xfrm>
            <a:off x="7145469" y="2096961"/>
            <a:ext cx="43116" cy="474994"/>
          </a:xfrm>
          <a:custGeom>
            <a:avLst/>
            <a:gdLst/>
            <a:ahLst/>
            <a:cxnLst/>
            <a:rect l="l" t="t" r="r" b="b"/>
            <a:pathLst>
              <a:path w="754" h="8307" fill="none" extrusionOk="0">
                <a:moveTo>
                  <a:pt x="391" y="8307"/>
                </a:moveTo>
                <a:lnTo>
                  <a:pt x="391" y="8307"/>
                </a:lnTo>
                <a:cubicBezTo>
                  <a:pt x="181" y="8307"/>
                  <a:pt x="0" y="8155"/>
                  <a:pt x="0" y="7944"/>
                </a:cubicBezTo>
                <a:lnTo>
                  <a:pt x="0" y="363"/>
                </a:lnTo>
                <a:cubicBezTo>
                  <a:pt x="0" y="182"/>
                  <a:pt x="181" y="1"/>
                  <a:pt x="391" y="1"/>
                </a:cubicBezTo>
                <a:lnTo>
                  <a:pt x="391" y="1"/>
                </a:lnTo>
                <a:cubicBezTo>
                  <a:pt x="573" y="1"/>
                  <a:pt x="754" y="182"/>
                  <a:pt x="754" y="363"/>
                </a:cubicBezTo>
                <a:lnTo>
                  <a:pt x="754" y="7944"/>
                </a:lnTo>
                <a:cubicBezTo>
                  <a:pt x="754" y="8155"/>
                  <a:pt x="573" y="8307"/>
                  <a:pt x="391" y="8307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72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3" name="Google Shape;1233;p47"/>
          <p:cNvGrpSpPr/>
          <p:nvPr/>
        </p:nvGrpSpPr>
        <p:grpSpPr>
          <a:xfrm>
            <a:off x="2389175" y="-353800"/>
            <a:ext cx="5859225" cy="1631012"/>
            <a:chOff x="2389175" y="-353800"/>
            <a:chExt cx="5859225" cy="1631012"/>
          </a:xfrm>
        </p:grpSpPr>
        <p:sp>
          <p:nvSpPr>
            <p:cNvPr id="1234" name="Google Shape;1234;p47"/>
            <p:cNvSpPr/>
            <p:nvPr/>
          </p:nvSpPr>
          <p:spPr>
            <a:xfrm>
              <a:off x="2389175" y="-353800"/>
              <a:ext cx="5859225" cy="1137700"/>
            </a:xfrm>
            <a:custGeom>
              <a:avLst/>
              <a:gdLst/>
              <a:ahLst/>
              <a:cxnLst/>
              <a:rect l="l" t="t" r="r" b="b"/>
              <a:pathLst>
                <a:path w="234369" h="45508" extrusionOk="0">
                  <a:moveTo>
                    <a:pt x="0" y="1639"/>
                  </a:moveTo>
                  <a:lnTo>
                    <a:pt x="15636" y="28722"/>
                  </a:lnTo>
                  <a:lnTo>
                    <a:pt x="79093" y="28722"/>
                  </a:lnTo>
                  <a:lnTo>
                    <a:pt x="95879" y="45508"/>
                  </a:lnTo>
                  <a:lnTo>
                    <a:pt x="205255" y="45508"/>
                  </a:lnTo>
                  <a:lnTo>
                    <a:pt x="231529" y="0"/>
                  </a:lnTo>
                  <a:lnTo>
                    <a:pt x="234369" y="164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35" name="Google Shape;1235;p47"/>
            <p:cNvGrpSpPr/>
            <p:nvPr/>
          </p:nvGrpSpPr>
          <p:grpSpPr>
            <a:xfrm rot="-5400000">
              <a:off x="5834789" y="851896"/>
              <a:ext cx="493321" cy="357312"/>
              <a:chOff x="1722354" y="229144"/>
              <a:chExt cx="1748744" cy="1266614"/>
            </a:xfrm>
          </p:grpSpPr>
          <p:sp>
            <p:nvSpPr>
              <p:cNvPr id="1236" name="Google Shape;1236;p4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4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38" name="Google Shape;1238;p47"/>
          <p:cNvSpPr/>
          <p:nvPr/>
        </p:nvSpPr>
        <p:spPr>
          <a:xfrm>
            <a:off x="1218899" y="2917748"/>
            <a:ext cx="313268" cy="313268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47"/>
          <p:cNvGrpSpPr/>
          <p:nvPr/>
        </p:nvGrpSpPr>
        <p:grpSpPr>
          <a:xfrm>
            <a:off x="1695451" y="2917557"/>
            <a:ext cx="313342" cy="313227"/>
            <a:chOff x="812101" y="2571761"/>
            <a:chExt cx="417066" cy="417024"/>
          </a:xfrm>
        </p:grpSpPr>
        <p:sp>
          <p:nvSpPr>
            <p:cNvPr id="1240" name="Google Shape;1240;p47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7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7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7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4" name="Google Shape;1244;p47"/>
          <p:cNvGrpSpPr/>
          <p:nvPr/>
        </p:nvGrpSpPr>
        <p:grpSpPr>
          <a:xfrm>
            <a:off x="2172020" y="2917557"/>
            <a:ext cx="313310" cy="313227"/>
            <a:chOff x="1323129" y="2571761"/>
            <a:chExt cx="417024" cy="417024"/>
          </a:xfrm>
        </p:grpSpPr>
        <p:sp>
          <p:nvSpPr>
            <p:cNvPr id="1245" name="Google Shape;1245;p47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7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7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7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5AAD573-010F-9F10-3A31-7A60FE183562}"/>
              </a:ext>
            </a:extLst>
          </p:cNvPr>
          <p:cNvSpPr/>
          <p:nvPr/>
        </p:nvSpPr>
        <p:spPr>
          <a:xfrm>
            <a:off x="713217" y="2591949"/>
            <a:ext cx="6009316" cy="1810718"/>
          </a:xfrm>
          <a:prstGeom prst="rect">
            <a:avLst/>
          </a:prstGeom>
          <a:solidFill>
            <a:srgbClr val="100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9" name="Google Shape;1209;p47"/>
          <p:cNvGrpSpPr/>
          <p:nvPr/>
        </p:nvGrpSpPr>
        <p:grpSpPr>
          <a:xfrm rot="10800000">
            <a:off x="7995518" y="3068895"/>
            <a:ext cx="681217" cy="3360485"/>
            <a:chOff x="1337800" y="-2525590"/>
            <a:chExt cx="1498167" cy="7390555"/>
          </a:xfrm>
        </p:grpSpPr>
        <p:cxnSp>
          <p:nvCxnSpPr>
            <p:cNvPr id="1210" name="Google Shape;1210;p47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1" name="Google Shape;1211;p47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12" name="Google Shape;1212;p47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47"/>
          <p:cNvGrpSpPr/>
          <p:nvPr/>
        </p:nvGrpSpPr>
        <p:grpSpPr>
          <a:xfrm>
            <a:off x="7679244" y="3634568"/>
            <a:ext cx="247278" cy="1160062"/>
            <a:chOff x="1463894" y="1434556"/>
            <a:chExt cx="247278" cy="1160062"/>
          </a:xfrm>
        </p:grpSpPr>
        <p:sp>
          <p:nvSpPr>
            <p:cNvPr id="1214" name="Google Shape;1214;p47"/>
            <p:cNvSpPr/>
            <p:nvPr/>
          </p:nvSpPr>
          <p:spPr>
            <a:xfrm>
              <a:off x="1463894" y="2119623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7"/>
            <p:cNvSpPr/>
            <p:nvPr/>
          </p:nvSpPr>
          <p:spPr>
            <a:xfrm rot="10800000">
              <a:off x="1636072" y="1434556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6" name="Google Shape;1216;p47"/>
          <p:cNvGrpSpPr/>
          <p:nvPr/>
        </p:nvGrpSpPr>
        <p:grpSpPr>
          <a:xfrm rot="5400000" flipH="1">
            <a:off x="5492724" y="3041117"/>
            <a:ext cx="4486819" cy="625122"/>
            <a:chOff x="-78438" y="4073905"/>
            <a:chExt cx="4486819" cy="625122"/>
          </a:xfrm>
        </p:grpSpPr>
        <p:cxnSp>
          <p:nvCxnSpPr>
            <p:cNvPr id="1217" name="Google Shape;1217;p47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8" name="Google Shape;1218;p47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19" name="Google Shape;1219;p47"/>
            <p:cNvSpPr/>
            <p:nvPr/>
          </p:nvSpPr>
          <p:spPr>
            <a:xfrm>
              <a:off x="4214956" y="40739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0" name="Google Shape;1220;p47"/>
          <p:cNvSpPr/>
          <p:nvPr/>
        </p:nvSpPr>
        <p:spPr>
          <a:xfrm>
            <a:off x="7136111" y="3226273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47"/>
          <p:cNvGrpSpPr/>
          <p:nvPr/>
        </p:nvGrpSpPr>
        <p:grpSpPr>
          <a:xfrm>
            <a:off x="7423575" y="1976550"/>
            <a:ext cx="3859204" cy="615399"/>
            <a:chOff x="-6675" y="307100"/>
            <a:chExt cx="9140700" cy="4634025"/>
          </a:xfrm>
        </p:grpSpPr>
        <p:cxnSp>
          <p:nvCxnSpPr>
            <p:cNvPr id="1222" name="Google Shape;1222;p47"/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3" name="Google Shape;1223;p47"/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4" name="Google Shape;1224;p47"/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5" name="Google Shape;1225;p47"/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6" name="Google Shape;1226;p47"/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7" name="Google Shape;1227;p47"/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8" name="Google Shape;1228;p47"/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9" name="Google Shape;1229;p47"/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0" name="Google Shape;1230;p47"/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1" name="Google Shape;1231;p47"/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32" name="Google Shape;1232;p47"/>
          <p:cNvSpPr/>
          <p:nvPr/>
        </p:nvSpPr>
        <p:spPr>
          <a:xfrm>
            <a:off x="7145469" y="2096961"/>
            <a:ext cx="43116" cy="474994"/>
          </a:xfrm>
          <a:custGeom>
            <a:avLst/>
            <a:gdLst/>
            <a:ahLst/>
            <a:cxnLst/>
            <a:rect l="l" t="t" r="r" b="b"/>
            <a:pathLst>
              <a:path w="754" h="8307" fill="none" extrusionOk="0">
                <a:moveTo>
                  <a:pt x="391" y="8307"/>
                </a:moveTo>
                <a:lnTo>
                  <a:pt x="391" y="8307"/>
                </a:lnTo>
                <a:cubicBezTo>
                  <a:pt x="181" y="8307"/>
                  <a:pt x="0" y="8155"/>
                  <a:pt x="0" y="7944"/>
                </a:cubicBezTo>
                <a:lnTo>
                  <a:pt x="0" y="363"/>
                </a:lnTo>
                <a:cubicBezTo>
                  <a:pt x="0" y="182"/>
                  <a:pt x="181" y="1"/>
                  <a:pt x="391" y="1"/>
                </a:cubicBezTo>
                <a:lnTo>
                  <a:pt x="391" y="1"/>
                </a:lnTo>
                <a:cubicBezTo>
                  <a:pt x="573" y="1"/>
                  <a:pt x="754" y="182"/>
                  <a:pt x="754" y="363"/>
                </a:cubicBezTo>
                <a:lnTo>
                  <a:pt x="754" y="7944"/>
                </a:lnTo>
                <a:cubicBezTo>
                  <a:pt x="754" y="8155"/>
                  <a:pt x="573" y="8307"/>
                  <a:pt x="391" y="8307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72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3" name="Google Shape;1233;p47"/>
          <p:cNvGrpSpPr/>
          <p:nvPr/>
        </p:nvGrpSpPr>
        <p:grpSpPr>
          <a:xfrm>
            <a:off x="2389175" y="-353800"/>
            <a:ext cx="5859225" cy="1631012"/>
            <a:chOff x="2389175" y="-353800"/>
            <a:chExt cx="5859225" cy="1631012"/>
          </a:xfrm>
        </p:grpSpPr>
        <p:sp>
          <p:nvSpPr>
            <p:cNvPr id="1234" name="Google Shape;1234;p47"/>
            <p:cNvSpPr/>
            <p:nvPr/>
          </p:nvSpPr>
          <p:spPr>
            <a:xfrm>
              <a:off x="2389175" y="-353800"/>
              <a:ext cx="5859225" cy="1137700"/>
            </a:xfrm>
            <a:custGeom>
              <a:avLst/>
              <a:gdLst/>
              <a:ahLst/>
              <a:cxnLst/>
              <a:rect l="l" t="t" r="r" b="b"/>
              <a:pathLst>
                <a:path w="234369" h="45508" extrusionOk="0">
                  <a:moveTo>
                    <a:pt x="0" y="1639"/>
                  </a:moveTo>
                  <a:lnTo>
                    <a:pt x="15636" y="28722"/>
                  </a:lnTo>
                  <a:lnTo>
                    <a:pt x="79093" y="28722"/>
                  </a:lnTo>
                  <a:lnTo>
                    <a:pt x="95879" y="45508"/>
                  </a:lnTo>
                  <a:lnTo>
                    <a:pt x="205255" y="45508"/>
                  </a:lnTo>
                  <a:lnTo>
                    <a:pt x="231529" y="0"/>
                  </a:lnTo>
                  <a:lnTo>
                    <a:pt x="234369" y="164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35" name="Google Shape;1235;p47"/>
            <p:cNvGrpSpPr/>
            <p:nvPr/>
          </p:nvGrpSpPr>
          <p:grpSpPr>
            <a:xfrm rot="-5400000">
              <a:off x="5834789" y="851896"/>
              <a:ext cx="493321" cy="357312"/>
              <a:chOff x="1722354" y="229144"/>
              <a:chExt cx="1748744" cy="1266614"/>
            </a:xfrm>
          </p:grpSpPr>
          <p:sp>
            <p:nvSpPr>
              <p:cNvPr id="1236" name="Google Shape;1236;p4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4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38" name="Google Shape;1238;p47"/>
          <p:cNvSpPr/>
          <p:nvPr/>
        </p:nvSpPr>
        <p:spPr>
          <a:xfrm>
            <a:off x="1218899" y="2917748"/>
            <a:ext cx="313268" cy="313268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47"/>
          <p:cNvGrpSpPr/>
          <p:nvPr/>
        </p:nvGrpSpPr>
        <p:grpSpPr>
          <a:xfrm>
            <a:off x="1695451" y="2917557"/>
            <a:ext cx="313342" cy="313227"/>
            <a:chOff x="812101" y="2571761"/>
            <a:chExt cx="417066" cy="417024"/>
          </a:xfrm>
        </p:grpSpPr>
        <p:sp>
          <p:nvSpPr>
            <p:cNvPr id="1240" name="Google Shape;1240;p47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7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7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7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4" name="Google Shape;1244;p47"/>
          <p:cNvGrpSpPr/>
          <p:nvPr/>
        </p:nvGrpSpPr>
        <p:grpSpPr>
          <a:xfrm>
            <a:off x="2172020" y="2917557"/>
            <a:ext cx="313310" cy="313227"/>
            <a:chOff x="1323129" y="2571761"/>
            <a:chExt cx="417024" cy="417024"/>
          </a:xfrm>
        </p:grpSpPr>
        <p:sp>
          <p:nvSpPr>
            <p:cNvPr id="1245" name="Google Shape;1245;p47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7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7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7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5AAD573-010F-9F10-3A31-7A60FE183562}"/>
              </a:ext>
            </a:extLst>
          </p:cNvPr>
          <p:cNvSpPr/>
          <p:nvPr/>
        </p:nvSpPr>
        <p:spPr>
          <a:xfrm>
            <a:off x="1057051" y="1303694"/>
            <a:ext cx="6009316" cy="2809162"/>
          </a:xfrm>
          <a:prstGeom prst="rect">
            <a:avLst/>
          </a:prstGeom>
          <a:solidFill>
            <a:srgbClr val="100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b="1" dirty="0">
                <a:solidFill>
                  <a:schemeClr val="tx1"/>
                </a:solidFill>
                <a:latin typeface="Raleway" pitchFamily="2" charset="77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1515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2"/>
          <p:cNvSpPr txBox="1">
            <a:spLocks noGrp="1"/>
          </p:cNvSpPr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741" name="Google Shape;741;p32"/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/>
          <p:cNvSpPr/>
          <p:nvPr/>
        </p:nvSpPr>
        <p:spPr>
          <a:xfrm>
            <a:off x="7016375" y="-1615175"/>
            <a:ext cx="1633483" cy="5920031"/>
          </a:xfrm>
          <a:custGeom>
            <a:avLst/>
            <a:gdLst/>
            <a:ahLst/>
            <a:cxnLst/>
            <a:rect l="l" t="t" r="r" b="b"/>
            <a:pathLst>
              <a:path w="18075" h="65507" extrusionOk="0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743" name="Google Shape;743;p32"/>
          <p:cNvGrpSpPr/>
          <p:nvPr/>
        </p:nvGrpSpPr>
        <p:grpSpPr>
          <a:xfrm rot="10800000" flipH="1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44" name="Google Shape;744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6" name="Google Shape;746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2"/>
          <p:cNvGrpSpPr/>
          <p:nvPr/>
        </p:nvGrpSpPr>
        <p:grpSpPr>
          <a:xfrm rot="-5400000" flipH="1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748" name="Google Shape;748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0" name="Google Shape;750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2"/>
          <p:cNvSpPr/>
          <p:nvPr/>
        </p:nvSpPr>
        <p:spPr>
          <a:xfrm rot="-5400000">
            <a:off x="5572485" y="-2452153"/>
            <a:ext cx="1971347" cy="6005438"/>
          </a:xfrm>
          <a:custGeom>
            <a:avLst/>
            <a:gdLst/>
            <a:ahLst/>
            <a:cxnLst/>
            <a:rect l="l" t="t" r="r" b="b"/>
            <a:pathLst>
              <a:path w="62917" h="191668" extrusionOk="0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752" name="Google Shape;752;p32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53" name="Google Shape;753;p32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37"/>
          <p:cNvSpPr txBox="1">
            <a:spLocks noGrp="1"/>
          </p:cNvSpPr>
          <p:nvPr>
            <p:ph type="subTitle" idx="1"/>
          </p:nvPr>
        </p:nvSpPr>
        <p:spPr>
          <a:xfrm>
            <a:off x="1022225" y="3740150"/>
            <a:ext cx="33825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Initial Data Set of URLs and Category</a:t>
            </a:r>
            <a:endParaRPr dirty="0"/>
          </a:p>
        </p:txBody>
      </p:sp>
      <p:sp>
        <p:nvSpPr>
          <p:cNvPr id="872" name="Google Shape;872;p37"/>
          <p:cNvSpPr txBox="1">
            <a:spLocks noGrp="1"/>
          </p:cNvSpPr>
          <p:nvPr>
            <p:ph type="title"/>
          </p:nvPr>
        </p:nvSpPr>
        <p:spPr>
          <a:xfrm>
            <a:off x="1022225" y="2965495"/>
            <a:ext cx="33825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1,500,000</a:t>
            </a:r>
            <a:endParaRPr dirty="0"/>
          </a:p>
        </p:txBody>
      </p:sp>
      <p:sp>
        <p:nvSpPr>
          <p:cNvPr id="873" name="Google Shape;873;p37"/>
          <p:cNvSpPr txBox="1">
            <a:spLocks noGrp="1"/>
          </p:cNvSpPr>
          <p:nvPr>
            <p:ph type="title" idx="2"/>
          </p:nvPr>
        </p:nvSpPr>
        <p:spPr>
          <a:xfrm>
            <a:off x="3035252" y="1320175"/>
            <a:ext cx="33825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875" name="Google Shape;875;p37"/>
          <p:cNvSpPr txBox="1">
            <a:spLocks noGrp="1"/>
          </p:cNvSpPr>
          <p:nvPr>
            <p:ph type="title" idx="4"/>
          </p:nvPr>
        </p:nvSpPr>
        <p:spPr>
          <a:xfrm>
            <a:off x="5048280" y="2965495"/>
            <a:ext cx="33825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150,000</a:t>
            </a:r>
            <a:endParaRPr dirty="0"/>
          </a:p>
        </p:txBody>
      </p:sp>
      <p:sp>
        <p:nvSpPr>
          <p:cNvPr id="876" name="Google Shape;876;p37"/>
          <p:cNvSpPr txBox="1">
            <a:spLocks noGrp="1"/>
          </p:cNvSpPr>
          <p:nvPr>
            <p:ph type="subTitle" idx="5"/>
          </p:nvPr>
        </p:nvSpPr>
        <p:spPr>
          <a:xfrm>
            <a:off x="5048280" y="3740150"/>
            <a:ext cx="33825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After preprocessing and clean up</a:t>
            </a:r>
            <a:endParaRPr dirty="0"/>
          </a:p>
        </p:txBody>
      </p:sp>
      <p:grpSp>
        <p:nvGrpSpPr>
          <p:cNvPr id="877" name="Google Shape;877;p37"/>
          <p:cNvGrpSpPr/>
          <p:nvPr/>
        </p:nvGrpSpPr>
        <p:grpSpPr>
          <a:xfrm>
            <a:off x="6361493" y="-3869887"/>
            <a:ext cx="2394072" cy="6005438"/>
            <a:chOff x="6361493" y="-3627137"/>
            <a:chExt cx="2394072" cy="6005438"/>
          </a:xfrm>
        </p:grpSpPr>
        <p:grpSp>
          <p:nvGrpSpPr>
            <p:cNvPr id="878" name="Google Shape;878;p37"/>
            <p:cNvGrpSpPr/>
            <p:nvPr/>
          </p:nvGrpSpPr>
          <p:grpSpPr>
            <a:xfrm>
              <a:off x="6361493" y="-1981255"/>
              <a:ext cx="681217" cy="3360485"/>
              <a:chOff x="1337800" y="-2525590"/>
              <a:chExt cx="1498167" cy="7390555"/>
            </a:xfrm>
          </p:grpSpPr>
          <p:cxnSp>
            <p:nvCxnSpPr>
              <p:cNvPr id="879" name="Google Shape;879;p37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0" name="Google Shape;880;p37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1" name="Google Shape;881;p37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2" name="Google Shape;882;p37"/>
            <p:cNvSpPr/>
            <p:nvPr/>
          </p:nvSpPr>
          <p:spPr>
            <a:xfrm rot="10800000">
              <a:off x="6784218" y="-3627137"/>
              <a:ext cx="1971347" cy="6005438"/>
            </a:xfrm>
            <a:custGeom>
              <a:avLst/>
              <a:gdLst/>
              <a:ahLst/>
              <a:cxnLst/>
              <a:rect l="l" t="t" r="r" b="b"/>
              <a:pathLst>
                <a:path w="62917" h="191668" extrusionOk="0">
                  <a:moveTo>
                    <a:pt x="0" y="0"/>
                  </a:moveTo>
                  <a:lnTo>
                    <a:pt x="0" y="21836"/>
                  </a:lnTo>
                  <a:lnTo>
                    <a:pt x="38334" y="60169"/>
                  </a:lnTo>
                  <a:lnTo>
                    <a:pt x="38334" y="81762"/>
                  </a:lnTo>
                  <a:lnTo>
                    <a:pt x="22442" y="97654"/>
                  </a:lnTo>
                  <a:lnTo>
                    <a:pt x="22442" y="116457"/>
                  </a:lnTo>
                  <a:lnTo>
                    <a:pt x="62917" y="139825"/>
                  </a:lnTo>
                  <a:lnTo>
                    <a:pt x="62917" y="19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83" name="Google Shape;883;p37"/>
          <p:cNvSpPr/>
          <p:nvPr/>
        </p:nvSpPr>
        <p:spPr>
          <a:xfrm rot="-5400000">
            <a:off x="2702095" y="1625084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7"/>
          <p:cNvSpPr/>
          <p:nvPr/>
        </p:nvSpPr>
        <p:spPr>
          <a:xfrm rot="-5400000">
            <a:off x="689075" y="3257734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7"/>
          <p:cNvSpPr/>
          <p:nvPr/>
        </p:nvSpPr>
        <p:spPr>
          <a:xfrm rot="-5400000">
            <a:off x="4690700" y="3257734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D1B8855-D2D7-557E-768B-A9C206AD6962}"/>
              </a:ext>
            </a:extLst>
          </p:cNvPr>
          <p:cNvSpPr/>
          <p:nvPr/>
        </p:nvSpPr>
        <p:spPr>
          <a:xfrm>
            <a:off x="443443" y="2329341"/>
            <a:ext cx="1017887" cy="4848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653A298-A5D7-BA3D-910F-2774C8CB78D5}"/>
              </a:ext>
            </a:extLst>
          </p:cNvPr>
          <p:cNvSpPr/>
          <p:nvPr/>
        </p:nvSpPr>
        <p:spPr>
          <a:xfrm>
            <a:off x="2133856" y="2029092"/>
            <a:ext cx="1668791" cy="10853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Preprocessing and Prompt Generation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BB77B6B-6585-C0FF-0CCB-F42D0BF81D82}"/>
              </a:ext>
            </a:extLst>
          </p:cNvPr>
          <p:cNvSpPr/>
          <p:nvPr/>
        </p:nvSpPr>
        <p:spPr>
          <a:xfrm>
            <a:off x="4216067" y="2280409"/>
            <a:ext cx="1361143" cy="5631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JSON Data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D1306E6-6EB5-104F-2460-2F352D29D5FA}"/>
              </a:ext>
            </a:extLst>
          </p:cNvPr>
          <p:cNvSpPr/>
          <p:nvPr/>
        </p:nvSpPr>
        <p:spPr>
          <a:xfrm>
            <a:off x="5990630" y="2280409"/>
            <a:ext cx="1361143" cy="5631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Fine Tuning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CE80BC5-3CD5-9202-9667-7552318A030C}"/>
              </a:ext>
            </a:extLst>
          </p:cNvPr>
          <p:cNvSpPr/>
          <p:nvPr/>
        </p:nvSpPr>
        <p:spPr>
          <a:xfrm>
            <a:off x="5956332" y="3563423"/>
            <a:ext cx="1589517" cy="8083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43ABDEC-B333-3570-1C82-E2AA6B421572}"/>
              </a:ext>
            </a:extLst>
          </p:cNvPr>
          <p:cNvSpPr/>
          <p:nvPr/>
        </p:nvSpPr>
        <p:spPr>
          <a:xfrm>
            <a:off x="4470252" y="3725210"/>
            <a:ext cx="1195785" cy="4848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Prompt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A77A628-3306-18D4-1E48-2CA1DDDD3AA7}"/>
              </a:ext>
            </a:extLst>
          </p:cNvPr>
          <p:cNvSpPr/>
          <p:nvPr/>
        </p:nvSpPr>
        <p:spPr>
          <a:xfrm>
            <a:off x="7847195" y="3725210"/>
            <a:ext cx="1202802" cy="4848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 Code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0DCCF37-9961-E300-F4F6-B75A50CEA7AB}"/>
              </a:ext>
            </a:extLst>
          </p:cNvPr>
          <p:cNvSpPr/>
          <p:nvPr/>
        </p:nvSpPr>
        <p:spPr>
          <a:xfrm>
            <a:off x="5748256" y="707893"/>
            <a:ext cx="1845892" cy="8083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Pre-trained CodeLlama-7b-hf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16D3FE7-DEA4-DC10-C6D4-4F40B48A5B50}"/>
              </a:ext>
            </a:extLst>
          </p:cNvPr>
          <p:cNvCxnSpPr>
            <a:stCxn id="13" idx="3"/>
            <a:endCxn id="19" idx="1"/>
          </p:cNvCxnSpPr>
          <p:nvPr/>
        </p:nvCxnSpPr>
        <p:spPr>
          <a:xfrm>
            <a:off x="1461330" y="2571750"/>
            <a:ext cx="672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992AA1B-E3F5-6036-F77E-A3B5E8A7DC17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5466461" y="2561986"/>
            <a:ext cx="524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E0A11A9-0E58-99BF-F4C6-63C014AD96BF}"/>
              </a:ext>
            </a:extLst>
          </p:cNvPr>
          <p:cNvCxnSpPr>
            <a:cxnSpLocks/>
            <a:stCxn id="25" idx="2"/>
            <a:endCxn id="21" idx="0"/>
          </p:cNvCxnSpPr>
          <p:nvPr/>
        </p:nvCxnSpPr>
        <p:spPr>
          <a:xfrm>
            <a:off x="6671202" y="1516284"/>
            <a:ext cx="0" cy="764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BAD991-0415-F36F-141D-FB91EC21AE6C}"/>
              </a:ext>
            </a:extLst>
          </p:cNvPr>
          <p:cNvCxnSpPr/>
          <p:nvPr/>
        </p:nvCxnSpPr>
        <p:spPr>
          <a:xfrm>
            <a:off x="5283806" y="3959245"/>
            <a:ext cx="672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E44325B-37A3-774F-3CB1-F89626433A8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268672" y="3967619"/>
            <a:ext cx="578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071855-169D-6E4D-9897-D054482D72DE}"/>
              </a:ext>
            </a:extLst>
          </p:cNvPr>
          <p:cNvCxnSpPr>
            <a:cxnSpLocks/>
          </p:cNvCxnSpPr>
          <p:nvPr/>
        </p:nvCxnSpPr>
        <p:spPr>
          <a:xfrm>
            <a:off x="6671201" y="2422025"/>
            <a:ext cx="0" cy="1141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6590951-225D-2803-A6CE-A1FAD75A12A5}"/>
              </a:ext>
            </a:extLst>
          </p:cNvPr>
          <p:cNvCxnSpPr/>
          <p:nvPr/>
        </p:nvCxnSpPr>
        <p:spPr>
          <a:xfrm>
            <a:off x="3543541" y="2586883"/>
            <a:ext cx="672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Server with solid fill">
            <a:extLst>
              <a:ext uri="{FF2B5EF4-FFF2-40B4-BE49-F238E27FC236}">
                <a16:creationId xmlns:a16="http://schemas.microsoft.com/office/drawing/2014/main" id="{C8A9299E-DE6A-75F8-D7B1-EBDE0C08B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58872" y="428557"/>
            <a:ext cx="914400" cy="914400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1221431-ECE0-78A3-F92E-D813702E5FAC}"/>
              </a:ext>
            </a:extLst>
          </p:cNvPr>
          <p:cNvCxnSpPr>
            <a:cxnSpLocks/>
          </p:cNvCxnSpPr>
          <p:nvPr/>
        </p:nvCxnSpPr>
        <p:spPr>
          <a:xfrm>
            <a:off x="2989401" y="1264967"/>
            <a:ext cx="0" cy="764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F39E473-A270-E610-B482-5815218B38D1}"/>
              </a:ext>
            </a:extLst>
          </p:cNvPr>
          <p:cNvCxnSpPr>
            <a:cxnSpLocks/>
          </p:cNvCxnSpPr>
          <p:nvPr/>
        </p:nvCxnSpPr>
        <p:spPr>
          <a:xfrm flipV="1">
            <a:off x="2610525" y="1264967"/>
            <a:ext cx="0" cy="718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3AAE261-D4C5-729A-716F-2471657D49CD}"/>
              </a:ext>
            </a:extLst>
          </p:cNvPr>
          <p:cNvSpPr txBox="1"/>
          <p:nvPr/>
        </p:nvSpPr>
        <p:spPr>
          <a:xfrm>
            <a:off x="1160780" y="1512073"/>
            <a:ext cx="1946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HTTP Request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BDB2397-50B2-9A64-D738-BB717C46CF78}"/>
              </a:ext>
            </a:extLst>
          </p:cNvPr>
          <p:cNvSpPr txBox="1"/>
          <p:nvPr/>
        </p:nvSpPr>
        <p:spPr>
          <a:xfrm>
            <a:off x="3106932" y="1534081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112933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– CodeLlama-7b-hf</a:t>
            </a:r>
            <a:endParaRPr dirty="0"/>
          </a:p>
        </p:txBody>
      </p:sp>
      <p:sp>
        <p:nvSpPr>
          <p:cNvPr id="773" name="Google Shape;773;p34"/>
          <p:cNvSpPr txBox="1">
            <a:spLocks noGrp="1"/>
          </p:cNvSpPr>
          <p:nvPr>
            <p:ph type="subTitle" idx="5"/>
          </p:nvPr>
        </p:nvSpPr>
        <p:spPr>
          <a:xfrm>
            <a:off x="1699259" y="1796996"/>
            <a:ext cx="3050418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Causal-LM</a:t>
            </a:r>
          </a:p>
        </p:txBody>
      </p:sp>
      <p:sp>
        <p:nvSpPr>
          <p:cNvPr id="774" name="Google Shape;774;p34"/>
          <p:cNvSpPr txBox="1">
            <a:spLocks noGrp="1"/>
          </p:cNvSpPr>
          <p:nvPr>
            <p:ph type="subTitle" idx="1"/>
          </p:nvPr>
        </p:nvSpPr>
        <p:spPr>
          <a:xfrm>
            <a:off x="1090025" y="2438273"/>
            <a:ext cx="527108" cy="408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br>
              <a:rPr lang="en-US" b="0" i="0" dirty="0">
                <a:solidFill>
                  <a:srgbClr val="E8E8E6"/>
                </a:solidFill>
                <a:effectLst/>
                <a:latin typeface="__fkGroteskNeue_a82850"/>
              </a:rPr>
            </a:br>
            <a:endParaRPr dirty="0"/>
          </a:p>
        </p:txBody>
      </p:sp>
      <p:sp>
        <p:nvSpPr>
          <p:cNvPr id="777" name="Google Shape;777;p34"/>
          <p:cNvSpPr txBox="1">
            <a:spLocks noGrp="1"/>
          </p:cNvSpPr>
          <p:nvPr>
            <p:ph type="subTitle" idx="6"/>
          </p:nvPr>
        </p:nvSpPr>
        <p:spPr>
          <a:xfrm>
            <a:off x="1781092" y="2655736"/>
            <a:ext cx="2294653" cy="4894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PEFT  - </a:t>
            </a:r>
            <a:r>
              <a:rPr lang="en-US" dirty="0" err="1"/>
              <a:t>LoRA</a:t>
            </a:r>
            <a:r>
              <a:rPr lang="en-US" dirty="0"/>
              <a:t> config </a:t>
            </a:r>
          </a:p>
        </p:txBody>
      </p:sp>
      <p:grpSp>
        <p:nvGrpSpPr>
          <p:cNvPr id="778" name="Google Shape;778;p34"/>
          <p:cNvGrpSpPr/>
          <p:nvPr/>
        </p:nvGrpSpPr>
        <p:grpSpPr>
          <a:xfrm>
            <a:off x="1128175" y="2800083"/>
            <a:ext cx="289600" cy="345150"/>
            <a:chOff x="4801988" y="3797375"/>
            <a:chExt cx="289600" cy="345150"/>
          </a:xfrm>
        </p:grpSpPr>
        <p:sp>
          <p:nvSpPr>
            <p:cNvPr id="779" name="Google Shape;779;p34"/>
            <p:cNvSpPr/>
            <p:nvPr/>
          </p:nvSpPr>
          <p:spPr>
            <a:xfrm>
              <a:off x="4916238" y="3885675"/>
              <a:ext cx="60825" cy="60775"/>
            </a:xfrm>
            <a:custGeom>
              <a:avLst/>
              <a:gdLst/>
              <a:ahLst/>
              <a:cxnLst/>
              <a:rect l="l" t="t" r="r" b="b"/>
              <a:pathLst>
                <a:path w="2433" h="2431" extrusionOk="0">
                  <a:moveTo>
                    <a:pt x="1215" y="806"/>
                  </a:moveTo>
                  <a:cubicBezTo>
                    <a:pt x="1436" y="806"/>
                    <a:pt x="1613" y="994"/>
                    <a:pt x="1613" y="1215"/>
                  </a:cubicBezTo>
                  <a:cubicBezTo>
                    <a:pt x="1613" y="1437"/>
                    <a:pt x="1436" y="1614"/>
                    <a:pt x="1215" y="1614"/>
                  </a:cubicBezTo>
                  <a:cubicBezTo>
                    <a:pt x="993" y="1614"/>
                    <a:pt x="805" y="1437"/>
                    <a:pt x="805" y="1215"/>
                  </a:cubicBezTo>
                  <a:cubicBezTo>
                    <a:pt x="805" y="994"/>
                    <a:pt x="993" y="806"/>
                    <a:pt x="1215" y="806"/>
                  </a:cubicBezTo>
                  <a:close/>
                  <a:moveTo>
                    <a:pt x="1215" y="1"/>
                  </a:moveTo>
                  <a:cubicBezTo>
                    <a:pt x="539" y="1"/>
                    <a:pt x="0" y="551"/>
                    <a:pt x="0" y="1215"/>
                  </a:cubicBezTo>
                  <a:cubicBezTo>
                    <a:pt x="0" y="1883"/>
                    <a:pt x="539" y="2430"/>
                    <a:pt x="1215" y="2430"/>
                  </a:cubicBezTo>
                  <a:cubicBezTo>
                    <a:pt x="1882" y="2430"/>
                    <a:pt x="2432" y="1883"/>
                    <a:pt x="2432" y="1215"/>
                  </a:cubicBezTo>
                  <a:cubicBezTo>
                    <a:pt x="2432" y="551"/>
                    <a:pt x="1882" y="1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4801988" y="3797375"/>
              <a:ext cx="289600" cy="345150"/>
            </a:xfrm>
            <a:custGeom>
              <a:avLst/>
              <a:gdLst/>
              <a:ahLst/>
              <a:cxnLst/>
              <a:rect l="l" t="t" r="r" b="b"/>
              <a:pathLst>
                <a:path w="11584" h="13806" extrusionOk="0">
                  <a:moveTo>
                    <a:pt x="10731" y="11643"/>
                  </a:moveTo>
                  <a:cubicBezTo>
                    <a:pt x="10579" y="12288"/>
                    <a:pt x="10074" y="12801"/>
                    <a:pt x="9432" y="12953"/>
                  </a:cubicBezTo>
                  <a:lnTo>
                    <a:pt x="9432" y="11643"/>
                  </a:lnTo>
                  <a:close/>
                  <a:moveTo>
                    <a:pt x="10111" y="809"/>
                  </a:moveTo>
                  <a:cubicBezTo>
                    <a:pt x="10472" y="809"/>
                    <a:pt x="10775" y="1112"/>
                    <a:pt x="10775" y="1488"/>
                  </a:cubicBezTo>
                  <a:lnTo>
                    <a:pt x="10775" y="10838"/>
                  </a:lnTo>
                  <a:lnTo>
                    <a:pt x="9022" y="10838"/>
                  </a:lnTo>
                  <a:cubicBezTo>
                    <a:pt x="8801" y="10838"/>
                    <a:pt x="8627" y="11026"/>
                    <a:pt x="8627" y="11247"/>
                  </a:cubicBezTo>
                  <a:lnTo>
                    <a:pt x="8627" y="13001"/>
                  </a:lnTo>
                  <a:lnTo>
                    <a:pt x="1473" y="13001"/>
                  </a:lnTo>
                  <a:cubicBezTo>
                    <a:pt x="1111" y="13001"/>
                    <a:pt x="805" y="12695"/>
                    <a:pt x="805" y="12322"/>
                  </a:cubicBezTo>
                  <a:lnTo>
                    <a:pt x="805" y="1488"/>
                  </a:lnTo>
                  <a:cubicBezTo>
                    <a:pt x="805" y="1112"/>
                    <a:pt x="1111" y="809"/>
                    <a:pt x="1473" y="809"/>
                  </a:cubicBezTo>
                  <a:close/>
                  <a:moveTo>
                    <a:pt x="1473" y="1"/>
                  </a:moveTo>
                  <a:cubicBezTo>
                    <a:pt x="654" y="1"/>
                    <a:pt x="0" y="669"/>
                    <a:pt x="0" y="1488"/>
                  </a:cubicBezTo>
                  <a:lnTo>
                    <a:pt x="0" y="12322"/>
                  </a:lnTo>
                  <a:cubicBezTo>
                    <a:pt x="0" y="13141"/>
                    <a:pt x="654" y="13806"/>
                    <a:pt x="1473" y="13806"/>
                  </a:cubicBezTo>
                  <a:lnTo>
                    <a:pt x="9022" y="13806"/>
                  </a:lnTo>
                  <a:cubicBezTo>
                    <a:pt x="10439" y="13806"/>
                    <a:pt x="11583" y="12661"/>
                    <a:pt x="11583" y="11247"/>
                  </a:cubicBezTo>
                  <a:lnTo>
                    <a:pt x="11583" y="1488"/>
                  </a:lnTo>
                  <a:cubicBezTo>
                    <a:pt x="11583" y="669"/>
                    <a:pt x="10930" y="1"/>
                    <a:pt x="10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4841688" y="3838625"/>
              <a:ext cx="210125" cy="269500"/>
            </a:xfrm>
            <a:custGeom>
              <a:avLst/>
              <a:gdLst/>
              <a:ahLst/>
              <a:cxnLst/>
              <a:rect l="l" t="t" r="r" b="b"/>
              <a:pathLst>
                <a:path w="8405" h="10780" extrusionOk="0">
                  <a:moveTo>
                    <a:pt x="4477" y="805"/>
                  </a:moveTo>
                  <a:lnTo>
                    <a:pt x="4503" y="1122"/>
                  </a:lnTo>
                  <a:cubicBezTo>
                    <a:pt x="4503" y="1263"/>
                    <a:pt x="4606" y="1392"/>
                    <a:pt x="4735" y="1437"/>
                  </a:cubicBezTo>
                  <a:cubicBezTo>
                    <a:pt x="4957" y="1507"/>
                    <a:pt x="5167" y="1625"/>
                    <a:pt x="5344" y="1776"/>
                  </a:cubicBezTo>
                  <a:cubicBezTo>
                    <a:pt x="5412" y="1839"/>
                    <a:pt x="5506" y="1873"/>
                    <a:pt x="5600" y="1873"/>
                  </a:cubicBezTo>
                  <a:cubicBezTo>
                    <a:pt x="5665" y="1873"/>
                    <a:pt x="5730" y="1857"/>
                    <a:pt x="5787" y="1824"/>
                  </a:cubicBezTo>
                  <a:lnTo>
                    <a:pt x="6031" y="1695"/>
                  </a:lnTo>
                  <a:lnTo>
                    <a:pt x="6326" y="2197"/>
                  </a:lnTo>
                  <a:lnTo>
                    <a:pt x="6057" y="2374"/>
                  </a:lnTo>
                  <a:cubicBezTo>
                    <a:pt x="5939" y="2455"/>
                    <a:pt x="5880" y="2595"/>
                    <a:pt x="5905" y="2736"/>
                  </a:cubicBezTo>
                  <a:cubicBezTo>
                    <a:pt x="5939" y="2853"/>
                    <a:pt x="5950" y="2980"/>
                    <a:pt x="5950" y="3097"/>
                  </a:cubicBezTo>
                  <a:cubicBezTo>
                    <a:pt x="5950" y="3215"/>
                    <a:pt x="5939" y="3344"/>
                    <a:pt x="5905" y="3459"/>
                  </a:cubicBezTo>
                  <a:cubicBezTo>
                    <a:pt x="5880" y="3600"/>
                    <a:pt x="5939" y="3740"/>
                    <a:pt x="6057" y="3821"/>
                  </a:cubicBezTo>
                  <a:lnTo>
                    <a:pt x="6326" y="3998"/>
                  </a:lnTo>
                  <a:lnTo>
                    <a:pt x="6031" y="4489"/>
                  </a:lnTo>
                  <a:lnTo>
                    <a:pt x="5751" y="4349"/>
                  </a:lnTo>
                  <a:cubicBezTo>
                    <a:pt x="5701" y="4321"/>
                    <a:pt x="5647" y="4308"/>
                    <a:pt x="5593" y="4308"/>
                  </a:cubicBezTo>
                  <a:cubicBezTo>
                    <a:pt x="5511" y="4308"/>
                    <a:pt x="5429" y="4339"/>
                    <a:pt x="5367" y="4396"/>
                  </a:cubicBezTo>
                  <a:cubicBezTo>
                    <a:pt x="5190" y="4559"/>
                    <a:pt x="4994" y="4677"/>
                    <a:pt x="4769" y="4747"/>
                  </a:cubicBezTo>
                  <a:cubicBezTo>
                    <a:pt x="4618" y="4803"/>
                    <a:pt x="4503" y="4943"/>
                    <a:pt x="4503" y="5109"/>
                  </a:cubicBezTo>
                  <a:lnTo>
                    <a:pt x="4477" y="5389"/>
                  </a:lnTo>
                  <a:lnTo>
                    <a:pt x="3905" y="5389"/>
                  </a:lnTo>
                  <a:lnTo>
                    <a:pt x="3894" y="5061"/>
                  </a:lnTo>
                  <a:cubicBezTo>
                    <a:pt x="3883" y="4921"/>
                    <a:pt x="3787" y="4803"/>
                    <a:pt x="3647" y="4758"/>
                  </a:cubicBezTo>
                  <a:cubicBezTo>
                    <a:pt x="3425" y="4688"/>
                    <a:pt x="3226" y="4570"/>
                    <a:pt x="3052" y="4419"/>
                  </a:cubicBezTo>
                  <a:cubicBezTo>
                    <a:pt x="2976" y="4356"/>
                    <a:pt x="2884" y="4322"/>
                    <a:pt x="2789" y="4322"/>
                  </a:cubicBezTo>
                  <a:cubicBezTo>
                    <a:pt x="2724" y="4322"/>
                    <a:pt x="2658" y="4338"/>
                    <a:pt x="2595" y="4371"/>
                  </a:cubicBezTo>
                  <a:lnTo>
                    <a:pt x="2351" y="4489"/>
                  </a:lnTo>
                  <a:lnTo>
                    <a:pt x="2070" y="3998"/>
                  </a:lnTo>
                  <a:lnTo>
                    <a:pt x="2340" y="3821"/>
                  </a:lnTo>
                  <a:cubicBezTo>
                    <a:pt x="2455" y="3740"/>
                    <a:pt x="2514" y="3600"/>
                    <a:pt x="2480" y="3459"/>
                  </a:cubicBezTo>
                  <a:cubicBezTo>
                    <a:pt x="2455" y="3344"/>
                    <a:pt x="2443" y="3215"/>
                    <a:pt x="2443" y="3097"/>
                  </a:cubicBezTo>
                  <a:cubicBezTo>
                    <a:pt x="2443" y="2980"/>
                    <a:pt x="2455" y="2853"/>
                    <a:pt x="2480" y="2736"/>
                  </a:cubicBezTo>
                  <a:cubicBezTo>
                    <a:pt x="2514" y="2595"/>
                    <a:pt x="2455" y="2455"/>
                    <a:pt x="2340" y="2374"/>
                  </a:cubicBezTo>
                  <a:lnTo>
                    <a:pt x="2070" y="2197"/>
                  </a:lnTo>
                  <a:lnTo>
                    <a:pt x="2351" y="1695"/>
                  </a:lnTo>
                  <a:lnTo>
                    <a:pt x="2643" y="1846"/>
                  </a:lnTo>
                  <a:cubicBezTo>
                    <a:pt x="2694" y="1874"/>
                    <a:pt x="2749" y="1887"/>
                    <a:pt x="2803" y="1887"/>
                  </a:cubicBezTo>
                  <a:cubicBezTo>
                    <a:pt x="2885" y="1887"/>
                    <a:pt x="2966" y="1857"/>
                    <a:pt x="3030" y="1801"/>
                  </a:cubicBezTo>
                  <a:cubicBezTo>
                    <a:pt x="3204" y="1625"/>
                    <a:pt x="3414" y="1507"/>
                    <a:pt x="3647" y="1425"/>
                  </a:cubicBezTo>
                  <a:cubicBezTo>
                    <a:pt x="3787" y="1392"/>
                    <a:pt x="3883" y="1263"/>
                    <a:pt x="3894" y="1122"/>
                  </a:cubicBezTo>
                  <a:lnTo>
                    <a:pt x="3905" y="805"/>
                  </a:lnTo>
                  <a:close/>
                  <a:moveTo>
                    <a:pt x="1229" y="7002"/>
                  </a:moveTo>
                  <a:cubicBezTo>
                    <a:pt x="1450" y="7002"/>
                    <a:pt x="1638" y="7188"/>
                    <a:pt x="1638" y="7412"/>
                  </a:cubicBezTo>
                  <a:cubicBezTo>
                    <a:pt x="1638" y="7634"/>
                    <a:pt x="1450" y="7808"/>
                    <a:pt x="1229" y="7808"/>
                  </a:cubicBezTo>
                  <a:cubicBezTo>
                    <a:pt x="1007" y="7808"/>
                    <a:pt x="819" y="7634"/>
                    <a:pt x="819" y="7412"/>
                  </a:cubicBezTo>
                  <a:cubicBezTo>
                    <a:pt x="819" y="7188"/>
                    <a:pt x="1007" y="7002"/>
                    <a:pt x="1229" y="7002"/>
                  </a:cubicBezTo>
                  <a:close/>
                  <a:moveTo>
                    <a:pt x="7154" y="7002"/>
                  </a:moveTo>
                  <a:cubicBezTo>
                    <a:pt x="7389" y="7002"/>
                    <a:pt x="7563" y="7188"/>
                    <a:pt x="7563" y="7412"/>
                  </a:cubicBezTo>
                  <a:cubicBezTo>
                    <a:pt x="7563" y="7634"/>
                    <a:pt x="7389" y="7808"/>
                    <a:pt x="7154" y="7808"/>
                  </a:cubicBezTo>
                  <a:cubicBezTo>
                    <a:pt x="6932" y="7808"/>
                    <a:pt x="6758" y="7634"/>
                    <a:pt x="6758" y="7412"/>
                  </a:cubicBezTo>
                  <a:cubicBezTo>
                    <a:pt x="6758" y="7188"/>
                    <a:pt x="6932" y="7002"/>
                    <a:pt x="7154" y="7002"/>
                  </a:cubicBezTo>
                  <a:close/>
                  <a:moveTo>
                    <a:pt x="4197" y="9165"/>
                  </a:moveTo>
                  <a:cubicBezTo>
                    <a:pt x="4418" y="9165"/>
                    <a:pt x="4595" y="9339"/>
                    <a:pt x="4595" y="9561"/>
                  </a:cubicBezTo>
                  <a:cubicBezTo>
                    <a:pt x="4595" y="9782"/>
                    <a:pt x="4418" y="9970"/>
                    <a:pt x="4197" y="9970"/>
                  </a:cubicBezTo>
                  <a:cubicBezTo>
                    <a:pt x="3975" y="9970"/>
                    <a:pt x="3787" y="9782"/>
                    <a:pt x="3787" y="9561"/>
                  </a:cubicBezTo>
                  <a:cubicBezTo>
                    <a:pt x="3787" y="9339"/>
                    <a:pt x="3975" y="9165"/>
                    <a:pt x="4197" y="9165"/>
                  </a:cubicBezTo>
                  <a:close/>
                  <a:moveTo>
                    <a:pt x="3532" y="0"/>
                  </a:moveTo>
                  <a:cubicBezTo>
                    <a:pt x="3310" y="0"/>
                    <a:pt x="3134" y="163"/>
                    <a:pt x="3122" y="385"/>
                  </a:cubicBezTo>
                  <a:lnTo>
                    <a:pt x="3111" y="783"/>
                  </a:lnTo>
                  <a:cubicBezTo>
                    <a:pt x="2982" y="842"/>
                    <a:pt x="2864" y="912"/>
                    <a:pt x="2749" y="993"/>
                  </a:cubicBezTo>
                  <a:lnTo>
                    <a:pt x="2385" y="805"/>
                  </a:lnTo>
                  <a:cubicBezTo>
                    <a:pt x="2326" y="773"/>
                    <a:pt x="2263" y="757"/>
                    <a:pt x="2201" y="757"/>
                  </a:cubicBezTo>
                  <a:cubicBezTo>
                    <a:pt x="2064" y="757"/>
                    <a:pt x="1931" y="831"/>
                    <a:pt x="1860" y="960"/>
                  </a:cubicBezTo>
                  <a:lnTo>
                    <a:pt x="1181" y="2127"/>
                  </a:lnTo>
                  <a:cubicBezTo>
                    <a:pt x="1077" y="2315"/>
                    <a:pt x="1136" y="2559"/>
                    <a:pt x="1310" y="2677"/>
                  </a:cubicBezTo>
                  <a:lnTo>
                    <a:pt x="1650" y="2887"/>
                  </a:lnTo>
                  <a:cubicBezTo>
                    <a:pt x="1650" y="2957"/>
                    <a:pt x="1638" y="3027"/>
                    <a:pt x="1638" y="3097"/>
                  </a:cubicBezTo>
                  <a:cubicBezTo>
                    <a:pt x="1638" y="3168"/>
                    <a:pt x="1650" y="3238"/>
                    <a:pt x="1650" y="3308"/>
                  </a:cubicBezTo>
                  <a:lnTo>
                    <a:pt x="1310" y="3518"/>
                  </a:lnTo>
                  <a:cubicBezTo>
                    <a:pt x="1136" y="3636"/>
                    <a:pt x="1077" y="3880"/>
                    <a:pt x="1181" y="4068"/>
                  </a:cubicBezTo>
                  <a:lnTo>
                    <a:pt x="1860" y="5224"/>
                  </a:lnTo>
                  <a:cubicBezTo>
                    <a:pt x="1933" y="5356"/>
                    <a:pt x="2071" y="5430"/>
                    <a:pt x="2211" y="5430"/>
                  </a:cubicBezTo>
                  <a:cubicBezTo>
                    <a:pt x="2270" y="5430"/>
                    <a:pt x="2330" y="5417"/>
                    <a:pt x="2385" y="5389"/>
                  </a:cubicBezTo>
                  <a:lnTo>
                    <a:pt x="2749" y="5201"/>
                  </a:lnTo>
                  <a:cubicBezTo>
                    <a:pt x="2864" y="5283"/>
                    <a:pt x="2982" y="5353"/>
                    <a:pt x="3111" y="5412"/>
                  </a:cubicBezTo>
                  <a:lnTo>
                    <a:pt x="3122" y="5810"/>
                  </a:lnTo>
                  <a:cubicBezTo>
                    <a:pt x="3134" y="6032"/>
                    <a:pt x="3310" y="6194"/>
                    <a:pt x="3532" y="6194"/>
                  </a:cubicBezTo>
                  <a:lnTo>
                    <a:pt x="3801" y="6194"/>
                  </a:lnTo>
                  <a:lnTo>
                    <a:pt x="3801" y="7002"/>
                  </a:lnTo>
                  <a:lnTo>
                    <a:pt x="2385" y="7002"/>
                  </a:lnTo>
                  <a:cubicBezTo>
                    <a:pt x="2216" y="6527"/>
                    <a:pt x="1761" y="6193"/>
                    <a:pt x="1222" y="6193"/>
                  </a:cubicBezTo>
                  <a:cubicBezTo>
                    <a:pt x="1205" y="6193"/>
                    <a:pt x="1187" y="6194"/>
                    <a:pt x="1170" y="6194"/>
                  </a:cubicBezTo>
                  <a:cubicBezTo>
                    <a:pt x="550" y="6231"/>
                    <a:pt x="48" y="6744"/>
                    <a:pt x="25" y="7364"/>
                  </a:cubicBezTo>
                  <a:cubicBezTo>
                    <a:pt x="0" y="8054"/>
                    <a:pt x="550" y="8627"/>
                    <a:pt x="1240" y="8627"/>
                  </a:cubicBezTo>
                  <a:cubicBezTo>
                    <a:pt x="1767" y="8627"/>
                    <a:pt x="2211" y="8287"/>
                    <a:pt x="2385" y="7819"/>
                  </a:cubicBezTo>
                  <a:lnTo>
                    <a:pt x="3801" y="7819"/>
                  </a:lnTo>
                  <a:lnTo>
                    <a:pt x="3801" y="8428"/>
                  </a:lnTo>
                  <a:cubicBezTo>
                    <a:pt x="3310" y="8604"/>
                    <a:pt x="2960" y="9081"/>
                    <a:pt x="2993" y="9631"/>
                  </a:cubicBezTo>
                  <a:cubicBezTo>
                    <a:pt x="3030" y="10251"/>
                    <a:pt x="3532" y="10753"/>
                    <a:pt x="4152" y="10778"/>
                  </a:cubicBezTo>
                  <a:cubicBezTo>
                    <a:pt x="4172" y="10779"/>
                    <a:pt x="4191" y="10780"/>
                    <a:pt x="4211" y="10780"/>
                  </a:cubicBezTo>
                  <a:cubicBezTo>
                    <a:pt x="4872" y="10780"/>
                    <a:pt x="5414" y="10231"/>
                    <a:pt x="5414" y="9561"/>
                  </a:cubicBezTo>
                  <a:cubicBezTo>
                    <a:pt x="5414" y="9036"/>
                    <a:pt x="5075" y="8590"/>
                    <a:pt x="4606" y="8428"/>
                  </a:cubicBezTo>
                  <a:lnTo>
                    <a:pt x="4606" y="7819"/>
                  </a:lnTo>
                  <a:lnTo>
                    <a:pt x="6020" y="7819"/>
                  </a:lnTo>
                  <a:cubicBezTo>
                    <a:pt x="6191" y="8294"/>
                    <a:pt x="6658" y="8628"/>
                    <a:pt x="7186" y="8628"/>
                  </a:cubicBezTo>
                  <a:cubicBezTo>
                    <a:pt x="7203" y="8628"/>
                    <a:pt x="7221" y="8627"/>
                    <a:pt x="7238" y="8627"/>
                  </a:cubicBezTo>
                  <a:cubicBezTo>
                    <a:pt x="7855" y="8590"/>
                    <a:pt x="8360" y="8077"/>
                    <a:pt x="8382" y="7457"/>
                  </a:cubicBezTo>
                  <a:cubicBezTo>
                    <a:pt x="8405" y="6767"/>
                    <a:pt x="7855" y="6194"/>
                    <a:pt x="7168" y="6194"/>
                  </a:cubicBezTo>
                  <a:cubicBezTo>
                    <a:pt x="6640" y="6194"/>
                    <a:pt x="6197" y="6534"/>
                    <a:pt x="6020" y="7002"/>
                  </a:cubicBezTo>
                  <a:lnTo>
                    <a:pt x="4606" y="7002"/>
                  </a:lnTo>
                  <a:lnTo>
                    <a:pt x="4606" y="6194"/>
                  </a:lnTo>
                  <a:lnTo>
                    <a:pt x="4876" y="6194"/>
                  </a:lnTo>
                  <a:cubicBezTo>
                    <a:pt x="5097" y="6194"/>
                    <a:pt x="5274" y="6032"/>
                    <a:pt x="5285" y="5810"/>
                  </a:cubicBezTo>
                  <a:lnTo>
                    <a:pt x="5296" y="5412"/>
                  </a:lnTo>
                  <a:cubicBezTo>
                    <a:pt x="5426" y="5353"/>
                    <a:pt x="5541" y="5283"/>
                    <a:pt x="5658" y="5201"/>
                  </a:cubicBezTo>
                  <a:lnTo>
                    <a:pt x="6020" y="5389"/>
                  </a:lnTo>
                  <a:cubicBezTo>
                    <a:pt x="6076" y="5417"/>
                    <a:pt x="6136" y="5430"/>
                    <a:pt x="6195" y="5430"/>
                  </a:cubicBezTo>
                  <a:cubicBezTo>
                    <a:pt x="6335" y="5430"/>
                    <a:pt x="6473" y="5356"/>
                    <a:pt x="6548" y="5224"/>
                  </a:cubicBezTo>
                  <a:lnTo>
                    <a:pt x="7224" y="4068"/>
                  </a:lnTo>
                  <a:cubicBezTo>
                    <a:pt x="7330" y="3880"/>
                    <a:pt x="7271" y="3636"/>
                    <a:pt x="7098" y="3518"/>
                  </a:cubicBezTo>
                  <a:lnTo>
                    <a:pt x="6758" y="3308"/>
                  </a:lnTo>
                  <a:cubicBezTo>
                    <a:pt x="6758" y="3238"/>
                    <a:pt x="6769" y="3168"/>
                    <a:pt x="6769" y="3097"/>
                  </a:cubicBezTo>
                  <a:cubicBezTo>
                    <a:pt x="6769" y="3027"/>
                    <a:pt x="6758" y="2957"/>
                    <a:pt x="6758" y="2887"/>
                  </a:cubicBezTo>
                  <a:lnTo>
                    <a:pt x="7098" y="2677"/>
                  </a:lnTo>
                  <a:cubicBezTo>
                    <a:pt x="7271" y="2559"/>
                    <a:pt x="7330" y="2315"/>
                    <a:pt x="7224" y="2127"/>
                  </a:cubicBezTo>
                  <a:lnTo>
                    <a:pt x="6548" y="960"/>
                  </a:lnTo>
                  <a:cubicBezTo>
                    <a:pt x="6475" y="831"/>
                    <a:pt x="6342" y="757"/>
                    <a:pt x="6205" y="757"/>
                  </a:cubicBezTo>
                  <a:cubicBezTo>
                    <a:pt x="6143" y="757"/>
                    <a:pt x="6079" y="773"/>
                    <a:pt x="6020" y="805"/>
                  </a:cubicBezTo>
                  <a:lnTo>
                    <a:pt x="5658" y="993"/>
                  </a:lnTo>
                  <a:cubicBezTo>
                    <a:pt x="5541" y="912"/>
                    <a:pt x="5426" y="842"/>
                    <a:pt x="5296" y="783"/>
                  </a:cubicBezTo>
                  <a:lnTo>
                    <a:pt x="5285" y="385"/>
                  </a:lnTo>
                  <a:cubicBezTo>
                    <a:pt x="5274" y="163"/>
                    <a:pt x="5097" y="0"/>
                    <a:pt x="4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782" name="Google Shape;782;p34"/>
          <p:cNvGrpSpPr/>
          <p:nvPr/>
        </p:nvGrpSpPr>
        <p:grpSpPr>
          <a:xfrm>
            <a:off x="1090025" y="1961608"/>
            <a:ext cx="347475" cy="345150"/>
            <a:chOff x="4744113" y="3243975"/>
            <a:chExt cx="347475" cy="345150"/>
          </a:xfrm>
        </p:grpSpPr>
        <p:sp>
          <p:nvSpPr>
            <p:cNvPr id="783" name="Google Shape;783;p34"/>
            <p:cNvSpPr/>
            <p:nvPr/>
          </p:nvSpPr>
          <p:spPr>
            <a:xfrm>
              <a:off x="4744113" y="3339725"/>
              <a:ext cx="182950" cy="249400"/>
            </a:xfrm>
            <a:custGeom>
              <a:avLst/>
              <a:gdLst/>
              <a:ahLst/>
              <a:cxnLst/>
              <a:rect l="l" t="t" r="r" b="b"/>
              <a:pathLst>
                <a:path w="7318" h="9976" extrusionOk="0">
                  <a:moveTo>
                    <a:pt x="3697" y="810"/>
                  </a:moveTo>
                  <a:cubicBezTo>
                    <a:pt x="3704" y="810"/>
                    <a:pt x="3711" y="810"/>
                    <a:pt x="3718" y="810"/>
                  </a:cubicBezTo>
                  <a:cubicBezTo>
                    <a:pt x="5272" y="833"/>
                    <a:pt x="6523" y="2095"/>
                    <a:pt x="6523" y="3638"/>
                  </a:cubicBezTo>
                  <a:cubicBezTo>
                    <a:pt x="6523" y="4398"/>
                    <a:pt x="6217" y="5111"/>
                    <a:pt x="5682" y="5649"/>
                  </a:cubicBezTo>
                  <a:cubicBezTo>
                    <a:pt x="5154" y="6174"/>
                    <a:pt x="4815" y="6842"/>
                    <a:pt x="4722" y="7554"/>
                  </a:cubicBezTo>
                  <a:lnTo>
                    <a:pt x="4091" y="7554"/>
                  </a:lnTo>
                  <a:lnTo>
                    <a:pt x="4091" y="4889"/>
                  </a:lnTo>
                  <a:lnTo>
                    <a:pt x="5050" y="3930"/>
                  </a:lnTo>
                  <a:cubicBezTo>
                    <a:pt x="5191" y="3789"/>
                    <a:pt x="5213" y="3557"/>
                    <a:pt x="5084" y="3394"/>
                  </a:cubicBezTo>
                  <a:cubicBezTo>
                    <a:pt x="5003" y="3288"/>
                    <a:pt x="4886" y="3235"/>
                    <a:pt x="4768" y="3235"/>
                  </a:cubicBezTo>
                  <a:cubicBezTo>
                    <a:pt x="4664" y="3235"/>
                    <a:pt x="4560" y="3276"/>
                    <a:pt x="4478" y="3357"/>
                  </a:cubicBezTo>
                  <a:lnTo>
                    <a:pt x="3693" y="4154"/>
                  </a:lnTo>
                  <a:lnTo>
                    <a:pt x="2899" y="3357"/>
                  </a:lnTo>
                  <a:cubicBezTo>
                    <a:pt x="2817" y="3276"/>
                    <a:pt x="2713" y="3235"/>
                    <a:pt x="2608" y="3235"/>
                  </a:cubicBezTo>
                  <a:cubicBezTo>
                    <a:pt x="2490" y="3235"/>
                    <a:pt x="2372" y="3288"/>
                    <a:pt x="2290" y="3394"/>
                  </a:cubicBezTo>
                  <a:cubicBezTo>
                    <a:pt x="2164" y="3557"/>
                    <a:pt x="2186" y="3789"/>
                    <a:pt x="2338" y="3930"/>
                  </a:cubicBezTo>
                  <a:lnTo>
                    <a:pt x="3286" y="4889"/>
                  </a:lnTo>
                  <a:lnTo>
                    <a:pt x="3286" y="7554"/>
                  </a:lnTo>
                  <a:lnTo>
                    <a:pt x="2655" y="7554"/>
                  </a:lnTo>
                  <a:cubicBezTo>
                    <a:pt x="2559" y="6842"/>
                    <a:pt x="2234" y="6174"/>
                    <a:pt x="1695" y="5649"/>
                  </a:cubicBezTo>
                  <a:cubicBezTo>
                    <a:pt x="1145" y="5099"/>
                    <a:pt x="854" y="4376"/>
                    <a:pt x="854" y="3615"/>
                  </a:cubicBezTo>
                  <a:cubicBezTo>
                    <a:pt x="876" y="2057"/>
                    <a:pt x="2152" y="810"/>
                    <a:pt x="3697" y="810"/>
                  </a:cubicBezTo>
                  <a:close/>
                  <a:moveTo>
                    <a:pt x="4689" y="8362"/>
                  </a:moveTo>
                  <a:lnTo>
                    <a:pt x="4689" y="8769"/>
                  </a:lnTo>
                  <a:cubicBezTo>
                    <a:pt x="4689" y="8993"/>
                    <a:pt x="4501" y="9167"/>
                    <a:pt x="4279" y="9167"/>
                  </a:cubicBezTo>
                  <a:lnTo>
                    <a:pt x="3075" y="9167"/>
                  </a:lnTo>
                  <a:cubicBezTo>
                    <a:pt x="2840" y="9167"/>
                    <a:pt x="2666" y="8993"/>
                    <a:pt x="2666" y="8769"/>
                  </a:cubicBezTo>
                  <a:lnTo>
                    <a:pt x="2666" y="8362"/>
                  </a:lnTo>
                  <a:close/>
                  <a:moveTo>
                    <a:pt x="3679" y="1"/>
                  </a:moveTo>
                  <a:cubicBezTo>
                    <a:pt x="3645" y="1"/>
                    <a:pt x="3611" y="1"/>
                    <a:pt x="3578" y="2"/>
                  </a:cubicBezTo>
                  <a:cubicBezTo>
                    <a:pt x="1659" y="50"/>
                    <a:pt x="105" y="1604"/>
                    <a:pt x="35" y="3509"/>
                  </a:cubicBezTo>
                  <a:cubicBezTo>
                    <a:pt x="1" y="4538"/>
                    <a:pt x="385" y="5498"/>
                    <a:pt x="1112" y="6222"/>
                  </a:cubicBezTo>
                  <a:cubicBezTo>
                    <a:pt x="1589" y="6701"/>
                    <a:pt x="1858" y="7321"/>
                    <a:pt x="1858" y="7952"/>
                  </a:cubicBezTo>
                  <a:lnTo>
                    <a:pt x="1858" y="8769"/>
                  </a:lnTo>
                  <a:cubicBezTo>
                    <a:pt x="1858" y="9436"/>
                    <a:pt x="2397" y="9975"/>
                    <a:pt x="3075" y="9975"/>
                  </a:cubicBezTo>
                  <a:lnTo>
                    <a:pt x="4279" y="9975"/>
                  </a:lnTo>
                  <a:cubicBezTo>
                    <a:pt x="4955" y="9975"/>
                    <a:pt x="5494" y="9436"/>
                    <a:pt x="5494" y="8769"/>
                  </a:cubicBezTo>
                  <a:lnTo>
                    <a:pt x="5494" y="7952"/>
                  </a:lnTo>
                  <a:cubicBezTo>
                    <a:pt x="5494" y="7321"/>
                    <a:pt x="5763" y="6701"/>
                    <a:pt x="6243" y="6222"/>
                  </a:cubicBezTo>
                  <a:cubicBezTo>
                    <a:pt x="6933" y="5531"/>
                    <a:pt x="7317" y="4620"/>
                    <a:pt x="7317" y="3638"/>
                  </a:cubicBezTo>
                  <a:cubicBezTo>
                    <a:pt x="7317" y="1638"/>
                    <a:pt x="5689" y="1"/>
                    <a:pt x="36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4" name="Google Shape;784;p34"/>
            <p:cNvSpPr/>
            <p:nvPr/>
          </p:nvSpPr>
          <p:spPr>
            <a:xfrm>
              <a:off x="4935238" y="3434175"/>
              <a:ext cx="156350" cy="154950"/>
            </a:xfrm>
            <a:custGeom>
              <a:avLst/>
              <a:gdLst/>
              <a:ahLst/>
              <a:cxnLst/>
              <a:rect l="l" t="t" r="r" b="b"/>
              <a:pathLst>
                <a:path w="6254" h="6198" extrusionOk="0">
                  <a:moveTo>
                    <a:pt x="3412" y="808"/>
                  </a:moveTo>
                  <a:lnTo>
                    <a:pt x="3426" y="1089"/>
                  </a:lnTo>
                  <a:cubicBezTo>
                    <a:pt x="3437" y="1251"/>
                    <a:pt x="3541" y="1392"/>
                    <a:pt x="3706" y="1450"/>
                  </a:cubicBezTo>
                  <a:cubicBezTo>
                    <a:pt x="3917" y="1521"/>
                    <a:pt x="4102" y="1624"/>
                    <a:pt x="4267" y="1779"/>
                  </a:cubicBezTo>
                  <a:cubicBezTo>
                    <a:pt x="4342" y="1840"/>
                    <a:pt x="4434" y="1873"/>
                    <a:pt x="4528" y="1873"/>
                  </a:cubicBezTo>
                  <a:cubicBezTo>
                    <a:pt x="4593" y="1873"/>
                    <a:pt x="4660" y="1857"/>
                    <a:pt x="4722" y="1824"/>
                  </a:cubicBezTo>
                  <a:lnTo>
                    <a:pt x="4969" y="1709"/>
                  </a:lnTo>
                  <a:lnTo>
                    <a:pt x="5260" y="2200"/>
                  </a:lnTo>
                  <a:lnTo>
                    <a:pt x="5025" y="2351"/>
                  </a:lnTo>
                  <a:cubicBezTo>
                    <a:pt x="4884" y="2444"/>
                    <a:pt x="4814" y="2606"/>
                    <a:pt x="4851" y="2772"/>
                  </a:cubicBezTo>
                  <a:cubicBezTo>
                    <a:pt x="4873" y="2876"/>
                    <a:pt x="4873" y="2993"/>
                    <a:pt x="4873" y="3097"/>
                  </a:cubicBezTo>
                  <a:cubicBezTo>
                    <a:pt x="4873" y="3204"/>
                    <a:pt x="4873" y="3322"/>
                    <a:pt x="4851" y="3425"/>
                  </a:cubicBezTo>
                  <a:cubicBezTo>
                    <a:pt x="4814" y="3588"/>
                    <a:pt x="4884" y="3754"/>
                    <a:pt x="5025" y="3846"/>
                  </a:cubicBezTo>
                  <a:lnTo>
                    <a:pt x="5260" y="3998"/>
                  </a:lnTo>
                  <a:lnTo>
                    <a:pt x="4969" y="4500"/>
                  </a:lnTo>
                  <a:lnTo>
                    <a:pt x="4722" y="4374"/>
                  </a:lnTo>
                  <a:cubicBezTo>
                    <a:pt x="4660" y="4339"/>
                    <a:pt x="4594" y="4323"/>
                    <a:pt x="4529" y="4323"/>
                  </a:cubicBezTo>
                  <a:cubicBezTo>
                    <a:pt x="4434" y="4323"/>
                    <a:pt x="4342" y="4357"/>
                    <a:pt x="4267" y="4419"/>
                  </a:cubicBezTo>
                  <a:cubicBezTo>
                    <a:pt x="4102" y="4570"/>
                    <a:pt x="3917" y="4677"/>
                    <a:pt x="3706" y="4758"/>
                  </a:cubicBezTo>
                  <a:cubicBezTo>
                    <a:pt x="3541" y="4806"/>
                    <a:pt x="3437" y="4946"/>
                    <a:pt x="3426" y="5120"/>
                  </a:cubicBezTo>
                  <a:lnTo>
                    <a:pt x="3412" y="5389"/>
                  </a:lnTo>
                  <a:lnTo>
                    <a:pt x="2839" y="5389"/>
                  </a:lnTo>
                  <a:lnTo>
                    <a:pt x="2828" y="5120"/>
                  </a:lnTo>
                  <a:cubicBezTo>
                    <a:pt x="2817" y="4946"/>
                    <a:pt x="2710" y="4806"/>
                    <a:pt x="2548" y="4758"/>
                  </a:cubicBezTo>
                  <a:cubicBezTo>
                    <a:pt x="2337" y="4677"/>
                    <a:pt x="2149" y="4570"/>
                    <a:pt x="1987" y="4419"/>
                  </a:cubicBezTo>
                  <a:cubicBezTo>
                    <a:pt x="1910" y="4357"/>
                    <a:pt x="1818" y="4323"/>
                    <a:pt x="1724" y="4323"/>
                  </a:cubicBezTo>
                  <a:cubicBezTo>
                    <a:pt x="1659" y="4323"/>
                    <a:pt x="1594" y="4339"/>
                    <a:pt x="1532" y="4374"/>
                  </a:cubicBezTo>
                  <a:lnTo>
                    <a:pt x="1285" y="4500"/>
                  </a:lnTo>
                  <a:lnTo>
                    <a:pt x="993" y="3998"/>
                  </a:lnTo>
                  <a:lnTo>
                    <a:pt x="1226" y="3846"/>
                  </a:lnTo>
                  <a:cubicBezTo>
                    <a:pt x="1367" y="3754"/>
                    <a:pt x="1437" y="3588"/>
                    <a:pt x="1403" y="3425"/>
                  </a:cubicBezTo>
                  <a:cubicBezTo>
                    <a:pt x="1392" y="3322"/>
                    <a:pt x="1378" y="3204"/>
                    <a:pt x="1378" y="3097"/>
                  </a:cubicBezTo>
                  <a:cubicBezTo>
                    <a:pt x="1378" y="2993"/>
                    <a:pt x="1392" y="2876"/>
                    <a:pt x="1403" y="2772"/>
                  </a:cubicBezTo>
                  <a:cubicBezTo>
                    <a:pt x="1437" y="2606"/>
                    <a:pt x="1367" y="2444"/>
                    <a:pt x="1226" y="2351"/>
                  </a:cubicBezTo>
                  <a:lnTo>
                    <a:pt x="993" y="2200"/>
                  </a:lnTo>
                  <a:lnTo>
                    <a:pt x="1285" y="1709"/>
                  </a:lnTo>
                  <a:lnTo>
                    <a:pt x="1532" y="1824"/>
                  </a:lnTo>
                  <a:cubicBezTo>
                    <a:pt x="1594" y="1857"/>
                    <a:pt x="1660" y="1873"/>
                    <a:pt x="1725" y="1873"/>
                  </a:cubicBezTo>
                  <a:cubicBezTo>
                    <a:pt x="1819" y="1873"/>
                    <a:pt x="1910" y="1840"/>
                    <a:pt x="1987" y="1779"/>
                  </a:cubicBezTo>
                  <a:cubicBezTo>
                    <a:pt x="2149" y="1624"/>
                    <a:pt x="2337" y="1521"/>
                    <a:pt x="2548" y="1450"/>
                  </a:cubicBezTo>
                  <a:cubicBezTo>
                    <a:pt x="2710" y="1392"/>
                    <a:pt x="2817" y="1251"/>
                    <a:pt x="2828" y="1089"/>
                  </a:cubicBezTo>
                  <a:lnTo>
                    <a:pt x="2839" y="808"/>
                  </a:lnTo>
                  <a:close/>
                  <a:moveTo>
                    <a:pt x="2455" y="0"/>
                  </a:moveTo>
                  <a:cubicBezTo>
                    <a:pt x="2233" y="0"/>
                    <a:pt x="2057" y="166"/>
                    <a:pt x="2045" y="387"/>
                  </a:cubicBezTo>
                  <a:lnTo>
                    <a:pt x="2034" y="783"/>
                  </a:lnTo>
                  <a:cubicBezTo>
                    <a:pt x="1905" y="842"/>
                    <a:pt x="1787" y="912"/>
                    <a:pt x="1672" y="993"/>
                  </a:cubicBezTo>
                  <a:lnTo>
                    <a:pt x="1308" y="808"/>
                  </a:lnTo>
                  <a:cubicBezTo>
                    <a:pt x="1251" y="779"/>
                    <a:pt x="1190" y="765"/>
                    <a:pt x="1129" y="765"/>
                  </a:cubicBezTo>
                  <a:cubicBezTo>
                    <a:pt x="991" y="765"/>
                    <a:pt x="855" y="837"/>
                    <a:pt x="783" y="960"/>
                  </a:cubicBezTo>
                  <a:lnTo>
                    <a:pt x="104" y="2129"/>
                  </a:lnTo>
                  <a:cubicBezTo>
                    <a:pt x="0" y="2315"/>
                    <a:pt x="59" y="2561"/>
                    <a:pt x="233" y="2676"/>
                  </a:cubicBezTo>
                  <a:lnTo>
                    <a:pt x="573" y="2887"/>
                  </a:lnTo>
                  <a:cubicBezTo>
                    <a:pt x="573" y="2957"/>
                    <a:pt x="561" y="3027"/>
                    <a:pt x="561" y="3097"/>
                  </a:cubicBezTo>
                  <a:cubicBezTo>
                    <a:pt x="561" y="3167"/>
                    <a:pt x="573" y="3237"/>
                    <a:pt x="573" y="3308"/>
                  </a:cubicBezTo>
                  <a:lnTo>
                    <a:pt x="233" y="3518"/>
                  </a:lnTo>
                  <a:cubicBezTo>
                    <a:pt x="59" y="3636"/>
                    <a:pt x="0" y="3883"/>
                    <a:pt x="104" y="4068"/>
                  </a:cubicBezTo>
                  <a:lnTo>
                    <a:pt x="783" y="5238"/>
                  </a:lnTo>
                  <a:cubicBezTo>
                    <a:pt x="854" y="5366"/>
                    <a:pt x="986" y="5439"/>
                    <a:pt x="1121" y="5439"/>
                  </a:cubicBezTo>
                  <a:cubicBezTo>
                    <a:pt x="1185" y="5439"/>
                    <a:pt x="1249" y="5423"/>
                    <a:pt x="1308" y="5389"/>
                  </a:cubicBezTo>
                  <a:lnTo>
                    <a:pt x="1672" y="5201"/>
                  </a:lnTo>
                  <a:cubicBezTo>
                    <a:pt x="1787" y="5285"/>
                    <a:pt x="1905" y="5355"/>
                    <a:pt x="2034" y="5412"/>
                  </a:cubicBezTo>
                  <a:lnTo>
                    <a:pt x="2045" y="5810"/>
                  </a:lnTo>
                  <a:cubicBezTo>
                    <a:pt x="2057" y="6032"/>
                    <a:pt x="2233" y="6197"/>
                    <a:pt x="2455" y="6197"/>
                  </a:cubicBezTo>
                  <a:lnTo>
                    <a:pt x="3799" y="6197"/>
                  </a:lnTo>
                  <a:cubicBezTo>
                    <a:pt x="4020" y="6197"/>
                    <a:pt x="4197" y="6032"/>
                    <a:pt x="4208" y="5810"/>
                  </a:cubicBezTo>
                  <a:lnTo>
                    <a:pt x="4220" y="5412"/>
                  </a:lnTo>
                  <a:cubicBezTo>
                    <a:pt x="4349" y="5355"/>
                    <a:pt x="4464" y="5285"/>
                    <a:pt x="4581" y="5201"/>
                  </a:cubicBezTo>
                  <a:lnTo>
                    <a:pt x="4943" y="5389"/>
                  </a:lnTo>
                  <a:cubicBezTo>
                    <a:pt x="5003" y="5423"/>
                    <a:pt x="5068" y="5439"/>
                    <a:pt x="5131" y="5439"/>
                  </a:cubicBezTo>
                  <a:cubicBezTo>
                    <a:pt x="5267" y="5439"/>
                    <a:pt x="5398" y="5366"/>
                    <a:pt x="5471" y="5238"/>
                  </a:cubicBezTo>
                  <a:lnTo>
                    <a:pt x="6147" y="4068"/>
                  </a:lnTo>
                  <a:cubicBezTo>
                    <a:pt x="6253" y="3883"/>
                    <a:pt x="6194" y="3636"/>
                    <a:pt x="6021" y="3518"/>
                  </a:cubicBezTo>
                  <a:lnTo>
                    <a:pt x="5681" y="3308"/>
                  </a:lnTo>
                  <a:cubicBezTo>
                    <a:pt x="5681" y="3237"/>
                    <a:pt x="5692" y="3167"/>
                    <a:pt x="5692" y="3097"/>
                  </a:cubicBezTo>
                  <a:cubicBezTo>
                    <a:pt x="5692" y="3027"/>
                    <a:pt x="5681" y="2957"/>
                    <a:pt x="5681" y="2887"/>
                  </a:cubicBezTo>
                  <a:lnTo>
                    <a:pt x="6021" y="2676"/>
                  </a:lnTo>
                  <a:cubicBezTo>
                    <a:pt x="6194" y="2561"/>
                    <a:pt x="6253" y="2315"/>
                    <a:pt x="6147" y="2129"/>
                  </a:cubicBezTo>
                  <a:lnTo>
                    <a:pt x="5471" y="960"/>
                  </a:lnTo>
                  <a:cubicBezTo>
                    <a:pt x="5397" y="837"/>
                    <a:pt x="5261" y="765"/>
                    <a:pt x="5123" y="765"/>
                  </a:cubicBezTo>
                  <a:cubicBezTo>
                    <a:pt x="5062" y="765"/>
                    <a:pt x="5001" y="779"/>
                    <a:pt x="4943" y="808"/>
                  </a:cubicBezTo>
                  <a:lnTo>
                    <a:pt x="4581" y="993"/>
                  </a:lnTo>
                  <a:cubicBezTo>
                    <a:pt x="4464" y="912"/>
                    <a:pt x="4349" y="842"/>
                    <a:pt x="4220" y="783"/>
                  </a:cubicBezTo>
                  <a:lnTo>
                    <a:pt x="4208" y="387"/>
                  </a:lnTo>
                  <a:cubicBezTo>
                    <a:pt x="4197" y="166"/>
                    <a:pt x="4020" y="0"/>
                    <a:pt x="3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5" name="Google Shape;785;p34"/>
            <p:cNvSpPr/>
            <p:nvPr/>
          </p:nvSpPr>
          <p:spPr>
            <a:xfrm>
              <a:off x="4983138" y="3481225"/>
              <a:ext cx="60550" cy="60825"/>
            </a:xfrm>
            <a:custGeom>
              <a:avLst/>
              <a:gdLst/>
              <a:ahLst/>
              <a:cxnLst/>
              <a:rect l="l" t="t" r="r" b="b"/>
              <a:pathLst>
                <a:path w="2422" h="2433" extrusionOk="0">
                  <a:moveTo>
                    <a:pt x="1215" y="808"/>
                  </a:moveTo>
                  <a:cubicBezTo>
                    <a:pt x="1440" y="808"/>
                    <a:pt x="1613" y="994"/>
                    <a:pt x="1613" y="1215"/>
                  </a:cubicBezTo>
                  <a:cubicBezTo>
                    <a:pt x="1613" y="1440"/>
                    <a:pt x="1440" y="1625"/>
                    <a:pt x="1215" y="1625"/>
                  </a:cubicBezTo>
                  <a:cubicBezTo>
                    <a:pt x="982" y="1625"/>
                    <a:pt x="808" y="1440"/>
                    <a:pt x="808" y="1215"/>
                  </a:cubicBezTo>
                  <a:cubicBezTo>
                    <a:pt x="808" y="994"/>
                    <a:pt x="982" y="808"/>
                    <a:pt x="1215" y="808"/>
                  </a:cubicBezTo>
                  <a:close/>
                  <a:moveTo>
                    <a:pt x="1215" y="1"/>
                  </a:moveTo>
                  <a:cubicBezTo>
                    <a:pt x="539" y="1"/>
                    <a:pt x="0" y="550"/>
                    <a:pt x="0" y="1215"/>
                  </a:cubicBezTo>
                  <a:cubicBezTo>
                    <a:pt x="0" y="1883"/>
                    <a:pt x="539" y="2433"/>
                    <a:pt x="1215" y="2433"/>
                  </a:cubicBezTo>
                  <a:cubicBezTo>
                    <a:pt x="1883" y="2433"/>
                    <a:pt x="2421" y="1883"/>
                    <a:pt x="2421" y="1215"/>
                  </a:cubicBezTo>
                  <a:cubicBezTo>
                    <a:pt x="2421" y="550"/>
                    <a:pt x="1883" y="1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6" name="Google Shape;786;p34"/>
            <p:cNvSpPr/>
            <p:nvPr/>
          </p:nvSpPr>
          <p:spPr>
            <a:xfrm>
              <a:off x="4826238" y="3243975"/>
              <a:ext cx="231950" cy="173375"/>
            </a:xfrm>
            <a:custGeom>
              <a:avLst/>
              <a:gdLst/>
              <a:ahLst/>
              <a:cxnLst/>
              <a:rect l="l" t="t" r="r" b="b"/>
              <a:pathLst>
                <a:path w="9278" h="6935" extrusionOk="0">
                  <a:moveTo>
                    <a:pt x="924" y="0"/>
                  </a:moveTo>
                  <a:cubicBezTo>
                    <a:pt x="408" y="0"/>
                    <a:pt x="1" y="421"/>
                    <a:pt x="1" y="923"/>
                  </a:cubicBezTo>
                  <a:lnTo>
                    <a:pt x="1" y="2839"/>
                  </a:lnTo>
                  <a:cubicBezTo>
                    <a:pt x="1" y="2946"/>
                    <a:pt x="82" y="3027"/>
                    <a:pt x="186" y="3027"/>
                  </a:cubicBezTo>
                  <a:lnTo>
                    <a:pt x="618" y="3027"/>
                  </a:lnTo>
                  <a:cubicBezTo>
                    <a:pt x="725" y="3027"/>
                    <a:pt x="806" y="2946"/>
                    <a:pt x="806" y="2839"/>
                  </a:cubicBezTo>
                  <a:lnTo>
                    <a:pt x="806" y="1366"/>
                  </a:lnTo>
                  <a:cubicBezTo>
                    <a:pt x="806" y="1063"/>
                    <a:pt x="1053" y="816"/>
                    <a:pt x="1356" y="816"/>
                  </a:cubicBezTo>
                  <a:lnTo>
                    <a:pt x="6860" y="816"/>
                  </a:lnTo>
                  <a:cubicBezTo>
                    <a:pt x="6989" y="816"/>
                    <a:pt x="7096" y="912"/>
                    <a:pt x="7096" y="1041"/>
                  </a:cubicBezTo>
                  <a:lnTo>
                    <a:pt x="7096" y="5412"/>
                  </a:lnTo>
                  <a:lnTo>
                    <a:pt x="6313" y="4640"/>
                  </a:lnTo>
                  <a:cubicBezTo>
                    <a:pt x="6299" y="4629"/>
                    <a:pt x="6288" y="4618"/>
                    <a:pt x="6265" y="4618"/>
                  </a:cubicBezTo>
                  <a:cubicBezTo>
                    <a:pt x="6258" y="4617"/>
                    <a:pt x="6250" y="4617"/>
                    <a:pt x="6243" y="4617"/>
                  </a:cubicBezTo>
                  <a:cubicBezTo>
                    <a:pt x="5748" y="4617"/>
                    <a:pt x="5626" y="5087"/>
                    <a:pt x="5856" y="5330"/>
                  </a:cubicBezTo>
                  <a:lnTo>
                    <a:pt x="7446" y="6907"/>
                  </a:lnTo>
                  <a:cubicBezTo>
                    <a:pt x="7457" y="6925"/>
                    <a:pt x="7475" y="6934"/>
                    <a:pt x="7494" y="6934"/>
                  </a:cubicBezTo>
                  <a:cubicBezTo>
                    <a:pt x="7513" y="6934"/>
                    <a:pt x="7533" y="6925"/>
                    <a:pt x="7550" y="6907"/>
                  </a:cubicBezTo>
                  <a:lnTo>
                    <a:pt x="9244" y="5212"/>
                  </a:lnTo>
                  <a:cubicBezTo>
                    <a:pt x="9258" y="5201"/>
                    <a:pt x="9270" y="5179"/>
                    <a:pt x="9270" y="5165"/>
                  </a:cubicBezTo>
                  <a:cubicBezTo>
                    <a:pt x="9277" y="4816"/>
                    <a:pt x="9058" y="4639"/>
                    <a:pt x="8841" y="4639"/>
                  </a:cubicBezTo>
                  <a:cubicBezTo>
                    <a:pt x="8738" y="4639"/>
                    <a:pt x="8635" y="4679"/>
                    <a:pt x="8557" y="4758"/>
                  </a:cubicBezTo>
                  <a:lnTo>
                    <a:pt x="7901" y="5412"/>
                  </a:lnTo>
                  <a:lnTo>
                    <a:pt x="7901" y="384"/>
                  </a:lnTo>
                  <a:cubicBezTo>
                    <a:pt x="7901" y="174"/>
                    <a:pt x="7727" y="0"/>
                    <a:pt x="7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pic>
        <p:nvPicPr>
          <p:cNvPr id="4" name="Picture 3" descr="A llama wearing sunglasses&#10;&#10;Description automatically generated">
            <a:extLst>
              <a:ext uri="{FF2B5EF4-FFF2-40B4-BE49-F238E27FC236}">
                <a16:creationId xmlns:a16="http://schemas.microsoft.com/office/drawing/2014/main" id="{D3BB8A97-88AD-664A-112E-8F8442010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127" y="1417282"/>
            <a:ext cx="4924407" cy="27656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2"/>
          <p:cNvSpPr txBox="1">
            <a:spLocks noGrp="1"/>
          </p:cNvSpPr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FINE TUNING …</a:t>
            </a:r>
            <a:endParaRPr dirty="0"/>
          </a:p>
        </p:txBody>
      </p:sp>
      <p:sp>
        <p:nvSpPr>
          <p:cNvPr id="741" name="Google Shape;741;p32"/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/>
          <p:cNvSpPr/>
          <p:nvPr/>
        </p:nvSpPr>
        <p:spPr>
          <a:xfrm>
            <a:off x="7016375" y="-1615175"/>
            <a:ext cx="1633483" cy="5920031"/>
          </a:xfrm>
          <a:custGeom>
            <a:avLst/>
            <a:gdLst/>
            <a:ahLst/>
            <a:cxnLst/>
            <a:rect l="l" t="t" r="r" b="b"/>
            <a:pathLst>
              <a:path w="18075" h="65507" extrusionOk="0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743" name="Google Shape;743;p32"/>
          <p:cNvGrpSpPr/>
          <p:nvPr/>
        </p:nvGrpSpPr>
        <p:grpSpPr>
          <a:xfrm rot="10800000" flipH="1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44" name="Google Shape;744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6" name="Google Shape;746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2"/>
          <p:cNvGrpSpPr/>
          <p:nvPr/>
        </p:nvGrpSpPr>
        <p:grpSpPr>
          <a:xfrm rot="-5400000" flipH="1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748" name="Google Shape;748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0" name="Google Shape;750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2"/>
          <p:cNvSpPr/>
          <p:nvPr/>
        </p:nvSpPr>
        <p:spPr>
          <a:xfrm rot="-5400000">
            <a:off x="5572485" y="-2452153"/>
            <a:ext cx="1971347" cy="6005438"/>
          </a:xfrm>
          <a:custGeom>
            <a:avLst/>
            <a:gdLst/>
            <a:ahLst/>
            <a:cxnLst/>
            <a:rect l="l" t="t" r="r" b="b"/>
            <a:pathLst>
              <a:path w="62917" h="191668" extrusionOk="0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752" name="Google Shape;752;p32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53" name="Google Shape;753;p32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32320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2779F1-0A19-482C-8D39-1CAF4AAE4B15}"/>
              </a:ext>
            </a:extLst>
          </p:cNvPr>
          <p:cNvSpPr txBox="1"/>
          <p:nvPr/>
        </p:nvSpPr>
        <p:spPr>
          <a:xfrm>
            <a:off x="720000" y="1059938"/>
            <a:ext cx="2330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falcon-7b-sharded-bf16</a:t>
            </a:r>
          </a:p>
        </p:txBody>
      </p:sp>
      <p:pic>
        <p:nvPicPr>
          <p:cNvPr id="22" name="Picture 21" descr="A white text with black text&#10;&#10;Description automatically generated">
            <a:extLst>
              <a:ext uri="{FF2B5EF4-FFF2-40B4-BE49-F238E27FC236}">
                <a16:creationId xmlns:a16="http://schemas.microsoft.com/office/drawing/2014/main" id="{1FC90938-6C9E-7538-FEDF-914439B74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59" y="1409928"/>
            <a:ext cx="7451234" cy="34672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pic>
        <p:nvPicPr>
          <p:cNvPr id="19" name="Picture 18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63FCF18F-A15A-A958-50A1-5BED4649A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575054"/>
            <a:ext cx="7772400" cy="124358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82779F1-0A19-482C-8D39-1CAF4AAE4B15}"/>
              </a:ext>
            </a:extLst>
          </p:cNvPr>
          <p:cNvSpPr txBox="1"/>
          <p:nvPr/>
        </p:nvSpPr>
        <p:spPr>
          <a:xfrm>
            <a:off x="720000" y="1142501"/>
            <a:ext cx="1835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Llama2-7b-hf</a:t>
            </a:r>
          </a:p>
        </p:txBody>
      </p:sp>
    </p:spTree>
    <p:extLst>
      <p:ext uri="{BB962C8B-B14F-4D97-AF65-F5344CB8AC3E}">
        <p14:creationId xmlns:p14="http://schemas.microsoft.com/office/powerpoint/2010/main" val="832896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2779F1-0A19-482C-8D39-1CAF4AAE4B15}"/>
              </a:ext>
            </a:extLst>
          </p:cNvPr>
          <p:cNvSpPr txBox="1"/>
          <p:nvPr/>
        </p:nvSpPr>
        <p:spPr>
          <a:xfrm>
            <a:off x="720000" y="1059938"/>
            <a:ext cx="385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CodeLlama-7b-hf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671370C-E0BD-B9AD-3DE5-414B085E3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409928"/>
            <a:ext cx="7039581" cy="328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60462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Market Research Pitch Deck by Slidesgo">
  <a:themeElements>
    <a:clrScheme name="Simple Light">
      <a:dk1>
        <a:srgbClr val="FFFFFF"/>
      </a:dk1>
      <a:lt1>
        <a:srgbClr val="00CADA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117</Words>
  <Application>Microsoft Macintosh PowerPoint</Application>
  <PresentationFormat>On-screen Show (16:9)</PresentationFormat>
  <Paragraphs>60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__fkGroteskNeue_a82850</vt:lpstr>
      <vt:lpstr>Arial</vt:lpstr>
      <vt:lpstr>Hanken Grotesk</vt:lpstr>
      <vt:lpstr>Nunito Light</vt:lpstr>
      <vt:lpstr>Raleway</vt:lpstr>
      <vt:lpstr>Raleway Black</vt:lpstr>
      <vt:lpstr>Raleway ExtraBold</vt:lpstr>
      <vt:lpstr>Wingdings</vt:lpstr>
      <vt:lpstr>Technology Market Research Pitch Deck by Slidesgo</vt:lpstr>
      <vt:lpstr>WEBCRAFT :  WHERE WORDS CREATE WEBPAGES</vt:lpstr>
      <vt:lpstr>INTRODUCTION</vt:lpstr>
      <vt:lpstr>1,500,000</vt:lpstr>
      <vt:lpstr>PowerPoint Presentation</vt:lpstr>
      <vt:lpstr>MODEL – CodeLlama-7b-hf</vt:lpstr>
      <vt:lpstr>FINE TUNING …</vt:lpstr>
      <vt:lpstr>RESULTS</vt:lpstr>
      <vt:lpstr>RESULTS</vt:lpstr>
      <vt:lpstr>RESULTS</vt:lpstr>
      <vt:lpstr>RESULTS</vt:lpstr>
      <vt:lpstr>RESULTS</vt:lpstr>
      <vt:lpstr>RESULTS</vt:lpstr>
      <vt:lpstr>RESULTS</vt:lpstr>
      <vt:lpstr>LIMITATIONS</vt:lpstr>
      <vt:lpstr>FUTURE FOCUS</vt:lpstr>
      <vt:lpstr>PowerPoint Presentation</vt:lpstr>
      <vt:lpstr>QUESTIONS 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WEBCRAFT :  WHERE WORDS CREATE WEBPAGES</dc:title>
  <cp:lastModifiedBy>Satvika Eda</cp:lastModifiedBy>
  <cp:revision>8</cp:revision>
  <dcterms:modified xsi:type="dcterms:W3CDTF">2024-04-10T18:51:18Z</dcterms:modified>
</cp:coreProperties>
</file>