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67171"/>
    <a:srgbClr val="5C6696"/>
    <a:srgbClr val="6D6D6D"/>
    <a:srgbClr val="FF0D0D"/>
    <a:srgbClr val="B40000"/>
    <a:srgbClr val="13CF5B"/>
    <a:srgbClr val="0C7E37"/>
    <a:srgbClr val="69BFFF"/>
    <a:srgbClr val="0E9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>
        <p:scale>
          <a:sx n="99" d="100"/>
          <a:sy n="99" d="100"/>
        </p:scale>
        <p:origin x="-3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43F312-A25A-496D-BB7E-7DE708BAF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2A30B76-7155-47D4-948B-80A1A7F58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E804D7-3882-4A61-B97D-CEED0591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29A-7F84-4CD2-A163-182B5805FF1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0CAD17-F646-4B38-B8B5-DA1476E9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DB6B72-668B-42AA-A00B-3A58AE4C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B844-A670-4AA8-8B5B-D5E55559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6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727D2-1C56-46A8-988E-6DD1B1F6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84C2C4A-F7AE-44E0-A2DA-4C4556CE3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489ED9-69D9-4095-9851-67FB95F0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29A-7F84-4CD2-A163-182B5805FF1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08B262-3111-44C9-B938-629C8C90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3E2D9F-DB88-4578-A82D-A3A35C77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B844-A670-4AA8-8B5B-D5E55559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1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104716C-1C7D-46BA-B7B6-9747740AE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5C3C8A4-097E-4A56-B78D-5E9869125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AF4403-BDB4-41A3-9576-83D4ECB9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29A-7F84-4CD2-A163-182B5805FF1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D1313D-337B-4E84-913B-212FB089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252231-54E7-4CCD-ABF1-81286B3F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B844-A670-4AA8-8B5B-D5E55559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0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42EE62-8E36-4ADD-9358-94245B24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F32959-8925-4B99-A10B-E2470671E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162ED1-D13F-4FE9-BF78-A254AB64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29A-7F84-4CD2-A163-182B5805FF1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88F346-523E-41D5-A3F7-8F18218A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FC9C24-D64B-4733-9F20-FDAD90EC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B844-A670-4AA8-8B5B-D5E55559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3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4E10B9-629C-483B-A01C-EE651476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A6FB6B-923C-483D-B453-390E3AE3F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66FEA4-B128-411B-8929-5ACB4718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29A-7F84-4CD2-A163-182B5805FF1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E73B6C-88BC-467D-BB1A-6C2DCFCD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CD9507-2650-45BE-88EB-5219EBD8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B844-A670-4AA8-8B5B-D5E55559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0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34FC88-A831-4239-88BF-AFB98430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E7A04D-FC80-495E-A998-A67192775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3E0707-0FAD-4019-BA97-229DE3DC7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ECDE74F-BD69-44C1-B21F-C9FD5A6F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29A-7F84-4CD2-A163-182B5805FF1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4F35B4-5631-4776-AD15-0A79F3DE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2D55FE1-CB89-4635-A6BD-147F5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B844-A670-4AA8-8B5B-D5E55559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5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C5EED0-8C04-4560-A97F-F69476EB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4D8482-BCC5-4945-B697-D6CC26A1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477A8EA-639D-4337-B202-711353EF7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CCD44F-7DF2-4A82-849F-CE5DB8C37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51F13A-03CF-4385-9858-7E4C80B8C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971A370-0E32-4F4B-A772-9720BE2A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29A-7F84-4CD2-A163-182B5805FF1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3D77FB-23EA-4F1F-B51D-2C513F37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A8A765A-5A73-47A4-9EE9-AA670A37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B844-A670-4AA8-8B5B-D5E55559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7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5BACCD-02C4-4F97-8B82-04E177B1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CDFF67D-2201-4B73-B47C-52ED44DB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29A-7F84-4CD2-A163-182B5805FF1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72FB46C-5C14-47E3-AC8F-6A4313C4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40682C-A09C-4750-8389-1E9188F1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B844-A670-4AA8-8B5B-D5E55559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5A3559-0013-4C88-A6CC-E2F18732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29A-7F84-4CD2-A163-182B5805FF1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C164BE0-EB63-4152-AC3E-D9E0AEF6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A9A1C0-6481-4D26-99E4-36C990D8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B844-A670-4AA8-8B5B-D5E55559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4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02B6D8-8A7F-4E36-A68B-D0AF06F1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596113-6A63-4EE3-A26A-0F983F97D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5EAAD8-4650-480C-9059-D254C1F04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713C243-5250-4977-9C19-C8C58A58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29A-7F84-4CD2-A163-182B5805FF1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2A2DF4-E994-4DAB-9FF3-A060A7FC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51E098-F400-47B8-9136-185BA8FF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B844-A670-4AA8-8B5B-D5E55559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3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32D4B-FD37-462F-BDE2-FDE68435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C7EA593-7B13-451A-A848-6AE3D54B8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38B590C-D1CD-493C-825F-6C6EC3522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787072-5FF8-4B6B-8E0C-DB433FD3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29A-7F84-4CD2-A163-182B5805FF1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DD05C2-F207-41CA-ABF5-0CF2F985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3091567-1C9F-43FC-9FE1-84450A19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B844-A670-4AA8-8B5B-D5E55559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256CD68-9F61-4313-B924-F35DBD55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F5CC29-9AB9-4D0A-B06A-9340F23EC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3D3D58-7189-4171-A863-B845A822A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4629A-7F84-4CD2-A163-182B5805FF1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BEA358-8B92-4BA4-A956-5471D8732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3E50AF-35BA-4075-B56C-BFFEDC0D3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B844-A670-4AA8-8B5B-D5E55559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2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50FD71BF-2211-46D7-B053-3C2954D23E69}"/>
              </a:ext>
            </a:extLst>
          </p:cNvPr>
          <p:cNvSpPr/>
          <p:nvPr/>
        </p:nvSpPr>
        <p:spPr>
          <a:xfrm>
            <a:off x="193182" y="132621"/>
            <a:ext cx="6619741" cy="6619741"/>
          </a:xfrm>
          <a:custGeom>
            <a:avLst/>
            <a:gdLst>
              <a:gd name="connsiteX0" fmla="*/ 1268186 w 4191000"/>
              <a:gd name="connsiteY0" fmla="*/ 696686 h 4191000"/>
              <a:gd name="connsiteX1" fmla="*/ 1670958 w 4191000"/>
              <a:gd name="connsiteY1" fmla="*/ 538843 h 4191000"/>
              <a:gd name="connsiteX2" fmla="*/ 1752600 w 4191000"/>
              <a:gd name="connsiteY2" fmla="*/ 97971 h 4191000"/>
              <a:gd name="connsiteX3" fmla="*/ 1850572 w 4191000"/>
              <a:gd name="connsiteY3" fmla="*/ 5443 h 4191000"/>
              <a:gd name="connsiteX4" fmla="*/ 2313215 w 4191000"/>
              <a:gd name="connsiteY4" fmla="*/ 0 h 4191000"/>
              <a:gd name="connsiteX5" fmla="*/ 2432958 w 4191000"/>
              <a:gd name="connsiteY5" fmla="*/ 87086 h 4191000"/>
              <a:gd name="connsiteX6" fmla="*/ 2492829 w 4191000"/>
              <a:gd name="connsiteY6" fmla="*/ 511628 h 4191000"/>
              <a:gd name="connsiteX7" fmla="*/ 2928258 w 4191000"/>
              <a:gd name="connsiteY7" fmla="*/ 696686 h 4191000"/>
              <a:gd name="connsiteX8" fmla="*/ 3249386 w 4191000"/>
              <a:gd name="connsiteY8" fmla="*/ 473528 h 4191000"/>
              <a:gd name="connsiteX9" fmla="*/ 3336472 w 4191000"/>
              <a:gd name="connsiteY9" fmla="*/ 429986 h 4191000"/>
              <a:gd name="connsiteX10" fmla="*/ 3423558 w 4191000"/>
              <a:gd name="connsiteY10" fmla="*/ 457200 h 4191000"/>
              <a:gd name="connsiteX11" fmla="*/ 3701143 w 4191000"/>
              <a:gd name="connsiteY11" fmla="*/ 734786 h 4191000"/>
              <a:gd name="connsiteX12" fmla="*/ 3766458 w 4191000"/>
              <a:gd name="connsiteY12" fmla="*/ 838200 h 4191000"/>
              <a:gd name="connsiteX13" fmla="*/ 3755572 w 4191000"/>
              <a:gd name="connsiteY13" fmla="*/ 930728 h 4191000"/>
              <a:gd name="connsiteX14" fmla="*/ 3516086 w 4191000"/>
              <a:gd name="connsiteY14" fmla="*/ 1284514 h 4191000"/>
              <a:gd name="connsiteX15" fmla="*/ 3679372 w 4191000"/>
              <a:gd name="connsiteY15" fmla="*/ 1709057 h 4191000"/>
              <a:gd name="connsiteX16" fmla="*/ 4033158 w 4191000"/>
              <a:gd name="connsiteY16" fmla="*/ 1763486 h 4191000"/>
              <a:gd name="connsiteX17" fmla="*/ 4136572 w 4191000"/>
              <a:gd name="connsiteY17" fmla="*/ 1790700 h 4191000"/>
              <a:gd name="connsiteX18" fmla="*/ 4191000 w 4191000"/>
              <a:gd name="connsiteY18" fmla="*/ 1899557 h 4191000"/>
              <a:gd name="connsiteX19" fmla="*/ 4191000 w 4191000"/>
              <a:gd name="connsiteY19" fmla="*/ 2324100 h 4191000"/>
              <a:gd name="connsiteX20" fmla="*/ 4109358 w 4191000"/>
              <a:gd name="connsiteY20" fmla="*/ 2449286 h 4191000"/>
              <a:gd name="connsiteX21" fmla="*/ 3679372 w 4191000"/>
              <a:gd name="connsiteY21" fmla="*/ 2520043 h 4191000"/>
              <a:gd name="connsiteX22" fmla="*/ 3494315 w 4191000"/>
              <a:gd name="connsiteY22" fmla="*/ 2928257 h 4191000"/>
              <a:gd name="connsiteX23" fmla="*/ 3761015 w 4191000"/>
              <a:gd name="connsiteY23" fmla="*/ 3287486 h 4191000"/>
              <a:gd name="connsiteX24" fmla="*/ 3739243 w 4191000"/>
              <a:gd name="connsiteY24" fmla="*/ 3423557 h 4191000"/>
              <a:gd name="connsiteX25" fmla="*/ 3407229 w 4191000"/>
              <a:gd name="connsiteY25" fmla="*/ 3761014 h 4191000"/>
              <a:gd name="connsiteX26" fmla="*/ 3271158 w 4191000"/>
              <a:gd name="connsiteY26" fmla="*/ 3761014 h 4191000"/>
              <a:gd name="connsiteX27" fmla="*/ 2928258 w 4191000"/>
              <a:gd name="connsiteY27" fmla="*/ 3510643 h 4191000"/>
              <a:gd name="connsiteX28" fmla="*/ 2509158 w 4191000"/>
              <a:gd name="connsiteY28" fmla="*/ 3684814 h 4191000"/>
              <a:gd name="connsiteX29" fmla="*/ 2432958 w 4191000"/>
              <a:gd name="connsiteY29" fmla="*/ 4109357 h 4191000"/>
              <a:gd name="connsiteX30" fmla="*/ 2356758 w 4191000"/>
              <a:gd name="connsiteY30" fmla="*/ 4191000 h 4191000"/>
              <a:gd name="connsiteX31" fmla="*/ 1872343 w 4191000"/>
              <a:gd name="connsiteY31" fmla="*/ 4191000 h 4191000"/>
              <a:gd name="connsiteX32" fmla="*/ 1785258 w 4191000"/>
              <a:gd name="connsiteY32" fmla="*/ 4158343 h 4191000"/>
              <a:gd name="connsiteX33" fmla="*/ 1747158 w 4191000"/>
              <a:gd name="connsiteY33" fmla="*/ 4103914 h 4191000"/>
              <a:gd name="connsiteX34" fmla="*/ 1681843 w 4191000"/>
              <a:gd name="connsiteY34" fmla="*/ 3684814 h 4191000"/>
              <a:gd name="connsiteX35" fmla="*/ 1284515 w 4191000"/>
              <a:gd name="connsiteY35" fmla="*/ 3516086 h 4191000"/>
              <a:gd name="connsiteX36" fmla="*/ 952500 w 4191000"/>
              <a:gd name="connsiteY36" fmla="*/ 3755571 h 4191000"/>
              <a:gd name="connsiteX37" fmla="*/ 843643 w 4191000"/>
              <a:gd name="connsiteY37" fmla="*/ 3771900 h 4191000"/>
              <a:gd name="connsiteX38" fmla="*/ 756558 w 4191000"/>
              <a:gd name="connsiteY38" fmla="*/ 3722914 h 4191000"/>
              <a:gd name="connsiteX39" fmla="*/ 489858 w 4191000"/>
              <a:gd name="connsiteY39" fmla="*/ 3461657 h 4191000"/>
              <a:gd name="connsiteX40" fmla="*/ 435429 w 4191000"/>
              <a:gd name="connsiteY40" fmla="*/ 3380014 h 4191000"/>
              <a:gd name="connsiteX41" fmla="*/ 435429 w 4191000"/>
              <a:gd name="connsiteY41" fmla="*/ 3303814 h 4191000"/>
              <a:gd name="connsiteX42" fmla="*/ 691243 w 4191000"/>
              <a:gd name="connsiteY42" fmla="*/ 2933700 h 4191000"/>
              <a:gd name="connsiteX43" fmla="*/ 522515 w 4191000"/>
              <a:gd name="connsiteY43" fmla="*/ 2514600 h 4191000"/>
              <a:gd name="connsiteX44" fmla="*/ 108858 w 4191000"/>
              <a:gd name="connsiteY44" fmla="*/ 2443843 h 4191000"/>
              <a:gd name="connsiteX45" fmla="*/ 5443 w 4191000"/>
              <a:gd name="connsiteY45" fmla="*/ 2356757 h 4191000"/>
              <a:gd name="connsiteX46" fmla="*/ 0 w 4191000"/>
              <a:gd name="connsiteY46" fmla="*/ 2237014 h 4191000"/>
              <a:gd name="connsiteX47" fmla="*/ 5443 w 4191000"/>
              <a:gd name="connsiteY47" fmla="*/ 1877786 h 4191000"/>
              <a:gd name="connsiteX48" fmla="*/ 59872 w 4191000"/>
              <a:gd name="connsiteY48" fmla="*/ 1779814 h 4191000"/>
              <a:gd name="connsiteX49" fmla="*/ 517072 w 4191000"/>
              <a:gd name="connsiteY49" fmla="*/ 1687286 h 4191000"/>
              <a:gd name="connsiteX50" fmla="*/ 680358 w 4191000"/>
              <a:gd name="connsiteY50" fmla="*/ 1273628 h 4191000"/>
              <a:gd name="connsiteX51" fmla="*/ 440872 w 4191000"/>
              <a:gd name="connsiteY51" fmla="*/ 925286 h 4191000"/>
              <a:gd name="connsiteX52" fmla="*/ 446315 w 4191000"/>
              <a:gd name="connsiteY52" fmla="*/ 778328 h 4191000"/>
              <a:gd name="connsiteX53" fmla="*/ 745672 w 4191000"/>
              <a:gd name="connsiteY53" fmla="*/ 473528 h 4191000"/>
              <a:gd name="connsiteX54" fmla="*/ 832758 w 4191000"/>
              <a:gd name="connsiteY54" fmla="*/ 440871 h 4191000"/>
              <a:gd name="connsiteX55" fmla="*/ 979715 w 4191000"/>
              <a:gd name="connsiteY55" fmla="*/ 473528 h 4191000"/>
              <a:gd name="connsiteX56" fmla="*/ 1268186 w 4191000"/>
              <a:gd name="connsiteY56" fmla="*/ 696686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191000" h="4191000">
                <a:moveTo>
                  <a:pt x="1268186" y="696686"/>
                </a:moveTo>
                <a:lnTo>
                  <a:pt x="1670958" y="538843"/>
                </a:lnTo>
                <a:lnTo>
                  <a:pt x="1752600" y="97971"/>
                </a:lnTo>
                <a:lnTo>
                  <a:pt x="1850572" y="5443"/>
                </a:lnTo>
                <a:lnTo>
                  <a:pt x="2313215" y="0"/>
                </a:lnTo>
                <a:lnTo>
                  <a:pt x="2432958" y="87086"/>
                </a:lnTo>
                <a:lnTo>
                  <a:pt x="2492829" y="511628"/>
                </a:lnTo>
                <a:lnTo>
                  <a:pt x="2928258" y="696686"/>
                </a:lnTo>
                <a:lnTo>
                  <a:pt x="3249386" y="473528"/>
                </a:lnTo>
                <a:lnTo>
                  <a:pt x="3336472" y="429986"/>
                </a:lnTo>
                <a:lnTo>
                  <a:pt x="3423558" y="457200"/>
                </a:lnTo>
                <a:lnTo>
                  <a:pt x="3701143" y="734786"/>
                </a:lnTo>
                <a:lnTo>
                  <a:pt x="3766458" y="838200"/>
                </a:lnTo>
                <a:lnTo>
                  <a:pt x="3755572" y="930728"/>
                </a:lnTo>
                <a:lnTo>
                  <a:pt x="3516086" y="1284514"/>
                </a:lnTo>
                <a:lnTo>
                  <a:pt x="3679372" y="1709057"/>
                </a:lnTo>
                <a:lnTo>
                  <a:pt x="4033158" y="1763486"/>
                </a:lnTo>
                <a:lnTo>
                  <a:pt x="4136572" y="1790700"/>
                </a:lnTo>
                <a:lnTo>
                  <a:pt x="4191000" y="1899557"/>
                </a:lnTo>
                <a:lnTo>
                  <a:pt x="4191000" y="2324100"/>
                </a:lnTo>
                <a:lnTo>
                  <a:pt x="4109358" y="2449286"/>
                </a:lnTo>
                <a:lnTo>
                  <a:pt x="3679372" y="2520043"/>
                </a:lnTo>
                <a:lnTo>
                  <a:pt x="3494315" y="2928257"/>
                </a:lnTo>
                <a:lnTo>
                  <a:pt x="3761015" y="3287486"/>
                </a:lnTo>
                <a:lnTo>
                  <a:pt x="3739243" y="3423557"/>
                </a:lnTo>
                <a:lnTo>
                  <a:pt x="3407229" y="3761014"/>
                </a:lnTo>
                <a:lnTo>
                  <a:pt x="3271158" y="3761014"/>
                </a:lnTo>
                <a:lnTo>
                  <a:pt x="2928258" y="3510643"/>
                </a:lnTo>
                <a:lnTo>
                  <a:pt x="2509158" y="3684814"/>
                </a:lnTo>
                <a:lnTo>
                  <a:pt x="2432958" y="4109357"/>
                </a:lnTo>
                <a:lnTo>
                  <a:pt x="2356758" y="4191000"/>
                </a:lnTo>
                <a:lnTo>
                  <a:pt x="1872343" y="4191000"/>
                </a:lnTo>
                <a:lnTo>
                  <a:pt x="1785258" y="4158343"/>
                </a:lnTo>
                <a:lnTo>
                  <a:pt x="1747158" y="4103914"/>
                </a:lnTo>
                <a:lnTo>
                  <a:pt x="1681843" y="3684814"/>
                </a:lnTo>
                <a:lnTo>
                  <a:pt x="1284515" y="3516086"/>
                </a:lnTo>
                <a:lnTo>
                  <a:pt x="952500" y="3755571"/>
                </a:lnTo>
                <a:lnTo>
                  <a:pt x="843643" y="3771900"/>
                </a:lnTo>
                <a:lnTo>
                  <a:pt x="756558" y="3722914"/>
                </a:lnTo>
                <a:lnTo>
                  <a:pt x="489858" y="3461657"/>
                </a:lnTo>
                <a:lnTo>
                  <a:pt x="435429" y="3380014"/>
                </a:lnTo>
                <a:lnTo>
                  <a:pt x="435429" y="3303814"/>
                </a:lnTo>
                <a:lnTo>
                  <a:pt x="691243" y="2933700"/>
                </a:lnTo>
                <a:lnTo>
                  <a:pt x="522515" y="2514600"/>
                </a:lnTo>
                <a:lnTo>
                  <a:pt x="108858" y="2443843"/>
                </a:lnTo>
                <a:lnTo>
                  <a:pt x="5443" y="2356757"/>
                </a:lnTo>
                <a:lnTo>
                  <a:pt x="0" y="2237014"/>
                </a:lnTo>
                <a:cubicBezTo>
                  <a:pt x="1814" y="2117271"/>
                  <a:pt x="3629" y="1997529"/>
                  <a:pt x="5443" y="1877786"/>
                </a:cubicBezTo>
                <a:lnTo>
                  <a:pt x="59872" y="1779814"/>
                </a:lnTo>
                <a:lnTo>
                  <a:pt x="517072" y="1687286"/>
                </a:lnTo>
                <a:lnTo>
                  <a:pt x="680358" y="1273628"/>
                </a:lnTo>
                <a:lnTo>
                  <a:pt x="440872" y="925286"/>
                </a:lnTo>
                <a:lnTo>
                  <a:pt x="446315" y="778328"/>
                </a:lnTo>
                <a:lnTo>
                  <a:pt x="745672" y="473528"/>
                </a:lnTo>
                <a:lnTo>
                  <a:pt x="832758" y="440871"/>
                </a:lnTo>
                <a:lnTo>
                  <a:pt x="979715" y="473528"/>
                </a:lnTo>
                <a:lnTo>
                  <a:pt x="1268186" y="696686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BE3C5DD-30E7-4B04-A013-05B26D3BD0CB}"/>
              </a:ext>
            </a:extLst>
          </p:cNvPr>
          <p:cNvSpPr>
            <a:spLocks noChangeAspect="1"/>
          </p:cNvSpPr>
          <p:nvPr/>
        </p:nvSpPr>
        <p:spPr>
          <a:xfrm>
            <a:off x="2084112" y="2023551"/>
            <a:ext cx="2837880" cy="28378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9DF2318-B826-4B6F-AF04-242CC5B8286B}"/>
              </a:ext>
            </a:extLst>
          </p:cNvPr>
          <p:cNvSpPr/>
          <p:nvPr/>
        </p:nvSpPr>
        <p:spPr>
          <a:xfrm>
            <a:off x="1318846" y="902677"/>
            <a:ext cx="914400" cy="914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ED60153-2823-4247-894D-614C5C1D399E}"/>
              </a:ext>
            </a:extLst>
          </p:cNvPr>
          <p:cNvSpPr/>
          <p:nvPr/>
        </p:nvSpPr>
        <p:spPr>
          <a:xfrm>
            <a:off x="2233246" y="902677"/>
            <a:ext cx="914400" cy="914400"/>
          </a:xfrm>
          <a:prstGeom prst="rect">
            <a:avLst/>
          </a:prstGeom>
          <a:solidFill>
            <a:srgbClr val="69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2149159-9EA1-43A3-B99C-E83EB78E324D}"/>
              </a:ext>
            </a:extLst>
          </p:cNvPr>
          <p:cNvSpPr/>
          <p:nvPr/>
        </p:nvSpPr>
        <p:spPr>
          <a:xfrm>
            <a:off x="1318846" y="1817077"/>
            <a:ext cx="914400" cy="914400"/>
          </a:xfrm>
          <a:prstGeom prst="rect">
            <a:avLst/>
          </a:prstGeom>
          <a:solidFill>
            <a:srgbClr val="0C7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A30CE20-1D89-43C0-A631-5D843D0CBD15}"/>
              </a:ext>
            </a:extLst>
          </p:cNvPr>
          <p:cNvSpPr/>
          <p:nvPr/>
        </p:nvSpPr>
        <p:spPr>
          <a:xfrm>
            <a:off x="2233246" y="1817077"/>
            <a:ext cx="914400" cy="914400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8B885A-FA71-45C7-89FC-010713C858E0}"/>
              </a:ext>
            </a:extLst>
          </p:cNvPr>
          <p:cNvSpPr/>
          <p:nvPr/>
        </p:nvSpPr>
        <p:spPr>
          <a:xfrm>
            <a:off x="4062046" y="1817077"/>
            <a:ext cx="9144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813A74C-C883-4DDF-B5B5-2BE5C5E0C8B5}"/>
              </a:ext>
            </a:extLst>
          </p:cNvPr>
          <p:cNvSpPr/>
          <p:nvPr/>
        </p:nvSpPr>
        <p:spPr>
          <a:xfrm>
            <a:off x="1318846" y="2731477"/>
            <a:ext cx="914400" cy="914400"/>
          </a:xfrm>
          <a:prstGeom prst="rect">
            <a:avLst/>
          </a:prstGeom>
          <a:solidFill>
            <a:srgbClr val="13C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31874FA-3438-4B5A-8A5D-832050E3F047}"/>
              </a:ext>
            </a:extLst>
          </p:cNvPr>
          <p:cNvSpPr/>
          <p:nvPr/>
        </p:nvSpPr>
        <p:spPr>
          <a:xfrm>
            <a:off x="2233246" y="2731477"/>
            <a:ext cx="914400" cy="914400"/>
          </a:xfrm>
          <a:prstGeom prst="rect">
            <a:avLst/>
          </a:prstGeom>
          <a:solidFill>
            <a:srgbClr val="FF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68A3C8-0B87-4BF6-AE6D-2E9695919EA8}"/>
              </a:ext>
            </a:extLst>
          </p:cNvPr>
          <p:cNvSpPr/>
          <p:nvPr/>
        </p:nvSpPr>
        <p:spPr>
          <a:xfrm>
            <a:off x="3147646" y="2731477"/>
            <a:ext cx="914400" cy="914400"/>
          </a:xfrm>
          <a:prstGeom prst="rect">
            <a:avLst/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AB98F12-9DCC-44C4-8889-382F6A21A2B3}"/>
              </a:ext>
            </a:extLst>
          </p:cNvPr>
          <p:cNvSpPr/>
          <p:nvPr/>
        </p:nvSpPr>
        <p:spPr>
          <a:xfrm>
            <a:off x="3147646" y="1817077"/>
            <a:ext cx="914400" cy="9144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738313-2484-4A06-B9F1-25BBFD4829F5}"/>
              </a:ext>
            </a:extLst>
          </p:cNvPr>
          <p:cNvSpPr/>
          <p:nvPr/>
        </p:nvSpPr>
        <p:spPr>
          <a:xfrm>
            <a:off x="3147646" y="902677"/>
            <a:ext cx="914400" cy="914400"/>
          </a:xfrm>
          <a:prstGeom prst="rect">
            <a:avLst/>
          </a:prstGeom>
          <a:solidFill>
            <a:srgbClr val="5C6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367DD62-32B4-4722-BA67-A45E096ABEFC}"/>
              </a:ext>
            </a:extLst>
          </p:cNvPr>
          <p:cNvSpPr/>
          <p:nvPr/>
        </p:nvSpPr>
        <p:spPr>
          <a:xfrm>
            <a:off x="4062046" y="902677"/>
            <a:ext cx="914400" cy="914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80A57F1-6C8E-4286-A028-34C91FF74EA7}"/>
              </a:ext>
            </a:extLst>
          </p:cNvPr>
          <p:cNvSpPr/>
          <p:nvPr/>
        </p:nvSpPr>
        <p:spPr>
          <a:xfrm>
            <a:off x="4062046" y="2731477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C554C47-1CE6-40E8-8330-126FC1924BFB}"/>
              </a:ext>
            </a:extLst>
          </p:cNvPr>
          <p:cNvSpPr txBox="1"/>
          <p:nvPr/>
        </p:nvSpPr>
        <p:spPr>
          <a:xfrm>
            <a:off x="1295412" y="11752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0 32 96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3D21F58-0356-45CE-8B59-714FD999A2FB}"/>
              </a:ext>
            </a:extLst>
          </p:cNvPr>
          <p:cNvSpPr txBox="1"/>
          <p:nvPr/>
        </p:nvSpPr>
        <p:spPr>
          <a:xfrm>
            <a:off x="1318846" y="199582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12 126 55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2E19B11-2554-4467-AA1D-51A90C251225}"/>
              </a:ext>
            </a:extLst>
          </p:cNvPr>
          <p:cNvSpPr txBox="1"/>
          <p:nvPr/>
        </p:nvSpPr>
        <p:spPr>
          <a:xfrm>
            <a:off x="1342280" y="295421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19 207 91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5765D88-6AD6-4343-A579-3FFBE7446BDB}"/>
              </a:ext>
            </a:extLst>
          </p:cNvPr>
          <p:cNvSpPr txBox="1"/>
          <p:nvPr/>
        </p:nvSpPr>
        <p:spPr>
          <a:xfrm>
            <a:off x="2221529" y="1123854"/>
            <a:ext cx="107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105 191 255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3015CB9-199F-4CD6-8662-725A3057EC54}"/>
              </a:ext>
            </a:extLst>
          </p:cNvPr>
          <p:cNvSpPr txBox="1"/>
          <p:nvPr/>
        </p:nvSpPr>
        <p:spPr>
          <a:xfrm>
            <a:off x="2244963" y="19444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180 0 0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8CC29C5-AEEB-4EFC-A572-CACEF59FFFFB}"/>
              </a:ext>
            </a:extLst>
          </p:cNvPr>
          <p:cNvSpPr txBox="1"/>
          <p:nvPr/>
        </p:nvSpPr>
        <p:spPr>
          <a:xfrm>
            <a:off x="2244963" y="304353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255 13 13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668D2C9-D9C0-4F66-88DE-FE6B8AC1BF2F}"/>
              </a:ext>
            </a:extLst>
          </p:cNvPr>
          <p:cNvSpPr txBox="1"/>
          <p:nvPr/>
        </p:nvSpPr>
        <p:spPr>
          <a:xfrm>
            <a:off x="3171080" y="112385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92 102 150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53C7FC1-67D2-4EFB-85E6-F38A82917E1D}"/>
              </a:ext>
            </a:extLst>
          </p:cNvPr>
          <p:cNvSpPr txBox="1"/>
          <p:nvPr/>
        </p:nvSpPr>
        <p:spPr>
          <a:xfrm>
            <a:off x="3194514" y="194447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59 56 56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20B8AE2-6EF3-4893-886E-F09E96082A53}"/>
              </a:ext>
            </a:extLst>
          </p:cNvPr>
          <p:cNvSpPr txBox="1"/>
          <p:nvPr/>
        </p:nvSpPr>
        <p:spPr>
          <a:xfrm>
            <a:off x="3135929" y="2723943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109 109 109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F81E9A9-07A3-4652-8F0E-6AFEB6B994C0}"/>
              </a:ext>
            </a:extLst>
          </p:cNvPr>
          <p:cNvSpPr txBox="1"/>
          <p:nvPr/>
        </p:nvSpPr>
        <p:spPr>
          <a:xfrm>
            <a:off x="4079667" y="11443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0 32 96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A69556C-05A8-4952-84C1-9504F3C3E80D}"/>
              </a:ext>
            </a:extLst>
          </p:cNvPr>
          <p:cNvSpPr txBox="1"/>
          <p:nvPr/>
        </p:nvSpPr>
        <p:spPr>
          <a:xfrm>
            <a:off x="4103101" y="196501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191 144 0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94A5D88-814E-4EA1-9E53-90E8847FB38E}"/>
              </a:ext>
            </a:extLst>
          </p:cNvPr>
          <p:cNvSpPr txBox="1"/>
          <p:nvPr/>
        </p:nvSpPr>
        <p:spPr>
          <a:xfrm>
            <a:off x="4103101" y="30640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0 0 0</a:t>
            </a:r>
          </a:p>
        </p:txBody>
      </p:sp>
    </p:spTree>
    <p:extLst>
      <p:ext uri="{BB962C8B-B14F-4D97-AF65-F5344CB8AC3E}">
        <p14:creationId xmlns:p14="http://schemas.microsoft.com/office/powerpoint/2010/main" val="79675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65A9632-FB4A-4A3F-B937-2F9E8C3FF40B}"/>
              </a:ext>
            </a:extLst>
          </p:cNvPr>
          <p:cNvGrpSpPr/>
          <p:nvPr/>
        </p:nvGrpSpPr>
        <p:grpSpPr>
          <a:xfrm>
            <a:off x="0" y="0"/>
            <a:ext cx="7818840" cy="6858000"/>
            <a:chOff x="896815" y="1113692"/>
            <a:chExt cx="3815862" cy="3346939"/>
          </a:xfrm>
          <a:solidFill>
            <a:schemeClr val="bg1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DC16A3BF-AD4F-46C2-93FD-491187BE96A2}"/>
                </a:ext>
              </a:extLst>
            </p:cNvPr>
            <p:cNvSpPr/>
            <p:nvPr/>
          </p:nvSpPr>
          <p:spPr>
            <a:xfrm>
              <a:off x="896815" y="1113692"/>
              <a:ext cx="3815862" cy="2028093"/>
            </a:xfrm>
            <a:custGeom>
              <a:avLst/>
              <a:gdLst>
                <a:gd name="connsiteX0" fmla="*/ 0 w 3815862"/>
                <a:gd name="connsiteY0" fmla="*/ 1811216 h 2028093"/>
                <a:gd name="connsiteX1" fmla="*/ 1746739 w 3815862"/>
                <a:gd name="connsiteY1" fmla="*/ 58616 h 2028093"/>
                <a:gd name="connsiteX2" fmla="*/ 1893277 w 3815862"/>
                <a:gd name="connsiteY2" fmla="*/ 0 h 2028093"/>
                <a:gd name="connsiteX3" fmla="*/ 2022231 w 3815862"/>
                <a:gd name="connsiteY3" fmla="*/ 46893 h 2028093"/>
                <a:gd name="connsiteX4" fmla="*/ 3815862 w 3815862"/>
                <a:gd name="connsiteY4" fmla="*/ 1817077 h 2028093"/>
                <a:gd name="connsiteX5" fmla="*/ 3780693 w 3815862"/>
                <a:gd name="connsiteY5" fmla="*/ 1975339 h 2028093"/>
                <a:gd name="connsiteX6" fmla="*/ 3622431 w 3815862"/>
                <a:gd name="connsiteY6" fmla="*/ 2010508 h 2028093"/>
                <a:gd name="connsiteX7" fmla="*/ 1910862 w 3815862"/>
                <a:gd name="connsiteY7" fmla="*/ 334108 h 2028093"/>
                <a:gd name="connsiteX8" fmla="*/ 175847 w 3815862"/>
                <a:gd name="connsiteY8" fmla="*/ 2028093 h 2028093"/>
                <a:gd name="connsiteX9" fmla="*/ 11723 w 3815862"/>
                <a:gd name="connsiteY9" fmla="*/ 1987062 h 2028093"/>
                <a:gd name="connsiteX10" fmla="*/ 0 w 3815862"/>
                <a:gd name="connsiteY10" fmla="*/ 1811216 h 202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5862" h="2028093">
                  <a:moveTo>
                    <a:pt x="0" y="1811216"/>
                  </a:moveTo>
                  <a:lnTo>
                    <a:pt x="1746739" y="58616"/>
                  </a:lnTo>
                  <a:lnTo>
                    <a:pt x="1893277" y="0"/>
                  </a:lnTo>
                  <a:lnTo>
                    <a:pt x="2022231" y="46893"/>
                  </a:lnTo>
                  <a:lnTo>
                    <a:pt x="3815862" y="1817077"/>
                  </a:lnTo>
                  <a:lnTo>
                    <a:pt x="3780693" y="1975339"/>
                  </a:lnTo>
                  <a:lnTo>
                    <a:pt x="3622431" y="2010508"/>
                  </a:lnTo>
                  <a:lnTo>
                    <a:pt x="1910862" y="334108"/>
                  </a:lnTo>
                  <a:lnTo>
                    <a:pt x="175847" y="2028093"/>
                  </a:lnTo>
                  <a:lnTo>
                    <a:pt x="11723" y="1987062"/>
                  </a:lnTo>
                  <a:lnTo>
                    <a:pt x="0" y="1811216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779D983B-CE51-4BF0-967A-41ADB9913D15}"/>
                </a:ext>
              </a:extLst>
            </p:cNvPr>
            <p:cNvSpPr/>
            <p:nvPr/>
          </p:nvSpPr>
          <p:spPr>
            <a:xfrm>
              <a:off x="1383323" y="1588477"/>
              <a:ext cx="2854569" cy="2872154"/>
            </a:xfrm>
            <a:custGeom>
              <a:avLst/>
              <a:gdLst>
                <a:gd name="connsiteX0" fmla="*/ 1424354 w 2854569"/>
                <a:gd name="connsiteY0" fmla="*/ 0 h 2872154"/>
                <a:gd name="connsiteX1" fmla="*/ 0 w 2854569"/>
                <a:gd name="connsiteY1" fmla="*/ 1418492 h 2872154"/>
                <a:gd name="connsiteX2" fmla="*/ 5862 w 2854569"/>
                <a:gd name="connsiteY2" fmla="*/ 2860431 h 2872154"/>
                <a:gd name="connsiteX3" fmla="*/ 1060939 w 2854569"/>
                <a:gd name="connsiteY3" fmla="*/ 2866292 h 2872154"/>
                <a:gd name="connsiteX4" fmla="*/ 1060939 w 2854569"/>
                <a:gd name="connsiteY4" fmla="*/ 1916723 h 2872154"/>
                <a:gd name="connsiteX5" fmla="*/ 1805354 w 2854569"/>
                <a:gd name="connsiteY5" fmla="*/ 1916723 h 2872154"/>
                <a:gd name="connsiteX6" fmla="*/ 1817077 w 2854569"/>
                <a:gd name="connsiteY6" fmla="*/ 2872154 h 2872154"/>
                <a:gd name="connsiteX7" fmla="*/ 2854569 w 2854569"/>
                <a:gd name="connsiteY7" fmla="*/ 2872154 h 2872154"/>
                <a:gd name="connsiteX8" fmla="*/ 2848708 w 2854569"/>
                <a:gd name="connsiteY8" fmla="*/ 1412631 h 2872154"/>
                <a:gd name="connsiteX9" fmla="*/ 1424354 w 2854569"/>
                <a:gd name="connsiteY9" fmla="*/ 0 h 287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4569" h="2872154">
                  <a:moveTo>
                    <a:pt x="1424354" y="0"/>
                  </a:moveTo>
                  <a:lnTo>
                    <a:pt x="0" y="1418492"/>
                  </a:lnTo>
                  <a:lnTo>
                    <a:pt x="5862" y="2860431"/>
                  </a:lnTo>
                  <a:lnTo>
                    <a:pt x="1060939" y="2866292"/>
                  </a:lnTo>
                  <a:lnTo>
                    <a:pt x="1060939" y="1916723"/>
                  </a:lnTo>
                  <a:lnTo>
                    <a:pt x="1805354" y="1916723"/>
                  </a:lnTo>
                  <a:lnTo>
                    <a:pt x="1817077" y="2872154"/>
                  </a:lnTo>
                  <a:lnTo>
                    <a:pt x="2854569" y="2872154"/>
                  </a:lnTo>
                  <a:cubicBezTo>
                    <a:pt x="2852615" y="2385646"/>
                    <a:pt x="2850662" y="1899139"/>
                    <a:pt x="2848708" y="1412631"/>
                  </a:cubicBezTo>
                  <a:lnTo>
                    <a:pt x="1424354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340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717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1444" y="109729"/>
            <a:ext cx="6649964" cy="6649964"/>
            <a:chOff x="1618272" y="1732467"/>
            <a:chExt cx="1920240" cy="1920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4624B324-C502-49E2-8BD4-BD56136728E7}"/>
                </a:ext>
              </a:extLst>
            </p:cNvPr>
            <p:cNvGrpSpPr/>
            <p:nvPr/>
          </p:nvGrpSpPr>
          <p:grpSpPr>
            <a:xfrm>
              <a:off x="1904541" y="2034762"/>
              <a:ext cx="1227894" cy="1281902"/>
              <a:chOff x="2008749" y="2520097"/>
              <a:chExt cx="877067" cy="915644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xmlns="" id="{9D241F29-B4E1-41D5-9A2A-4DC4A65B05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776" y="2520097"/>
                <a:ext cx="320040" cy="32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41943A9C-46DE-4C93-8276-C632438097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5736" y="2672278"/>
                <a:ext cx="448801" cy="286334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B13576C1-B8A1-461E-AEE6-493BC2D59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5736" y="3073350"/>
                <a:ext cx="488671" cy="23431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5EB71B76-2AD1-4C55-B2B0-03DEE2D43E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8749" y="2829952"/>
                <a:ext cx="320040" cy="32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90729200-9697-48F9-B125-18DBADD8F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776" y="3115701"/>
                <a:ext cx="320040" cy="32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B737C703-6AB4-42EF-992A-1F81B7D898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18272" y="1732467"/>
              <a:ext cx="1920240" cy="192024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1903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0A01744-CBDE-40D1-A14E-1737948C4A9C}"/>
              </a:ext>
            </a:extLst>
          </p:cNvPr>
          <p:cNvGrpSpPr/>
          <p:nvPr/>
        </p:nvGrpSpPr>
        <p:grpSpPr>
          <a:xfrm>
            <a:off x="129861" y="112278"/>
            <a:ext cx="9532913" cy="6649130"/>
            <a:chOff x="1529861" y="1658815"/>
            <a:chExt cx="3739662" cy="2608384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154AE6B2-4E4A-4C11-B34E-18E5C071B57C}"/>
                </a:ext>
              </a:extLst>
            </p:cNvPr>
            <p:cNvSpPr/>
            <p:nvPr/>
          </p:nvSpPr>
          <p:spPr>
            <a:xfrm>
              <a:off x="1529861" y="2710960"/>
              <a:ext cx="3153507" cy="504093"/>
            </a:xfrm>
            <a:custGeom>
              <a:avLst/>
              <a:gdLst>
                <a:gd name="connsiteX0" fmla="*/ 0 w 3030415"/>
                <a:gd name="connsiteY0" fmla="*/ 0 h 504093"/>
                <a:gd name="connsiteX1" fmla="*/ 3030415 w 3030415"/>
                <a:gd name="connsiteY1" fmla="*/ 0 h 504093"/>
                <a:gd name="connsiteX2" fmla="*/ 3030415 w 3030415"/>
                <a:gd name="connsiteY2" fmla="*/ 504093 h 504093"/>
                <a:gd name="connsiteX3" fmla="*/ 0 w 3030415"/>
                <a:gd name="connsiteY3" fmla="*/ 504093 h 504093"/>
                <a:gd name="connsiteX4" fmla="*/ 0 w 3030415"/>
                <a:gd name="connsiteY4" fmla="*/ 0 h 504093"/>
                <a:gd name="connsiteX0" fmla="*/ 17584 w 3047999"/>
                <a:gd name="connsiteY0" fmla="*/ 0 h 504093"/>
                <a:gd name="connsiteX1" fmla="*/ 3047999 w 3047999"/>
                <a:gd name="connsiteY1" fmla="*/ 0 h 504093"/>
                <a:gd name="connsiteX2" fmla="*/ 3047999 w 3047999"/>
                <a:gd name="connsiteY2" fmla="*/ 504093 h 504093"/>
                <a:gd name="connsiteX3" fmla="*/ 17584 w 3047999"/>
                <a:gd name="connsiteY3" fmla="*/ 504093 h 504093"/>
                <a:gd name="connsiteX4" fmla="*/ 0 w 3047999"/>
                <a:gd name="connsiteY4" fmla="*/ 231532 h 504093"/>
                <a:gd name="connsiteX5" fmla="*/ 17584 w 3047999"/>
                <a:gd name="connsiteY5" fmla="*/ 0 h 504093"/>
                <a:gd name="connsiteX0" fmla="*/ 123092 w 3153507"/>
                <a:gd name="connsiteY0" fmla="*/ 0 h 504093"/>
                <a:gd name="connsiteX1" fmla="*/ 3153507 w 3153507"/>
                <a:gd name="connsiteY1" fmla="*/ 0 h 504093"/>
                <a:gd name="connsiteX2" fmla="*/ 3153507 w 3153507"/>
                <a:gd name="connsiteY2" fmla="*/ 504093 h 504093"/>
                <a:gd name="connsiteX3" fmla="*/ 123092 w 3153507"/>
                <a:gd name="connsiteY3" fmla="*/ 504093 h 504093"/>
                <a:gd name="connsiteX4" fmla="*/ 0 w 3153507"/>
                <a:gd name="connsiteY4" fmla="*/ 231532 h 504093"/>
                <a:gd name="connsiteX5" fmla="*/ 123092 w 3153507"/>
                <a:gd name="connsiteY5" fmla="*/ 0 h 50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3507" h="504093">
                  <a:moveTo>
                    <a:pt x="123092" y="0"/>
                  </a:moveTo>
                  <a:lnTo>
                    <a:pt x="3153507" y="0"/>
                  </a:lnTo>
                  <a:lnTo>
                    <a:pt x="3153507" y="504093"/>
                  </a:lnTo>
                  <a:lnTo>
                    <a:pt x="123092" y="504093"/>
                  </a:lnTo>
                  <a:lnTo>
                    <a:pt x="0" y="231532"/>
                  </a:lnTo>
                  <a:lnTo>
                    <a:pt x="123092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FB91C98F-0F7E-4C0A-A553-E39E758C04A0}"/>
                </a:ext>
              </a:extLst>
            </p:cNvPr>
            <p:cNvSpPr/>
            <p:nvPr/>
          </p:nvSpPr>
          <p:spPr>
            <a:xfrm>
              <a:off x="3598984" y="1658815"/>
              <a:ext cx="1670539" cy="2608384"/>
            </a:xfrm>
            <a:custGeom>
              <a:avLst/>
              <a:gdLst>
                <a:gd name="connsiteX0" fmla="*/ 357554 w 1670539"/>
                <a:gd name="connsiteY0" fmla="*/ 0 h 2608384"/>
                <a:gd name="connsiteX1" fmla="*/ 1670539 w 1670539"/>
                <a:gd name="connsiteY1" fmla="*/ 1301261 h 2608384"/>
                <a:gd name="connsiteX2" fmla="*/ 381000 w 1670539"/>
                <a:gd name="connsiteY2" fmla="*/ 2608384 h 2608384"/>
                <a:gd name="connsiteX3" fmla="*/ 105508 w 1670539"/>
                <a:gd name="connsiteY3" fmla="*/ 2584938 h 2608384"/>
                <a:gd name="connsiteX4" fmla="*/ 0 w 1670539"/>
                <a:gd name="connsiteY4" fmla="*/ 2315307 h 2608384"/>
                <a:gd name="connsiteX5" fmla="*/ 990600 w 1670539"/>
                <a:gd name="connsiteY5" fmla="*/ 1301261 h 2608384"/>
                <a:gd name="connsiteX6" fmla="*/ 29308 w 1670539"/>
                <a:gd name="connsiteY6" fmla="*/ 334107 h 2608384"/>
                <a:gd name="connsiteX7" fmla="*/ 105508 w 1670539"/>
                <a:gd name="connsiteY7" fmla="*/ 52753 h 2608384"/>
                <a:gd name="connsiteX8" fmla="*/ 158262 w 1670539"/>
                <a:gd name="connsiteY8" fmla="*/ 41030 h 2608384"/>
                <a:gd name="connsiteX9" fmla="*/ 205154 w 1670539"/>
                <a:gd name="connsiteY9" fmla="*/ 35169 h 2608384"/>
                <a:gd name="connsiteX10" fmla="*/ 240323 w 1670539"/>
                <a:gd name="connsiteY10" fmla="*/ 23446 h 2608384"/>
                <a:gd name="connsiteX11" fmla="*/ 334108 w 1670539"/>
                <a:gd name="connsiteY11" fmla="*/ 11723 h 2608384"/>
                <a:gd name="connsiteX12" fmla="*/ 357554 w 1670539"/>
                <a:gd name="connsiteY12" fmla="*/ 0 h 2608384"/>
                <a:gd name="connsiteX0" fmla="*/ 357554 w 1670539"/>
                <a:gd name="connsiteY0" fmla="*/ 0 h 2608384"/>
                <a:gd name="connsiteX1" fmla="*/ 1670539 w 1670539"/>
                <a:gd name="connsiteY1" fmla="*/ 1301261 h 2608384"/>
                <a:gd name="connsiteX2" fmla="*/ 381000 w 1670539"/>
                <a:gd name="connsiteY2" fmla="*/ 2608384 h 2608384"/>
                <a:gd name="connsiteX3" fmla="*/ 105508 w 1670539"/>
                <a:gd name="connsiteY3" fmla="*/ 2584938 h 2608384"/>
                <a:gd name="connsiteX4" fmla="*/ 0 w 1670539"/>
                <a:gd name="connsiteY4" fmla="*/ 2315307 h 2608384"/>
                <a:gd name="connsiteX5" fmla="*/ 990600 w 1670539"/>
                <a:gd name="connsiteY5" fmla="*/ 1301261 h 2608384"/>
                <a:gd name="connsiteX6" fmla="*/ 29308 w 1670539"/>
                <a:gd name="connsiteY6" fmla="*/ 334107 h 2608384"/>
                <a:gd name="connsiteX7" fmla="*/ 105508 w 1670539"/>
                <a:gd name="connsiteY7" fmla="*/ 52753 h 2608384"/>
                <a:gd name="connsiteX8" fmla="*/ 158262 w 1670539"/>
                <a:gd name="connsiteY8" fmla="*/ 41030 h 2608384"/>
                <a:gd name="connsiteX9" fmla="*/ 205154 w 1670539"/>
                <a:gd name="connsiteY9" fmla="*/ 35169 h 2608384"/>
                <a:gd name="connsiteX10" fmla="*/ 334108 w 1670539"/>
                <a:gd name="connsiteY10" fmla="*/ 11723 h 2608384"/>
                <a:gd name="connsiteX11" fmla="*/ 357554 w 1670539"/>
                <a:gd name="connsiteY11" fmla="*/ 0 h 2608384"/>
                <a:gd name="connsiteX0" fmla="*/ 357554 w 1670539"/>
                <a:gd name="connsiteY0" fmla="*/ 0 h 2608384"/>
                <a:gd name="connsiteX1" fmla="*/ 1670539 w 1670539"/>
                <a:gd name="connsiteY1" fmla="*/ 1301261 h 2608384"/>
                <a:gd name="connsiteX2" fmla="*/ 381000 w 1670539"/>
                <a:gd name="connsiteY2" fmla="*/ 2608384 h 2608384"/>
                <a:gd name="connsiteX3" fmla="*/ 105508 w 1670539"/>
                <a:gd name="connsiteY3" fmla="*/ 2584938 h 2608384"/>
                <a:gd name="connsiteX4" fmla="*/ 0 w 1670539"/>
                <a:gd name="connsiteY4" fmla="*/ 2315307 h 2608384"/>
                <a:gd name="connsiteX5" fmla="*/ 990600 w 1670539"/>
                <a:gd name="connsiteY5" fmla="*/ 1301261 h 2608384"/>
                <a:gd name="connsiteX6" fmla="*/ 29308 w 1670539"/>
                <a:gd name="connsiteY6" fmla="*/ 334107 h 2608384"/>
                <a:gd name="connsiteX7" fmla="*/ 105508 w 1670539"/>
                <a:gd name="connsiteY7" fmla="*/ 52753 h 2608384"/>
                <a:gd name="connsiteX8" fmla="*/ 158262 w 1670539"/>
                <a:gd name="connsiteY8" fmla="*/ 41030 h 2608384"/>
                <a:gd name="connsiteX9" fmla="*/ 334108 w 1670539"/>
                <a:gd name="connsiteY9" fmla="*/ 11723 h 2608384"/>
                <a:gd name="connsiteX10" fmla="*/ 357554 w 1670539"/>
                <a:gd name="connsiteY10" fmla="*/ 0 h 2608384"/>
                <a:gd name="connsiteX0" fmla="*/ 357554 w 1670539"/>
                <a:gd name="connsiteY0" fmla="*/ 0 h 2608384"/>
                <a:gd name="connsiteX1" fmla="*/ 1670539 w 1670539"/>
                <a:gd name="connsiteY1" fmla="*/ 1301261 h 2608384"/>
                <a:gd name="connsiteX2" fmla="*/ 381000 w 1670539"/>
                <a:gd name="connsiteY2" fmla="*/ 2608384 h 2608384"/>
                <a:gd name="connsiteX3" fmla="*/ 105508 w 1670539"/>
                <a:gd name="connsiteY3" fmla="*/ 2584938 h 2608384"/>
                <a:gd name="connsiteX4" fmla="*/ 0 w 1670539"/>
                <a:gd name="connsiteY4" fmla="*/ 2315307 h 2608384"/>
                <a:gd name="connsiteX5" fmla="*/ 990600 w 1670539"/>
                <a:gd name="connsiteY5" fmla="*/ 1301261 h 2608384"/>
                <a:gd name="connsiteX6" fmla="*/ 29308 w 1670539"/>
                <a:gd name="connsiteY6" fmla="*/ 334107 h 2608384"/>
                <a:gd name="connsiteX7" fmla="*/ 105508 w 1670539"/>
                <a:gd name="connsiteY7" fmla="*/ 52753 h 2608384"/>
                <a:gd name="connsiteX8" fmla="*/ 334108 w 1670539"/>
                <a:gd name="connsiteY8" fmla="*/ 11723 h 2608384"/>
                <a:gd name="connsiteX9" fmla="*/ 357554 w 1670539"/>
                <a:gd name="connsiteY9" fmla="*/ 0 h 2608384"/>
                <a:gd name="connsiteX0" fmla="*/ 357554 w 1670539"/>
                <a:gd name="connsiteY0" fmla="*/ 91258 h 2699642"/>
                <a:gd name="connsiteX1" fmla="*/ 1670539 w 1670539"/>
                <a:gd name="connsiteY1" fmla="*/ 1392519 h 2699642"/>
                <a:gd name="connsiteX2" fmla="*/ 381000 w 1670539"/>
                <a:gd name="connsiteY2" fmla="*/ 2699642 h 2699642"/>
                <a:gd name="connsiteX3" fmla="*/ 105508 w 1670539"/>
                <a:gd name="connsiteY3" fmla="*/ 2676196 h 2699642"/>
                <a:gd name="connsiteX4" fmla="*/ 0 w 1670539"/>
                <a:gd name="connsiteY4" fmla="*/ 2406565 h 2699642"/>
                <a:gd name="connsiteX5" fmla="*/ 990600 w 1670539"/>
                <a:gd name="connsiteY5" fmla="*/ 1392519 h 2699642"/>
                <a:gd name="connsiteX6" fmla="*/ 29308 w 1670539"/>
                <a:gd name="connsiteY6" fmla="*/ 425365 h 2699642"/>
                <a:gd name="connsiteX7" fmla="*/ 105508 w 1670539"/>
                <a:gd name="connsiteY7" fmla="*/ 144011 h 2699642"/>
                <a:gd name="connsiteX8" fmla="*/ 357554 w 1670539"/>
                <a:gd name="connsiteY8" fmla="*/ 91258 h 2699642"/>
                <a:gd name="connsiteX0" fmla="*/ 357554 w 1670539"/>
                <a:gd name="connsiteY0" fmla="*/ 0 h 2608384"/>
                <a:gd name="connsiteX1" fmla="*/ 1670539 w 1670539"/>
                <a:gd name="connsiteY1" fmla="*/ 1301261 h 2608384"/>
                <a:gd name="connsiteX2" fmla="*/ 381000 w 1670539"/>
                <a:gd name="connsiteY2" fmla="*/ 2608384 h 2608384"/>
                <a:gd name="connsiteX3" fmla="*/ 105508 w 1670539"/>
                <a:gd name="connsiteY3" fmla="*/ 2584938 h 2608384"/>
                <a:gd name="connsiteX4" fmla="*/ 0 w 1670539"/>
                <a:gd name="connsiteY4" fmla="*/ 2315307 h 2608384"/>
                <a:gd name="connsiteX5" fmla="*/ 990600 w 1670539"/>
                <a:gd name="connsiteY5" fmla="*/ 1301261 h 2608384"/>
                <a:gd name="connsiteX6" fmla="*/ 29308 w 1670539"/>
                <a:gd name="connsiteY6" fmla="*/ 334107 h 2608384"/>
                <a:gd name="connsiteX7" fmla="*/ 105508 w 1670539"/>
                <a:gd name="connsiteY7" fmla="*/ 52753 h 2608384"/>
                <a:gd name="connsiteX8" fmla="*/ 357554 w 1670539"/>
                <a:gd name="connsiteY8" fmla="*/ 0 h 2608384"/>
                <a:gd name="connsiteX0" fmla="*/ 357554 w 1670539"/>
                <a:gd name="connsiteY0" fmla="*/ 0 h 2608384"/>
                <a:gd name="connsiteX1" fmla="*/ 1670539 w 1670539"/>
                <a:gd name="connsiteY1" fmla="*/ 1301261 h 2608384"/>
                <a:gd name="connsiteX2" fmla="*/ 381000 w 1670539"/>
                <a:gd name="connsiteY2" fmla="*/ 2608384 h 2608384"/>
                <a:gd name="connsiteX3" fmla="*/ 105508 w 1670539"/>
                <a:gd name="connsiteY3" fmla="*/ 2584938 h 2608384"/>
                <a:gd name="connsiteX4" fmla="*/ 0 w 1670539"/>
                <a:gd name="connsiteY4" fmla="*/ 2315307 h 2608384"/>
                <a:gd name="connsiteX5" fmla="*/ 990600 w 1670539"/>
                <a:gd name="connsiteY5" fmla="*/ 1301261 h 2608384"/>
                <a:gd name="connsiteX6" fmla="*/ 29308 w 1670539"/>
                <a:gd name="connsiteY6" fmla="*/ 334107 h 2608384"/>
                <a:gd name="connsiteX7" fmla="*/ 357554 w 1670539"/>
                <a:gd name="connsiteY7" fmla="*/ 0 h 2608384"/>
                <a:gd name="connsiteX0" fmla="*/ 357554 w 1670539"/>
                <a:gd name="connsiteY0" fmla="*/ 0 h 2608384"/>
                <a:gd name="connsiteX1" fmla="*/ 1670539 w 1670539"/>
                <a:gd name="connsiteY1" fmla="*/ 1301261 h 2608384"/>
                <a:gd name="connsiteX2" fmla="*/ 381000 w 1670539"/>
                <a:gd name="connsiteY2" fmla="*/ 2608384 h 2608384"/>
                <a:gd name="connsiteX3" fmla="*/ 105508 w 1670539"/>
                <a:gd name="connsiteY3" fmla="*/ 2584938 h 2608384"/>
                <a:gd name="connsiteX4" fmla="*/ 0 w 1670539"/>
                <a:gd name="connsiteY4" fmla="*/ 2315307 h 2608384"/>
                <a:gd name="connsiteX5" fmla="*/ 990600 w 1670539"/>
                <a:gd name="connsiteY5" fmla="*/ 1301261 h 2608384"/>
                <a:gd name="connsiteX6" fmla="*/ 29308 w 1670539"/>
                <a:gd name="connsiteY6" fmla="*/ 334107 h 2608384"/>
                <a:gd name="connsiteX7" fmla="*/ 216878 w 1670539"/>
                <a:gd name="connsiteY7" fmla="*/ 158262 h 2608384"/>
                <a:gd name="connsiteX8" fmla="*/ 357554 w 1670539"/>
                <a:gd name="connsiteY8" fmla="*/ 0 h 2608384"/>
                <a:gd name="connsiteX0" fmla="*/ 357554 w 1670539"/>
                <a:gd name="connsiteY0" fmla="*/ 0 h 2608384"/>
                <a:gd name="connsiteX1" fmla="*/ 1670539 w 1670539"/>
                <a:gd name="connsiteY1" fmla="*/ 1301261 h 2608384"/>
                <a:gd name="connsiteX2" fmla="*/ 381000 w 1670539"/>
                <a:gd name="connsiteY2" fmla="*/ 2608384 h 2608384"/>
                <a:gd name="connsiteX3" fmla="*/ 105508 w 1670539"/>
                <a:gd name="connsiteY3" fmla="*/ 2584938 h 2608384"/>
                <a:gd name="connsiteX4" fmla="*/ 0 w 1670539"/>
                <a:gd name="connsiteY4" fmla="*/ 2315307 h 2608384"/>
                <a:gd name="connsiteX5" fmla="*/ 990600 w 1670539"/>
                <a:gd name="connsiteY5" fmla="*/ 1301261 h 2608384"/>
                <a:gd name="connsiteX6" fmla="*/ 29308 w 1670539"/>
                <a:gd name="connsiteY6" fmla="*/ 334107 h 2608384"/>
                <a:gd name="connsiteX7" fmla="*/ 123093 w 1670539"/>
                <a:gd name="connsiteY7" fmla="*/ 41031 h 2608384"/>
                <a:gd name="connsiteX8" fmla="*/ 357554 w 1670539"/>
                <a:gd name="connsiteY8" fmla="*/ 0 h 2608384"/>
                <a:gd name="connsiteX0" fmla="*/ 357554 w 1670539"/>
                <a:gd name="connsiteY0" fmla="*/ 0 h 2608384"/>
                <a:gd name="connsiteX1" fmla="*/ 1670539 w 1670539"/>
                <a:gd name="connsiteY1" fmla="*/ 1301261 h 2608384"/>
                <a:gd name="connsiteX2" fmla="*/ 381000 w 1670539"/>
                <a:gd name="connsiteY2" fmla="*/ 2608384 h 2608384"/>
                <a:gd name="connsiteX3" fmla="*/ 105508 w 1670539"/>
                <a:gd name="connsiteY3" fmla="*/ 2584938 h 2608384"/>
                <a:gd name="connsiteX4" fmla="*/ 0 w 1670539"/>
                <a:gd name="connsiteY4" fmla="*/ 2315307 h 2608384"/>
                <a:gd name="connsiteX5" fmla="*/ 990600 w 1670539"/>
                <a:gd name="connsiteY5" fmla="*/ 1301261 h 2608384"/>
                <a:gd name="connsiteX6" fmla="*/ 29308 w 1670539"/>
                <a:gd name="connsiteY6" fmla="*/ 334107 h 2608384"/>
                <a:gd name="connsiteX7" fmla="*/ 123093 w 1670539"/>
                <a:gd name="connsiteY7" fmla="*/ 70338 h 2608384"/>
                <a:gd name="connsiteX8" fmla="*/ 357554 w 1670539"/>
                <a:gd name="connsiteY8" fmla="*/ 0 h 2608384"/>
                <a:gd name="connsiteX0" fmla="*/ 990600 w 1670539"/>
                <a:gd name="connsiteY0" fmla="*/ 1301261 h 2608384"/>
                <a:gd name="connsiteX1" fmla="*/ 29308 w 1670539"/>
                <a:gd name="connsiteY1" fmla="*/ 334107 h 2608384"/>
                <a:gd name="connsiteX2" fmla="*/ 123093 w 1670539"/>
                <a:gd name="connsiteY2" fmla="*/ 70338 h 2608384"/>
                <a:gd name="connsiteX3" fmla="*/ 357554 w 1670539"/>
                <a:gd name="connsiteY3" fmla="*/ 0 h 2608384"/>
                <a:gd name="connsiteX4" fmla="*/ 1670539 w 1670539"/>
                <a:gd name="connsiteY4" fmla="*/ 1301261 h 2608384"/>
                <a:gd name="connsiteX5" fmla="*/ 381000 w 1670539"/>
                <a:gd name="connsiteY5" fmla="*/ 2608384 h 2608384"/>
                <a:gd name="connsiteX6" fmla="*/ 105508 w 1670539"/>
                <a:gd name="connsiteY6" fmla="*/ 2584938 h 2608384"/>
                <a:gd name="connsiteX7" fmla="*/ 0 w 1670539"/>
                <a:gd name="connsiteY7" fmla="*/ 2315307 h 2608384"/>
                <a:gd name="connsiteX8" fmla="*/ 1082040 w 1670539"/>
                <a:gd name="connsiteY8" fmla="*/ 1392701 h 2608384"/>
                <a:gd name="connsiteX0" fmla="*/ 750277 w 1670539"/>
                <a:gd name="connsiteY0" fmla="*/ 1043354 h 2608384"/>
                <a:gd name="connsiteX1" fmla="*/ 29308 w 1670539"/>
                <a:gd name="connsiteY1" fmla="*/ 334107 h 2608384"/>
                <a:gd name="connsiteX2" fmla="*/ 123093 w 1670539"/>
                <a:gd name="connsiteY2" fmla="*/ 70338 h 2608384"/>
                <a:gd name="connsiteX3" fmla="*/ 357554 w 1670539"/>
                <a:gd name="connsiteY3" fmla="*/ 0 h 2608384"/>
                <a:gd name="connsiteX4" fmla="*/ 1670539 w 1670539"/>
                <a:gd name="connsiteY4" fmla="*/ 1301261 h 2608384"/>
                <a:gd name="connsiteX5" fmla="*/ 381000 w 1670539"/>
                <a:gd name="connsiteY5" fmla="*/ 2608384 h 2608384"/>
                <a:gd name="connsiteX6" fmla="*/ 105508 w 1670539"/>
                <a:gd name="connsiteY6" fmla="*/ 2584938 h 2608384"/>
                <a:gd name="connsiteX7" fmla="*/ 0 w 1670539"/>
                <a:gd name="connsiteY7" fmla="*/ 2315307 h 2608384"/>
                <a:gd name="connsiteX8" fmla="*/ 1082040 w 1670539"/>
                <a:gd name="connsiteY8" fmla="*/ 1392701 h 2608384"/>
                <a:gd name="connsiteX0" fmla="*/ 750277 w 1670539"/>
                <a:gd name="connsiteY0" fmla="*/ 1043354 h 2608384"/>
                <a:gd name="connsiteX1" fmla="*/ 29308 w 1670539"/>
                <a:gd name="connsiteY1" fmla="*/ 334107 h 2608384"/>
                <a:gd name="connsiteX2" fmla="*/ 123093 w 1670539"/>
                <a:gd name="connsiteY2" fmla="*/ 70338 h 2608384"/>
                <a:gd name="connsiteX3" fmla="*/ 357554 w 1670539"/>
                <a:gd name="connsiteY3" fmla="*/ 0 h 2608384"/>
                <a:gd name="connsiteX4" fmla="*/ 1670539 w 1670539"/>
                <a:gd name="connsiteY4" fmla="*/ 1301261 h 2608384"/>
                <a:gd name="connsiteX5" fmla="*/ 381000 w 1670539"/>
                <a:gd name="connsiteY5" fmla="*/ 2608384 h 2608384"/>
                <a:gd name="connsiteX6" fmla="*/ 105508 w 1670539"/>
                <a:gd name="connsiteY6" fmla="*/ 2584938 h 2608384"/>
                <a:gd name="connsiteX7" fmla="*/ 0 w 1670539"/>
                <a:gd name="connsiteY7" fmla="*/ 2315307 h 2608384"/>
                <a:gd name="connsiteX8" fmla="*/ 783102 w 1670539"/>
                <a:gd name="connsiteY8" fmla="*/ 1550962 h 2608384"/>
                <a:gd name="connsiteX0" fmla="*/ 750277 w 1670539"/>
                <a:gd name="connsiteY0" fmla="*/ 1043354 h 2608384"/>
                <a:gd name="connsiteX1" fmla="*/ 29308 w 1670539"/>
                <a:gd name="connsiteY1" fmla="*/ 334107 h 2608384"/>
                <a:gd name="connsiteX2" fmla="*/ 123093 w 1670539"/>
                <a:gd name="connsiteY2" fmla="*/ 70338 h 2608384"/>
                <a:gd name="connsiteX3" fmla="*/ 357554 w 1670539"/>
                <a:gd name="connsiteY3" fmla="*/ 0 h 2608384"/>
                <a:gd name="connsiteX4" fmla="*/ 1670539 w 1670539"/>
                <a:gd name="connsiteY4" fmla="*/ 1301261 h 2608384"/>
                <a:gd name="connsiteX5" fmla="*/ 381000 w 1670539"/>
                <a:gd name="connsiteY5" fmla="*/ 2608384 h 2608384"/>
                <a:gd name="connsiteX6" fmla="*/ 105508 w 1670539"/>
                <a:gd name="connsiteY6" fmla="*/ 2584938 h 2608384"/>
                <a:gd name="connsiteX7" fmla="*/ 0 w 1670539"/>
                <a:gd name="connsiteY7" fmla="*/ 2315307 h 2608384"/>
                <a:gd name="connsiteX8" fmla="*/ 783102 w 1670539"/>
                <a:gd name="connsiteY8" fmla="*/ 1539239 h 2608384"/>
                <a:gd name="connsiteX0" fmla="*/ 750277 w 1670539"/>
                <a:gd name="connsiteY0" fmla="*/ 1055077 h 2608384"/>
                <a:gd name="connsiteX1" fmla="*/ 29308 w 1670539"/>
                <a:gd name="connsiteY1" fmla="*/ 334107 h 2608384"/>
                <a:gd name="connsiteX2" fmla="*/ 123093 w 1670539"/>
                <a:gd name="connsiteY2" fmla="*/ 70338 h 2608384"/>
                <a:gd name="connsiteX3" fmla="*/ 357554 w 1670539"/>
                <a:gd name="connsiteY3" fmla="*/ 0 h 2608384"/>
                <a:gd name="connsiteX4" fmla="*/ 1670539 w 1670539"/>
                <a:gd name="connsiteY4" fmla="*/ 1301261 h 2608384"/>
                <a:gd name="connsiteX5" fmla="*/ 381000 w 1670539"/>
                <a:gd name="connsiteY5" fmla="*/ 2608384 h 2608384"/>
                <a:gd name="connsiteX6" fmla="*/ 105508 w 1670539"/>
                <a:gd name="connsiteY6" fmla="*/ 2584938 h 2608384"/>
                <a:gd name="connsiteX7" fmla="*/ 0 w 1670539"/>
                <a:gd name="connsiteY7" fmla="*/ 2315307 h 2608384"/>
                <a:gd name="connsiteX8" fmla="*/ 783102 w 1670539"/>
                <a:gd name="connsiteY8" fmla="*/ 1539239 h 260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0539" h="2608384">
                  <a:moveTo>
                    <a:pt x="750277" y="1055077"/>
                  </a:moveTo>
                  <a:lnTo>
                    <a:pt x="29308" y="334107"/>
                  </a:lnTo>
                  <a:lnTo>
                    <a:pt x="123093" y="70338"/>
                  </a:lnTo>
                  <a:lnTo>
                    <a:pt x="357554" y="0"/>
                  </a:lnTo>
                  <a:lnTo>
                    <a:pt x="1670539" y="1301261"/>
                  </a:lnTo>
                  <a:lnTo>
                    <a:pt x="381000" y="2608384"/>
                  </a:lnTo>
                  <a:lnTo>
                    <a:pt x="105508" y="2584938"/>
                  </a:lnTo>
                  <a:lnTo>
                    <a:pt x="0" y="2315307"/>
                  </a:lnTo>
                  <a:cubicBezTo>
                    <a:pt x="330200" y="1977292"/>
                    <a:pt x="783102" y="1539239"/>
                    <a:pt x="783102" y="1539239"/>
                  </a:cubicBezTo>
                </a:path>
              </a:pathLst>
            </a:cu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895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</TotalTime>
  <Words>36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Cao</dc:creator>
  <cp:lastModifiedBy>SATVIK BORRA</cp:lastModifiedBy>
  <cp:revision>21</cp:revision>
  <dcterms:created xsi:type="dcterms:W3CDTF">2019-01-14T21:12:00Z</dcterms:created>
  <dcterms:modified xsi:type="dcterms:W3CDTF">2019-01-16T04:09:39Z</dcterms:modified>
</cp:coreProperties>
</file>