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059"/>
    <a:srgbClr val="543204"/>
    <a:srgbClr val="714305"/>
    <a:srgbClr val="D7A11E"/>
    <a:srgbClr val="007A37"/>
    <a:srgbClr val="E3B031"/>
    <a:srgbClr val="A15F07"/>
    <a:srgbClr val="AC8218"/>
    <a:srgbClr val="0745A1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 autoAdjust="0"/>
    <p:restoredTop sz="94660"/>
  </p:normalViewPr>
  <p:slideViewPr>
    <p:cSldViewPr snapToGrid="0">
      <p:cViewPr>
        <p:scale>
          <a:sx n="224" d="100"/>
          <a:sy n="224" d="100"/>
        </p:scale>
        <p:origin x="-1448" y="-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7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9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3F40-4EFB-4204-B182-96D0ED1EC0D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6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3F40-4EFB-4204-B182-96D0ED1EC0D9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6D3C-D394-47CD-A0BD-995BAC54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37736"/>
            <a:ext cx="7453223" cy="4368770"/>
          </a:xfrm>
        </p:spPr>
        <p:txBody>
          <a:bodyPr>
            <a:noAutofit/>
          </a:bodyPr>
          <a:lstStyle/>
          <a:p>
            <a:r>
              <a:rPr lang="en-US" sz="3600" dirty="0" err="1"/>
              <a:t>Parli</a:t>
            </a:r>
            <a:r>
              <a:rPr lang="en-US" sz="3600" dirty="0"/>
              <a:t> pro: wig</a:t>
            </a:r>
          </a:p>
          <a:p>
            <a:r>
              <a:rPr lang="en-US" sz="3600" dirty="0"/>
              <a:t>Competitive events: trophy </a:t>
            </a:r>
          </a:p>
          <a:p>
            <a:r>
              <a:rPr lang="en-US" sz="3600" dirty="0"/>
              <a:t>Ethics/business skills: handshake</a:t>
            </a:r>
          </a:p>
          <a:p>
            <a:r>
              <a:rPr lang="en-US" sz="3600" dirty="0"/>
              <a:t>People: suit and tie</a:t>
            </a:r>
          </a:p>
          <a:p>
            <a:r>
              <a:rPr lang="en-US" sz="3600" dirty="0"/>
              <a:t>Historical dates and locations: US map</a:t>
            </a:r>
          </a:p>
          <a:p>
            <a:r>
              <a:rPr lang="en-US" sz="3600" dirty="0"/>
              <a:t>Principles and procedures: gavel</a:t>
            </a:r>
          </a:p>
        </p:txBody>
      </p:sp>
      <p:sp>
        <p:nvSpPr>
          <p:cNvPr id="5" name="AutoShape 14" descr="Image result for loc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Image result for loca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3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 result for handshake clipart">
            <a:extLst>
              <a:ext uri="{FF2B5EF4-FFF2-40B4-BE49-F238E27FC236}">
                <a16:creationId xmlns="" xmlns:a16="http://schemas.microsoft.com/office/drawing/2014/main" id="{E0D56B39-3F37-4DE4-B43E-88B9B9DFB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6" t="22639" r="6037" b="21956"/>
          <a:stretch/>
        </p:blipFill>
        <p:spPr bwMode="auto">
          <a:xfrm>
            <a:off x="287313" y="159932"/>
            <a:ext cx="1711296" cy="112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37B5A086-3C2A-4897-85F3-010DBFB8F8D5}"/>
              </a:ext>
            </a:extLst>
          </p:cNvPr>
          <p:cNvGrpSpPr/>
          <p:nvPr/>
        </p:nvGrpSpPr>
        <p:grpSpPr>
          <a:xfrm>
            <a:off x="3485270" y="1458941"/>
            <a:ext cx="5441228" cy="4311909"/>
            <a:chOff x="3479174" y="1379693"/>
            <a:chExt cx="5441228" cy="4311909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F3B6FC82-E681-4820-BE46-F4131C4E75AD}"/>
                </a:ext>
              </a:extLst>
            </p:cNvPr>
            <p:cNvSpPr/>
            <p:nvPr/>
          </p:nvSpPr>
          <p:spPr>
            <a:xfrm>
              <a:off x="3638494" y="2004037"/>
              <a:ext cx="4726953" cy="3649540"/>
            </a:xfrm>
            <a:custGeom>
              <a:avLst/>
              <a:gdLst>
                <a:gd name="connsiteX0" fmla="*/ 1282350 w 4914109"/>
                <a:gd name="connsiteY0" fmla="*/ 71767 h 3685012"/>
                <a:gd name="connsiteX1" fmla="*/ 1513998 w 4914109"/>
                <a:gd name="connsiteY1" fmla="*/ 236359 h 3685012"/>
                <a:gd name="connsiteX2" fmla="*/ 1739550 w 4914109"/>
                <a:gd name="connsiteY2" fmla="*/ 291223 h 3685012"/>
                <a:gd name="connsiteX3" fmla="*/ 1952910 w 4914109"/>
                <a:gd name="connsiteY3" fmla="*/ 321703 h 3685012"/>
                <a:gd name="connsiteX4" fmla="*/ 2586894 w 4914109"/>
                <a:gd name="connsiteY4" fmla="*/ 413143 h 3685012"/>
                <a:gd name="connsiteX5" fmla="*/ 2733198 w 4914109"/>
                <a:gd name="connsiteY5" fmla="*/ 638695 h 3685012"/>
                <a:gd name="connsiteX6" fmla="*/ 3007518 w 4914109"/>
                <a:gd name="connsiteY6" fmla="*/ 784999 h 3685012"/>
                <a:gd name="connsiteX7" fmla="*/ 3348894 w 4914109"/>
                <a:gd name="connsiteY7" fmla="*/ 986167 h 3685012"/>
                <a:gd name="connsiteX8" fmla="*/ 3799998 w 4914109"/>
                <a:gd name="connsiteY8" fmla="*/ 1284871 h 3685012"/>
                <a:gd name="connsiteX9" fmla="*/ 4622958 w 4914109"/>
                <a:gd name="connsiteY9" fmla="*/ 1894471 h 3685012"/>
                <a:gd name="connsiteX10" fmla="*/ 4787550 w 4914109"/>
                <a:gd name="connsiteY10" fmla="*/ 2004199 h 3685012"/>
                <a:gd name="connsiteX11" fmla="*/ 4903374 w 4914109"/>
                <a:gd name="connsiteY11" fmla="*/ 2180983 h 3685012"/>
                <a:gd name="connsiteX12" fmla="*/ 4897278 w 4914109"/>
                <a:gd name="connsiteY12" fmla="*/ 2357767 h 3685012"/>
                <a:gd name="connsiteX13" fmla="*/ 4799742 w 4914109"/>
                <a:gd name="connsiteY13" fmla="*/ 2534551 h 3685012"/>
                <a:gd name="connsiteX14" fmla="*/ 4635150 w 4914109"/>
                <a:gd name="connsiteY14" fmla="*/ 2619895 h 3685012"/>
                <a:gd name="connsiteX15" fmla="*/ 4482750 w 4914109"/>
                <a:gd name="connsiteY15" fmla="*/ 2632087 h 3685012"/>
                <a:gd name="connsiteX16" fmla="*/ 4440078 w 4914109"/>
                <a:gd name="connsiteY16" fmla="*/ 2790583 h 3685012"/>
                <a:gd name="connsiteX17" fmla="*/ 4360830 w 4914109"/>
                <a:gd name="connsiteY17" fmla="*/ 2894215 h 3685012"/>
                <a:gd name="connsiteX18" fmla="*/ 4220622 w 4914109"/>
                <a:gd name="connsiteY18" fmla="*/ 2967367 h 3685012"/>
                <a:gd name="connsiteX19" fmla="*/ 4080414 w 4914109"/>
                <a:gd name="connsiteY19" fmla="*/ 2979559 h 3685012"/>
                <a:gd name="connsiteX20" fmla="*/ 4062126 w 4914109"/>
                <a:gd name="connsiteY20" fmla="*/ 3083191 h 3685012"/>
                <a:gd name="connsiteX21" fmla="*/ 3976782 w 4914109"/>
                <a:gd name="connsiteY21" fmla="*/ 3247783 h 3685012"/>
                <a:gd name="connsiteX22" fmla="*/ 3799998 w 4914109"/>
                <a:gd name="connsiteY22" fmla="*/ 3333127 h 3685012"/>
                <a:gd name="connsiteX23" fmla="*/ 3641502 w 4914109"/>
                <a:gd name="connsiteY23" fmla="*/ 3339223 h 3685012"/>
                <a:gd name="connsiteX24" fmla="*/ 3452526 w 4914109"/>
                <a:gd name="connsiteY24" fmla="*/ 3558679 h 3685012"/>
                <a:gd name="connsiteX25" fmla="*/ 3190398 w 4914109"/>
                <a:gd name="connsiteY25" fmla="*/ 3637927 h 3685012"/>
                <a:gd name="connsiteX26" fmla="*/ 2666142 w 4914109"/>
                <a:gd name="connsiteY26" fmla="*/ 3534295 h 3685012"/>
                <a:gd name="connsiteX27" fmla="*/ 2538126 w 4914109"/>
                <a:gd name="connsiteY27" fmla="*/ 3485527 h 3685012"/>
                <a:gd name="connsiteX28" fmla="*/ 2452782 w 4914109"/>
                <a:gd name="connsiteY28" fmla="*/ 3613543 h 3685012"/>
                <a:gd name="connsiteX29" fmla="*/ 2245518 w 4914109"/>
                <a:gd name="connsiteY29" fmla="*/ 3546487 h 3685012"/>
                <a:gd name="connsiteX30" fmla="*/ 623982 w 4914109"/>
                <a:gd name="connsiteY30" fmla="*/ 2059063 h 3685012"/>
                <a:gd name="connsiteX31" fmla="*/ 118014 w 4914109"/>
                <a:gd name="connsiteY31" fmla="*/ 1351927 h 3685012"/>
                <a:gd name="connsiteX32" fmla="*/ 14382 w 4914109"/>
                <a:gd name="connsiteY32" fmla="*/ 1132471 h 3685012"/>
                <a:gd name="connsiteX33" fmla="*/ 349662 w 4914109"/>
                <a:gd name="connsiteY33" fmla="*/ 1546999 h 3685012"/>
                <a:gd name="connsiteX34" fmla="*/ 1282350 w 4914109"/>
                <a:gd name="connsiteY34" fmla="*/ 71767 h 3685012"/>
                <a:gd name="connsiteX0" fmla="*/ 1176590 w 4808349"/>
                <a:gd name="connsiteY0" fmla="*/ 71767 h 3685012"/>
                <a:gd name="connsiteX1" fmla="*/ 1408238 w 4808349"/>
                <a:gd name="connsiteY1" fmla="*/ 236359 h 3685012"/>
                <a:gd name="connsiteX2" fmla="*/ 1633790 w 4808349"/>
                <a:gd name="connsiteY2" fmla="*/ 291223 h 3685012"/>
                <a:gd name="connsiteX3" fmla="*/ 1847150 w 4808349"/>
                <a:gd name="connsiteY3" fmla="*/ 321703 h 3685012"/>
                <a:gd name="connsiteX4" fmla="*/ 2481134 w 4808349"/>
                <a:gd name="connsiteY4" fmla="*/ 413143 h 3685012"/>
                <a:gd name="connsiteX5" fmla="*/ 2627438 w 4808349"/>
                <a:gd name="connsiteY5" fmla="*/ 638695 h 3685012"/>
                <a:gd name="connsiteX6" fmla="*/ 2901758 w 4808349"/>
                <a:gd name="connsiteY6" fmla="*/ 784999 h 3685012"/>
                <a:gd name="connsiteX7" fmla="*/ 3243134 w 4808349"/>
                <a:gd name="connsiteY7" fmla="*/ 986167 h 3685012"/>
                <a:gd name="connsiteX8" fmla="*/ 3694238 w 4808349"/>
                <a:gd name="connsiteY8" fmla="*/ 1284871 h 3685012"/>
                <a:gd name="connsiteX9" fmla="*/ 4517198 w 4808349"/>
                <a:gd name="connsiteY9" fmla="*/ 1894471 h 3685012"/>
                <a:gd name="connsiteX10" fmla="*/ 4681790 w 4808349"/>
                <a:gd name="connsiteY10" fmla="*/ 2004199 h 3685012"/>
                <a:gd name="connsiteX11" fmla="*/ 4797614 w 4808349"/>
                <a:gd name="connsiteY11" fmla="*/ 2180983 h 3685012"/>
                <a:gd name="connsiteX12" fmla="*/ 4791518 w 4808349"/>
                <a:gd name="connsiteY12" fmla="*/ 2357767 h 3685012"/>
                <a:gd name="connsiteX13" fmla="*/ 4693982 w 4808349"/>
                <a:gd name="connsiteY13" fmla="*/ 2534551 h 3685012"/>
                <a:gd name="connsiteX14" fmla="*/ 4529390 w 4808349"/>
                <a:gd name="connsiteY14" fmla="*/ 2619895 h 3685012"/>
                <a:gd name="connsiteX15" fmla="*/ 4376990 w 4808349"/>
                <a:gd name="connsiteY15" fmla="*/ 2632087 h 3685012"/>
                <a:gd name="connsiteX16" fmla="*/ 4334318 w 4808349"/>
                <a:gd name="connsiteY16" fmla="*/ 2790583 h 3685012"/>
                <a:gd name="connsiteX17" fmla="*/ 4255070 w 4808349"/>
                <a:gd name="connsiteY17" fmla="*/ 2894215 h 3685012"/>
                <a:gd name="connsiteX18" fmla="*/ 4114862 w 4808349"/>
                <a:gd name="connsiteY18" fmla="*/ 2967367 h 3685012"/>
                <a:gd name="connsiteX19" fmla="*/ 3974654 w 4808349"/>
                <a:gd name="connsiteY19" fmla="*/ 2979559 h 3685012"/>
                <a:gd name="connsiteX20" fmla="*/ 3956366 w 4808349"/>
                <a:gd name="connsiteY20" fmla="*/ 3083191 h 3685012"/>
                <a:gd name="connsiteX21" fmla="*/ 3871022 w 4808349"/>
                <a:gd name="connsiteY21" fmla="*/ 3247783 h 3685012"/>
                <a:gd name="connsiteX22" fmla="*/ 3694238 w 4808349"/>
                <a:gd name="connsiteY22" fmla="*/ 3333127 h 3685012"/>
                <a:gd name="connsiteX23" fmla="*/ 3535742 w 4808349"/>
                <a:gd name="connsiteY23" fmla="*/ 3339223 h 3685012"/>
                <a:gd name="connsiteX24" fmla="*/ 3346766 w 4808349"/>
                <a:gd name="connsiteY24" fmla="*/ 3558679 h 3685012"/>
                <a:gd name="connsiteX25" fmla="*/ 3084638 w 4808349"/>
                <a:gd name="connsiteY25" fmla="*/ 3637927 h 3685012"/>
                <a:gd name="connsiteX26" fmla="*/ 2560382 w 4808349"/>
                <a:gd name="connsiteY26" fmla="*/ 3534295 h 3685012"/>
                <a:gd name="connsiteX27" fmla="*/ 2432366 w 4808349"/>
                <a:gd name="connsiteY27" fmla="*/ 3485527 h 3685012"/>
                <a:gd name="connsiteX28" fmla="*/ 2347022 w 4808349"/>
                <a:gd name="connsiteY28" fmla="*/ 3613543 h 3685012"/>
                <a:gd name="connsiteX29" fmla="*/ 2139758 w 4808349"/>
                <a:gd name="connsiteY29" fmla="*/ 3546487 h 3685012"/>
                <a:gd name="connsiteX30" fmla="*/ 518222 w 4808349"/>
                <a:gd name="connsiteY30" fmla="*/ 2059063 h 3685012"/>
                <a:gd name="connsiteX31" fmla="*/ 12254 w 4808349"/>
                <a:gd name="connsiteY31" fmla="*/ 1351927 h 3685012"/>
                <a:gd name="connsiteX32" fmla="*/ 243902 w 4808349"/>
                <a:gd name="connsiteY32" fmla="*/ 1546999 h 3685012"/>
                <a:gd name="connsiteX33" fmla="*/ 1176590 w 4808349"/>
                <a:gd name="connsiteY33" fmla="*/ 71767 h 3685012"/>
                <a:gd name="connsiteX0" fmla="*/ 981585 w 4613344"/>
                <a:gd name="connsiteY0" fmla="*/ 71767 h 3685012"/>
                <a:gd name="connsiteX1" fmla="*/ 1213233 w 4613344"/>
                <a:gd name="connsiteY1" fmla="*/ 236359 h 3685012"/>
                <a:gd name="connsiteX2" fmla="*/ 1438785 w 4613344"/>
                <a:gd name="connsiteY2" fmla="*/ 291223 h 3685012"/>
                <a:gd name="connsiteX3" fmla="*/ 1652145 w 4613344"/>
                <a:gd name="connsiteY3" fmla="*/ 321703 h 3685012"/>
                <a:gd name="connsiteX4" fmla="*/ 2286129 w 4613344"/>
                <a:gd name="connsiteY4" fmla="*/ 413143 h 3685012"/>
                <a:gd name="connsiteX5" fmla="*/ 2432433 w 4613344"/>
                <a:gd name="connsiteY5" fmla="*/ 638695 h 3685012"/>
                <a:gd name="connsiteX6" fmla="*/ 2706753 w 4613344"/>
                <a:gd name="connsiteY6" fmla="*/ 784999 h 3685012"/>
                <a:gd name="connsiteX7" fmla="*/ 3048129 w 4613344"/>
                <a:gd name="connsiteY7" fmla="*/ 986167 h 3685012"/>
                <a:gd name="connsiteX8" fmla="*/ 3499233 w 4613344"/>
                <a:gd name="connsiteY8" fmla="*/ 1284871 h 3685012"/>
                <a:gd name="connsiteX9" fmla="*/ 4322193 w 4613344"/>
                <a:gd name="connsiteY9" fmla="*/ 1894471 h 3685012"/>
                <a:gd name="connsiteX10" fmla="*/ 4486785 w 4613344"/>
                <a:gd name="connsiteY10" fmla="*/ 2004199 h 3685012"/>
                <a:gd name="connsiteX11" fmla="*/ 4602609 w 4613344"/>
                <a:gd name="connsiteY11" fmla="*/ 2180983 h 3685012"/>
                <a:gd name="connsiteX12" fmla="*/ 4596513 w 4613344"/>
                <a:gd name="connsiteY12" fmla="*/ 2357767 h 3685012"/>
                <a:gd name="connsiteX13" fmla="*/ 4498977 w 4613344"/>
                <a:gd name="connsiteY13" fmla="*/ 2534551 h 3685012"/>
                <a:gd name="connsiteX14" fmla="*/ 4334385 w 4613344"/>
                <a:gd name="connsiteY14" fmla="*/ 2619895 h 3685012"/>
                <a:gd name="connsiteX15" fmla="*/ 4181985 w 4613344"/>
                <a:gd name="connsiteY15" fmla="*/ 2632087 h 3685012"/>
                <a:gd name="connsiteX16" fmla="*/ 4139313 w 4613344"/>
                <a:gd name="connsiteY16" fmla="*/ 2790583 h 3685012"/>
                <a:gd name="connsiteX17" fmla="*/ 4060065 w 4613344"/>
                <a:gd name="connsiteY17" fmla="*/ 2894215 h 3685012"/>
                <a:gd name="connsiteX18" fmla="*/ 3919857 w 4613344"/>
                <a:gd name="connsiteY18" fmla="*/ 2967367 h 3685012"/>
                <a:gd name="connsiteX19" fmla="*/ 3779649 w 4613344"/>
                <a:gd name="connsiteY19" fmla="*/ 2979559 h 3685012"/>
                <a:gd name="connsiteX20" fmla="*/ 3761361 w 4613344"/>
                <a:gd name="connsiteY20" fmla="*/ 3083191 h 3685012"/>
                <a:gd name="connsiteX21" fmla="*/ 3676017 w 4613344"/>
                <a:gd name="connsiteY21" fmla="*/ 3247783 h 3685012"/>
                <a:gd name="connsiteX22" fmla="*/ 3499233 w 4613344"/>
                <a:gd name="connsiteY22" fmla="*/ 3333127 h 3685012"/>
                <a:gd name="connsiteX23" fmla="*/ 3340737 w 4613344"/>
                <a:gd name="connsiteY23" fmla="*/ 3339223 h 3685012"/>
                <a:gd name="connsiteX24" fmla="*/ 3151761 w 4613344"/>
                <a:gd name="connsiteY24" fmla="*/ 3558679 h 3685012"/>
                <a:gd name="connsiteX25" fmla="*/ 2889633 w 4613344"/>
                <a:gd name="connsiteY25" fmla="*/ 3637927 h 3685012"/>
                <a:gd name="connsiteX26" fmla="*/ 2365377 w 4613344"/>
                <a:gd name="connsiteY26" fmla="*/ 3534295 h 3685012"/>
                <a:gd name="connsiteX27" fmla="*/ 2237361 w 4613344"/>
                <a:gd name="connsiteY27" fmla="*/ 3485527 h 3685012"/>
                <a:gd name="connsiteX28" fmla="*/ 2152017 w 4613344"/>
                <a:gd name="connsiteY28" fmla="*/ 3613543 h 3685012"/>
                <a:gd name="connsiteX29" fmla="*/ 1944753 w 4613344"/>
                <a:gd name="connsiteY29" fmla="*/ 3546487 h 3685012"/>
                <a:gd name="connsiteX30" fmla="*/ 323217 w 4613344"/>
                <a:gd name="connsiteY30" fmla="*/ 2059063 h 3685012"/>
                <a:gd name="connsiteX31" fmla="*/ 48897 w 4613344"/>
                <a:gd name="connsiteY31" fmla="*/ 1546999 h 3685012"/>
                <a:gd name="connsiteX32" fmla="*/ 981585 w 4613344"/>
                <a:gd name="connsiteY32" fmla="*/ 71767 h 3685012"/>
                <a:gd name="connsiteX0" fmla="*/ 981585 w 4613344"/>
                <a:gd name="connsiteY0" fmla="*/ 71767 h 3638726"/>
                <a:gd name="connsiteX1" fmla="*/ 1213233 w 4613344"/>
                <a:gd name="connsiteY1" fmla="*/ 236359 h 3638726"/>
                <a:gd name="connsiteX2" fmla="*/ 1438785 w 4613344"/>
                <a:gd name="connsiteY2" fmla="*/ 291223 h 3638726"/>
                <a:gd name="connsiteX3" fmla="*/ 1652145 w 4613344"/>
                <a:gd name="connsiteY3" fmla="*/ 321703 h 3638726"/>
                <a:gd name="connsiteX4" fmla="*/ 2286129 w 4613344"/>
                <a:gd name="connsiteY4" fmla="*/ 413143 h 3638726"/>
                <a:gd name="connsiteX5" fmla="*/ 2432433 w 4613344"/>
                <a:gd name="connsiteY5" fmla="*/ 638695 h 3638726"/>
                <a:gd name="connsiteX6" fmla="*/ 2706753 w 4613344"/>
                <a:gd name="connsiteY6" fmla="*/ 784999 h 3638726"/>
                <a:gd name="connsiteX7" fmla="*/ 3048129 w 4613344"/>
                <a:gd name="connsiteY7" fmla="*/ 986167 h 3638726"/>
                <a:gd name="connsiteX8" fmla="*/ 3499233 w 4613344"/>
                <a:gd name="connsiteY8" fmla="*/ 1284871 h 3638726"/>
                <a:gd name="connsiteX9" fmla="*/ 4322193 w 4613344"/>
                <a:gd name="connsiteY9" fmla="*/ 1894471 h 3638726"/>
                <a:gd name="connsiteX10" fmla="*/ 4486785 w 4613344"/>
                <a:gd name="connsiteY10" fmla="*/ 2004199 h 3638726"/>
                <a:gd name="connsiteX11" fmla="*/ 4602609 w 4613344"/>
                <a:gd name="connsiteY11" fmla="*/ 2180983 h 3638726"/>
                <a:gd name="connsiteX12" fmla="*/ 4596513 w 4613344"/>
                <a:gd name="connsiteY12" fmla="*/ 2357767 h 3638726"/>
                <a:gd name="connsiteX13" fmla="*/ 4498977 w 4613344"/>
                <a:gd name="connsiteY13" fmla="*/ 2534551 h 3638726"/>
                <a:gd name="connsiteX14" fmla="*/ 4334385 w 4613344"/>
                <a:gd name="connsiteY14" fmla="*/ 2619895 h 3638726"/>
                <a:gd name="connsiteX15" fmla="*/ 4181985 w 4613344"/>
                <a:gd name="connsiteY15" fmla="*/ 2632087 h 3638726"/>
                <a:gd name="connsiteX16" fmla="*/ 4139313 w 4613344"/>
                <a:gd name="connsiteY16" fmla="*/ 2790583 h 3638726"/>
                <a:gd name="connsiteX17" fmla="*/ 4060065 w 4613344"/>
                <a:gd name="connsiteY17" fmla="*/ 2894215 h 3638726"/>
                <a:gd name="connsiteX18" fmla="*/ 3919857 w 4613344"/>
                <a:gd name="connsiteY18" fmla="*/ 2967367 h 3638726"/>
                <a:gd name="connsiteX19" fmla="*/ 3779649 w 4613344"/>
                <a:gd name="connsiteY19" fmla="*/ 2979559 h 3638726"/>
                <a:gd name="connsiteX20" fmla="*/ 3761361 w 4613344"/>
                <a:gd name="connsiteY20" fmla="*/ 3083191 h 3638726"/>
                <a:gd name="connsiteX21" fmla="*/ 3676017 w 4613344"/>
                <a:gd name="connsiteY21" fmla="*/ 3247783 h 3638726"/>
                <a:gd name="connsiteX22" fmla="*/ 3499233 w 4613344"/>
                <a:gd name="connsiteY22" fmla="*/ 3333127 h 3638726"/>
                <a:gd name="connsiteX23" fmla="*/ 3340737 w 4613344"/>
                <a:gd name="connsiteY23" fmla="*/ 3339223 h 3638726"/>
                <a:gd name="connsiteX24" fmla="*/ 3151761 w 4613344"/>
                <a:gd name="connsiteY24" fmla="*/ 3558679 h 3638726"/>
                <a:gd name="connsiteX25" fmla="*/ 2889633 w 4613344"/>
                <a:gd name="connsiteY25" fmla="*/ 3637927 h 3638726"/>
                <a:gd name="connsiteX26" fmla="*/ 2365377 w 4613344"/>
                <a:gd name="connsiteY26" fmla="*/ 3534295 h 3638726"/>
                <a:gd name="connsiteX27" fmla="*/ 2237361 w 4613344"/>
                <a:gd name="connsiteY27" fmla="*/ 3485527 h 3638726"/>
                <a:gd name="connsiteX28" fmla="*/ 1944753 w 4613344"/>
                <a:gd name="connsiteY28" fmla="*/ 3546487 h 3638726"/>
                <a:gd name="connsiteX29" fmla="*/ 323217 w 4613344"/>
                <a:gd name="connsiteY29" fmla="*/ 2059063 h 3638726"/>
                <a:gd name="connsiteX30" fmla="*/ 48897 w 4613344"/>
                <a:gd name="connsiteY30" fmla="*/ 1546999 h 3638726"/>
                <a:gd name="connsiteX31" fmla="*/ 981585 w 4613344"/>
                <a:gd name="connsiteY31" fmla="*/ 71767 h 3638726"/>
                <a:gd name="connsiteX0" fmla="*/ 981585 w 4613344"/>
                <a:gd name="connsiteY0" fmla="*/ 71767 h 3638726"/>
                <a:gd name="connsiteX1" fmla="*/ 1213233 w 4613344"/>
                <a:gd name="connsiteY1" fmla="*/ 236359 h 3638726"/>
                <a:gd name="connsiteX2" fmla="*/ 1438785 w 4613344"/>
                <a:gd name="connsiteY2" fmla="*/ 291223 h 3638726"/>
                <a:gd name="connsiteX3" fmla="*/ 1652145 w 4613344"/>
                <a:gd name="connsiteY3" fmla="*/ 321703 h 3638726"/>
                <a:gd name="connsiteX4" fmla="*/ 2286129 w 4613344"/>
                <a:gd name="connsiteY4" fmla="*/ 413143 h 3638726"/>
                <a:gd name="connsiteX5" fmla="*/ 2432433 w 4613344"/>
                <a:gd name="connsiteY5" fmla="*/ 638695 h 3638726"/>
                <a:gd name="connsiteX6" fmla="*/ 2706753 w 4613344"/>
                <a:gd name="connsiteY6" fmla="*/ 784999 h 3638726"/>
                <a:gd name="connsiteX7" fmla="*/ 3048129 w 4613344"/>
                <a:gd name="connsiteY7" fmla="*/ 986167 h 3638726"/>
                <a:gd name="connsiteX8" fmla="*/ 3499233 w 4613344"/>
                <a:gd name="connsiteY8" fmla="*/ 1284871 h 3638726"/>
                <a:gd name="connsiteX9" fmla="*/ 4322193 w 4613344"/>
                <a:gd name="connsiteY9" fmla="*/ 1894471 h 3638726"/>
                <a:gd name="connsiteX10" fmla="*/ 4486785 w 4613344"/>
                <a:gd name="connsiteY10" fmla="*/ 2004199 h 3638726"/>
                <a:gd name="connsiteX11" fmla="*/ 4602609 w 4613344"/>
                <a:gd name="connsiteY11" fmla="*/ 2180983 h 3638726"/>
                <a:gd name="connsiteX12" fmla="*/ 4596513 w 4613344"/>
                <a:gd name="connsiteY12" fmla="*/ 2357767 h 3638726"/>
                <a:gd name="connsiteX13" fmla="*/ 4498977 w 4613344"/>
                <a:gd name="connsiteY13" fmla="*/ 2534551 h 3638726"/>
                <a:gd name="connsiteX14" fmla="*/ 4334385 w 4613344"/>
                <a:gd name="connsiteY14" fmla="*/ 2619895 h 3638726"/>
                <a:gd name="connsiteX15" fmla="*/ 4181985 w 4613344"/>
                <a:gd name="connsiteY15" fmla="*/ 2632087 h 3638726"/>
                <a:gd name="connsiteX16" fmla="*/ 4139313 w 4613344"/>
                <a:gd name="connsiteY16" fmla="*/ 2790583 h 3638726"/>
                <a:gd name="connsiteX17" fmla="*/ 4060065 w 4613344"/>
                <a:gd name="connsiteY17" fmla="*/ 2894215 h 3638726"/>
                <a:gd name="connsiteX18" fmla="*/ 3919857 w 4613344"/>
                <a:gd name="connsiteY18" fmla="*/ 2967367 h 3638726"/>
                <a:gd name="connsiteX19" fmla="*/ 3779649 w 4613344"/>
                <a:gd name="connsiteY19" fmla="*/ 2979559 h 3638726"/>
                <a:gd name="connsiteX20" fmla="*/ 3761361 w 4613344"/>
                <a:gd name="connsiteY20" fmla="*/ 3083191 h 3638726"/>
                <a:gd name="connsiteX21" fmla="*/ 3669921 w 4613344"/>
                <a:gd name="connsiteY21" fmla="*/ 3266071 h 3638726"/>
                <a:gd name="connsiteX22" fmla="*/ 3499233 w 4613344"/>
                <a:gd name="connsiteY22" fmla="*/ 3333127 h 3638726"/>
                <a:gd name="connsiteX23" fmla="*/ 3340737 w 4613344"/>
                <a:gd name="connsiteY23" fmla="*/ 3339223 h 3638726"/>
                <a:gd name="connsiteX24" fmla="*/ 3151761 w 4613344"/>
                <a:gd name="connsiteY24" fmla="*/ 3558679 h 3638726"/>
                <a:gd name="connsiteX25" fmla="*/ 2889633 w 4613344"/>
                <a:gd name="connsiteY25" fmla="*/ 3637927 h 3638726"/>
                <a:gd name="connsiteX26" fmla="*/ 2365377 w 4613344"/>
                <a:gd name="connsiteY26" fmla="*/ 3534295 h 3638726"/>
                <a:gd name="connsiteX27" fmla="*/ 2237361 w 4613344"/>
                <a:gd name="connsiteY27" fmla="*/ 3485527 h 3638726"/>
                <a:gd name="connsiteX28" fmla="*/ 1944753 w 4613344"/>
                <a:gd name="connsiteY28" fmla="*/ 3546487 h 3638726"/>
                <a:gd name="connsiteX29" fmla="*/ 323217 w 4613344"/>
                <a:gd name="connsiteY29" fmla="*/ 2059063 h 3638726"/>
                <a:gd name="connsiteX30" fmla="*/ 48897 w 4613344"/>
                <a:gd name="connsiteY30" fmla="*/ 1546999 h 3638726"/>
                <a:gd name="connsiteX31" fmla="*/ 981585 w 4613344"/>
                <a:gd name="connsiteY31" fmla="*/ 71767 h 3638726"/>
                <a:gd name="connsiteX0" fmla="*/ 981585 w 4613344"/>
                <a:gd name="connsiteY0" fmla="*/ 71767 h 3638726"/>
                <a:gd name="connsiteX1" fmla="*/ 1213233 w 4613344"/>
                <a:gd name="connsiteY1" fmla="*/ 236359 h 3638726"/>
                <a:gd name="connsiteX2" fmla="*/ 1438785 w 4613344"/>
                <a:gd name="connsiteY2" fmla="*/ 291223 h 3638726"/>
                <a:gd name="connsiteX3" fmla="*/ 1652145 w 4613344"/>
                <a:gd name="connsiteY3" fmla="*/ 321703 h 3638726"/>
                <a:gd name="connsiteX4" fmla="*/ 2286129 w 4613344"/>
                <a:gd name="connsiteY4" fmla="*/ 413143 h 3638726"/>
                <a:gd name="connsiteX5" fmla="*/ 2432433 w 4613344"/>
                <a:gd name="connsiteY5" fmla="*/ 638695 h 3638726"/>
                <a:gd name="connsiteX6" fmla="*/ 2706753 w 4613344"/>
                <a:gd name="connsiteY6" fmla="*/ 784999 h 3638726"/>
                <a:gd name="connsiteX7" fmla="*/ 3048129 w 4613344"/>
                <a:gd name="connsiteY7" fmla="*/ 986167 h 3638726"/>
                <a:gd name="connsiteX8" fmla="*/ 3499233 w 4613344"/>
                <a:gd name="connsiteY8" fmla="*/ 1284871 h 3638726"/>
                <a:gd name="connsiteX9" fmla="*/ 4322193 w 4613344"/>
                <a:gd name="connsiteY9" fmla="*/ 1894471 h 3638726"/>
                <a:gd name="connsiteX10" fmla="*/ 4486785 w 4613344"/>
                <a:gd name="connsiteY10" fmla="*/ 2004199 h 3638726"/>
                <a:gd name="connsiteX11" fmla="*/ 4602609 w 4613344"/>
                <a:gd name="connsiteY11" fmla="*/ 2180983 h 3638726"/>
                <a:gd name="connsiteX12" fmla="*/ 4596513 w 4613344"/>
                <a:gd name="connsiteY12" fmla="*/ 2357767 h 3638726"/>
                <a:gd name="connsiteX13" fmla="*/ 4498977 w 4613344"/>
                <a:gd name="connsiteY13" fmla="*/ 2534551 h 3638726"/>
                <a:gd name="connsiteX14" fmla="*/ 4334385 w 4613344"/>
                <a:gd name="connsiteY14" fmla="*/ 2619895 h 3638726"/>
                <a:gd name="connsiteX15" fmla="*/ 4181985 w 4613344"/>
                <a:gd name="connsiteY15" fmla="*/ 2632087 h 3638726"/>
                <a:gd name="connsiteX16" fmla="*/ 4139313 w 4613344"/>
                <a:gd name="connsiteY16" fmla="*/ 2790583 h 3638726"/>
                <a:gd name="connsiteX17" fmla="*/ 4066161 w 4613344"/>
                <a:gd name="connsiteY17" fmla="*/ 2906407 h 3638726"/>
                <a:gd name="connsiteX18" fmla="*/ 3919857 w 4613344"/>
                <a:gd name="connsiteY18" fmla="*/ 2967367 h 3638726"/>
                <a:gd name="connsiteX19" fmla="*/ 3779649 w 4613344"/>
                <a:gd name="connsiteY19" fmla="*/ 2979559 h 3638726"/>
                <a:gd name="connsiteX20" fmla="*/ 3761361 w 4613344"/>
                <a:gd name="connsiteY20" fmla="*/ 3083191 h 3638726"/>
                <a:gd name="connsiteX21" fmla="*/ 3669921 w 4613344"/>
                <a:gd name="connsiteY21" fmla="*/ 3266071 h 3638726"/>
                <a:gd name="connsiteX22" fmla="*/ 3499233 w 4613344"/>
                <a:gd name="connsiteY22" fmla="*/ 3333127 h 3638726"/>
                <a:gd name="connsiteX23" fmla="*/ 3340737 w 4613344"/>
                <a:gd name="connsiteY23" fmla="*/ 3339223 h 3638726"/>
                <a:gd name="connsiteX24" fmla="*/ 3151761 w 4613344"/>
                <a:gd name="connsiteY24" fmla="*/ 3558679 h 3638726"/>
                <a:gd name="connsiteX25" fmla="*/ 2889633 w 4613344"/>
                <a:gd name="connsiteY25" fmla="*/ 3637927 h 3638726"/>
                <a:gd name="connsiteX26" fmla="*/ 2365377 w 4613344"/>
                <a:gd name="connsiteY26" fmla="*/ 3534295 h 3638726"/>
                <a:gd name="connsiteX27" fmla="*/ 2237361 w 4613344"/>
                <a:gd name="connsiteY27" fmla="*/ 3485527 h 3638726"/>
                <a:gd name="connsiteX28" fmla="*/ 1944753 w 4613344"/>
                <a:gd name="connsiteY28" fmla="*/ 3546487 h 3638726"/>
                <a:gd name="connsiteX29" fmla="*/ 323217 w 4613344"/>
                <a:gd name="connsiteY29" fmla="*/ 2059063 h 3638726"/>
                <a:gd name="connsiteX30" fmla="*/ 48897 w 4613344"/>
                <a:gd name="connsiteY30" fmla="*/ 1546999 h 3638726"/>
                <a:gd name="connsiteX31" fmla="*/ 981585 w 4613344"/>
                <a:gd name="connsiteY31" fmla="*/ 71767 h 3638726"/>
                <a:gd name="connsiteX0" fmla="*/ 981585 w 4612473"/>
                <a:gd name="connsiteY0" fmla="*/ 71767 h 3638726"/>
                <a:gd name="connsiteX1" fmla="*/ 1213233 w 4612473"/>
                <a:gd name="connsiteY1" fmla="*/ 236359 h 3638726"/>
                <a:gd name="connsiteX2" fmla="*/ 1438785 w 4612473"/>
                <a:gd name="connsiteY2" fmla="*/ 291223 h 3638726"/>
                <a:gd name="connsiteX3" fmla="*/ 1652145 w 4612473"/>
                <a:gd name="connsiteY3" fmla="*/ 321703 h 3638726"/>
                <a:gd name="connsiteX4" fmla="*/ 2286129 w 4612473"/>
                <a:gd name="connsiteY4" fmla="*/ 413143 h 3638726"/>
                <a:gd name="connsiteX5" fmla="*/ 2432433 w 4612473"/>
                <a:gd name="connsiteY5" fmla="*/ 638695 h 3638726"/>
                <a:gd name="connsiteX6" fmla="*/ 2706753 w 4612473"/>
                <a:gd name="connsiteY6" fmla="*/ 784999 h 3638726"/>
                <a:gd name="connsiteX7" fmla="*/ 3048129 w 4612473"/>
                <a:gd name="connsiteY7" fmla="*/ 986167 h 3638726"/>
                <a:gd name="connsiteX8" fmla="*/ 3499233 w 4612473"/>
                <a:gd name="connsiteY8" fmla="*/ 1284871 h 3638726"/>
                <a:gd name="connsiteX9" fmla="*/ 4322193 w 4612473"/>
                <a:gd name="connsiteY9" fmla="*/ 1894471 h 3638726"/>
                <a:gd name="connsiteX10" fmla="*/ 4486785 w 4612473"/>
                <a:gd name="connsiteY10" fmla="*/ 2004199 h 3638726"/>
                <a:gd name="connsiteX11" fmla="*/ 4602609 w 4612473"/>
                <a:gd name="connsiteY11" fmla="*/ 2180983 h 3638726"/>
                <a:gd name="connsiteX12" fmla="*/ 4596513 w 4612473"/>
                <a:gd name="connsiteY12" fmla="*/ 2357767 h 3638726"/>
                <a:gd name="connsiteX13" fmla="*/ 4517265 w 4612473"/>
                <a:gd name="connsiteY13" fmla="*/ 2546743 h 3638726"/>
                <a:gd name="connsiteX14" fmla="*/ 4334385 w 4612473"/>
                <a:gd name="connsiteY14" fmla="*/ 2619895 h 3638726"/>
                <a:gd name="connsiteX15" fmla="*/ 4181985 w 4612473"/>
                <a:gd name="connsiteY15" fmla="*/ 2632087 h 3638726"/>
                <a:gd name="connsiteX16" fmla="*/ 4139313 w 4612473"/>
                <a:gd name="connsiteY16" fmla="*/ 2790583 h 3638726"/>
                <a:gd name="connsiteX17" fmla="*/ 4066161 w 4612473"/>
                <a:gd name="connsiteY17" fmla="*/ 2906407 h 3638726"/>
                <a:gd name="connsiteX18" fmla="*/ 3919857 w 4612473"/>
                <a:gd name="connsiteY18" fmla="*/ 2967367 h 3638726"/>
                <a:gd name="connsiteX19" fmla="*/ 3779649 w 4612473"/>
                <a:gd name="connsiteY19" fmla="*/ 2979559 h 3638726"/>
                <a:gd name="connsiteX20" fmla="*/ 3761361 w 4612473"/>
                <a:gd name="connsiteY20" fmla="*/ 3083191 h 3638726"/>
                <a:gd name="connsiteX21" fmla="*/ 3669921 w 4612473"/>
                <a:gd name="connsiteY21" fmla="*/ 3266071 h 3638726"/>
                <a:gd name="connsiteX22" fmla="*/ 3499233 w 4612473"/>
                <a:gd name="connsiteY22" fmla="*/ 3333127 h 3638726"/>
                <a:gd name="connsiteX23" fmla="*/ 3340737 w 4612473"/>
                <a:gd name="connsiteY23" fmla="*/ 3339223 h 3638726"/>
                <a:gd name="connsiteX24" fmla="*/ 3151761 w 4612473"/>
                <a:gd name="connsiteY24" fmla="*/ 3558679 h 3638726"/>
                <a:gd name="connsiteX25" fmla="*/ 2889633 w 4612473"/>
                <a:gd name="connsiteY25" fmla="*/ 3637927 h 3638726"/>
                <a:gd name="connsiteX26" fmla="*/ 2365377 w 4612473"/>
                <a:gd name="connsiteY26" fmla="*/ 3534295 h 3638726"/>
                <a:gd name="connsiteX27" fmla="*/ 2237361 w 4612473"/>
                <a:gd name="connsiteY27" fmla="*/ 3485527 h 3638726"/>
                <a:gd name="connsiteX28" fmla="*/ 1944753 w 4612473"/>
                <a:gd name="connsiteY28" fmla="*/ 3546487 h 3638726"/>
                <a:gd name="connsiteX29" fmla="*/ 323217 w 4612473"/>
                <a:gd name="connsiteY29" fmla="*/ 2059063 h 3638726"/>
                <a:gd name="connsiteX30" fmla="*/ 48897 w 4612473"/>
                <a:gd name="connsiteY30" fmla="*/ 1546999 h 3638726"/>
                <a:gd name="connsiteX31" fmla="*/ 981585 w 4612473"/>
                <a:gd name="connsiteY31" fmla="*/ 71767 h 3638726"/>
                <a:gd name="connsiteX0" fmla="*/ 981585 w 4612473"/>
                <a:gd name="connsiteY0" fmla="*/ 71767 h 3649539"/>
                <a:gd name="connsiteX1" fmla="*/ 1213233 w 4612473"/>
                <a:gd name="connsiteY1" fmla="*/ 236359 h 3649539"/>
                <a:gd name="connsiteX2" fmla="*/ 1438785 w 4612473"/>
                <a:gd name="connsiteY2" fmla="*/ 291223 h 3649539"/>
                <a:gd name="connsiteX3" fmla="*/ 1652145 w 4612473"/>
                <a:gd name="connsiteY3" fmla="*/ 321703 h 3649539"/>
                <a:gd name="connsiteX4" fmla="*/ 2286129 w 4612473"/>
                <a:gd name="connsiteY4" fmla="*/ 413143 h 3649539"/>
                <a:gd name="connsiteX5" fmla="*/ 2432433 w 4612473"/>
                <a:gd name="connsiteY5" fmla="*/ 638695 h 3649539"/>
                <a:gd name="connsiteX6" fmla="*/ 2706753 w 4612473"/>
                <a:gd name="connsiteY6" fmla="*/ 784999 h 3649539"/>
                <a:gd name="connsiteX7" fmla="*/ 3048129 w 4612473"/>
                <a:gd name="connsiteY7" fmla="*/ 986167 h 3649539"/>
                <a:gd name="connsiteX8" fmla="*/ 3499233 w 4612473"/>
                <a:gd name="connsiteY8" fmla="*/ 1284871 h 3649539"/>
                <a:gd name="connsiteX9" fmla="*/ 4322193 w 4612473"/>
                <a:gd name="connsiteY9" fmla="*/ 1894471 h 3649539"/>
                <a:gd name="connsiteX10" fmla="*/ 4486785 w 4612473"/>
                <a:gd name="connsiteY10" fmla="*/ 2004199 h 3649539"/>
                <a:gd name="connsiteX11" fmla="*/ 4602609 w 4612473"/>
                <a:gd name="connsiteY11" fmla="*/ 2180983 h 3649539"/>
                <a:gd name="connsiteX12" fmla="*/ 4596513 w 4612473"/>
                <a:gd name="connsiteY12" fmla="*/ 2357767 h 3649539"/>
                <a:gd name="connsiteX13" fmla="*/ 4517265 w 4612473"/>
                <a:gd name="connsiteY13" fmla="*/ 2546743 h 3649539"/>
                <a:gd name="connsiteX14" fmla="*/ 4334385 w 4612473"/>
                <a:gd name="connsiteY14" fmla="*/ 2619895 h 3649539"/>
                <a:gd name="connsiteX15" fmla="*/ 4181985 w 4612473"/>
                <a:gd name="connsiteY15" fmla="*/ 2632087 h 3649539"/>
                <a:gd name="connsiteX16" fmla="*/ 4139313 w 4612473"/>
                <a:gd name="connsiteY16" fmla="*/ 2790583 h 3649539"/>
                <a:gd name="connsiteX17" fmla="*/ 4066161 w 4612473"/>
                <a:gd name="connsiteY17" fmla="*/ 2906407 h 3649539"/>
                <a:gd name="connsiteX18" fmla="*/ 3919857 w 4612473"/>
                <a:gd name="connsiteY18" fmla="*/ 2967367 h 3649539"/>
                <a:gd name="connsiteX19" fmla="*/ 3779649 w 4612473"/>
                <a:gd name="connsiteY19" fmla="*/ 2979559 h 3649539"/>
                <a:gd name="connsiteX20" fmla="*/ 3761361 w 4612473"/>
                <a:gd name="connsiteY20" fmla="*/ 3083191 h 3649539"/>
                <a:gd name="connsiteX21" fmla="*/ 3669921 w 4612473"/>
                <a:gd name="connsiteY21" fmla="*/ 3266071 h 3649539"/>
                <a:gd name="connsiteX22" fmla="*/ 3499233 w 4612473"/>
                <a:gd name="connsiteY22" fmla="*/ 3333127 h 3649539"/>
                <a:gd name="connsiteX23" fmla="*/ 3340737 w 4612473"/>
                <a:gd name="connsiteY23" fmla="*/ 3339223 h 3649539"/>
                <a:gd name="connsiteX24" fmla="*/ 3151761 w 4612473"/>
                <a:gd name="connsiteY24" fmla="*/ 3558679 h 3649539"/>
                <a:gd name="connsiteX25" fmla="*/ 2889633 w 4612473"/>
                <a:gd name="connsiteY25" fmla="*/ 3637927 h 3649539"/>
                <a:gd name="connsiteX26" fmla="*/ 2365377 w 4612473"/>
                <a:gd name="connsiteY26" fmla="*/ 3534295 h 3649539"/>
                <a:gd name="connsiteX27" fmla="*/ 1944753 w 4612473"/>
                <a:gd name="connsiteY27" fmla="*/ 3546487 h 3649539"/>
                <a:gd name="connsiteX28" fmla="*/ 323217 w 4612473"/>
                <a:gd name="connsiteY28" fmla="*/ 2059063 h 3649539"/>
                <a:gd name="connsiteX29" fmla="*/ 48897 w 4612473"/>
                <a:gd name="connsiteY29" fmla="*/ 1546999 h 3649539"/>
                <a:gd name="connsiteX30" fmla="*/ 981585 w 4612473"/>
                <a:gd name="connsiteY30" fmla="*/ 71767 h 3649539"/>
                <a:gd name="connsiteX0" fmla="*/ 996301 w 4627189"/>
                <a:gd name="connsiteY0" fmla="*/ 71767 h 3684469"/>
                <a:gd name="connsiteX1" fmla="*/ 1227949 w 4627189"/>
                <a:gd name="connsiteY1" fmla="*/ 236359 h 3684469"/>
                <a:gd name="connsiteX2" fmla="*/ 1453501 w 4627189"/>
                <a:gd name="connsiteY2" fmla="*/ 291223 h 3684469"/>
                <a:gd name="connsiteX3" fmla="*/ 1666861 w 4627189"/>
                <a:gd name="connsiteY3" fmla="*/ 321703 h 3684469"/>
                <a:gd name="connsiteX4" fmla="*/ 2300845 w 4627189"/>
                <a:gd name="connsiteY4" fmla="*/ 413143 h 3684469"/>
                <a:gd name="connsiteX5" fmla="*/ 2447149 w 4627189"/>
                <a:gd name="connsiteY5" fmla="*/ 638695 h 3684469"/>
                <a:gd name="connsiteX6" fmla="*/ 2721469 w 4627189"/>
                <a:gd name="connsiteY6" fmla="*/ 784999 h 3684469"/>
                <a:gd name="connsiteX7" fmla="*/ 3062845 w 4627189"/>
                <a:gd name="connsiteY7" fmla="*/ 986167 h 3684469"/>
                <a:gd name="connsiteX8" fmla="*/ 3513949 w 4627189"/>
                <a:gd name="connsiteY8" fmla="*/ 1284871 h 3684469"/>
                <a:gd name="connsiteX9" fmla="*/ 4336909 w 4627189"/>
                <a:gd name="connsiteY9" fmla="*/ 1894471 h 3684469"/>
                <a:gd name="connsiteX10" fmla="*/ 4501501 w 4627189"/>
                <a:gd name="connsiteY10" fmla="*/ 2004199 h 3684469"/>
                <a:gd name="connsiteX11" fmla="*/ 4617325 w 4627189"/>
                <a:gd name="connsiteY11" fmla="*/ 2180983 h 3684469"/>
                <a:gd name="connsiteX12" fmla="*/ 4611229 w 4627189"/>
                <a:gd name="connsiteY12" fmla="*/ 2357767 h 3684469"/>
                <a:gd name="connsiteX13" fmla="*/ 4531981 w 4627189"/>
                <a:gd name="connsiteY13" fmla="*/ 2546743 h 3684469"/>
                <a:gd name="connsiteX14" fmla="*/ 4349101 w 4627189"/>
                <a:gd name="connsiteY14" fmla="*/ 2619895 h 3684469"/>
                <a:gd name="connsiteX15" fmla="*/ 4196701 w 4627189"/>
                <a:gd name="connsiteY15" fmla="*/ 2632087 h 3684469"/>
                <a:gd name="connsiteX16" fmla="*/ 4154029 w 4627189"/>
                <a:gd name="connsiteY16" fmla="*/ 2790583 h 3684469"/>
                <a:gd name="connsiteX17" fmla="*/ 4080877 w 4627189"/>
                <a:gd name="connsiteY17" fmla="*/ 2906407 h 3684469"/>
                <a:gd name="connsiteX18" fmla="*/ 3934573 w 4627189"/>
                <a:gd name="connsiteY18" fmla="*/ 2967367 h 3684469"/>
                <a:gd name="connsiteX19" fmla="*/ 3794365 w 4627189"/>
                <a:gd name="connsiteY19" fmla="*/ 2979559 h 3684469"/>
                <a:gd name="connsiteX20" fmla="*/ 3776077 w 4627189"/>
                <a:gd name="connsiteY20" fmla="*/ 3083191 h 3684469"/>
                <a:gd name="connsiteX21" fmla="*/ 3684637 w 4627189"/>
                <a:gd name="connsiteY21" fmla="*/ 3266071 h 3684469"/>
                <a:gd name="connsiteX22" fmla="*/ 3513949 w 4627189"/>
                <a:gd name="connsiteY22" fmla="*/ 3333127 h 3684469"/>
                <a:gd name="connsiteX23" fmla="*/ 3355453 w 4627189"/>
                <a:gd name="connsiteY23" fmla="*/ 3339223 h 3684469"/>
                <a:gd name="connsiteX24" fmla="*/ 3166477 w 4627189"/>
                <a:gd name="connsiteY24" fmla="*/ 3558679 h 3684469"/>
                <a:gd name="connsiteX25" fmla="*/ 2904349 w 4627189"/>
                <a:gd name="connsiteY25" fmla="*/ 3637927 h 3684469"/>
                <a:gd name="connsiteX26" fmla="*/ 2380093 w 4627189"/>
                <a:gd name="connsiteY26" fmla="*/ 3534295 h 3684469"/>
                <a:gd name="connsiteX27" fmla="*/ 337933 w 4627189"/>
                <a:gd name="connsiteY27" fmla="*/ 2059063 h 3684469"/>
                <a:gd name="connsiteX28" fmla="*/ 63613 w 4627189"/>
                <a:gd name="connsiteY28" fmla="*/ 1546999 h 3684469"/>
                <a:gd name="connsiteX29" fmla="*/ 996301 w 4627189"/>
                <a:gd name="connsiteY29" fmla="*/ 71767 h 3684469"/>
                <a:gd name="connsiteX0" fmla="*/ 996301 w 4627189"/>
                <a:gd name="connsiteY0" fmla="*/ 251559 h 3864261"/>
                <a:gd name="connsiteX1" fmla="*/ 1010313 w 4627189"/>
                <a:gd name="connsiteY1" fmla="*/ 15009 h 3864261"/>
                <a:gd name="connsiteX2" fmla="*/ 1227949 w 4627189"/>
                <a:gd name="connsiteY2" fmla="*/ 416151 h 3864261"/>
                <a:gd name="connsiteX3" fmla="*/ 1453501 w 4627189"/>
                <a:gd name="connsiteY3" fmla="*/ 471015 h 3864261"/>
                <a:gd name="connsiteX4" fmla="*/ 1666861 w 4627189"/>
                <a:gd name="connsiteY4" fmla="*/ 501495 h 3864261"/>
                <a:gd name="connsiteX5" fmla="*/ 2300845 w 4627189"/>
                <a:gd name="connsiteY5" fmla="*/ 592935 h 3864261"/>
                <a:gd name="connsiteX6" fmla="*/ 2447149 w 4627189"/>
                <a:gd name="connsiteY6" fmla="*/ 818487 h 3864261"/>
                <a:gd name="connsiteX7" fmla="*/ 2721469 w 4627189"/>
                <a:gd name="connsiteY7" fmla="*/ 964791 h 3864261"/>
                <a:gd name="connsiteX8" fmla="*/ 3062845 w 4627189"/>
                <a:gd name="connsiteY8" fmla="*/ 1165959 h 3864261"/>
                <a:gd name="connsiteX9" fmla="*/ 3513949 w 4627189"/>
                <a:gd name="connsiteY9" fmla="*/ 1464663 h 3864261"/>
                <a:gd name="connsiteX10" fmla="*/ 4336909 w 4627189"/>
                <a:gd name="connsiteY10" fmla="*/ 2074263 h 3864261"/>
                <a:gd name="connsiteX11" fmla="*/ 4501501 w 4627189"/>
                <a:gd name="connsiteY11" fmla="*/ 2183991 h 3864261"/>
                <a:gd name="connsiteX12" fmla="*/ 4617325 w 4627189"/>
                <a:gd name="connsiteY12" fmla="*/ 2360775 h 3864261"/>
                <a:gd name="connsiteX13" fmla="*/ 4611229 w 4627189"/>
                <a:gd name="connsiteY13" fmla="*/ 2537559 h 3864261"/>
                <a:gd name="connsiteX14" fmla="*/ 4531981 w 4627189"/>
                <a:gd name="connsiteY14" fmla="*/ 2726535 h 3864261"/>
                <a:gd name="connsiteX15" fmla="*/ 4349101 w 4627189"/>
                <a:gd name="connsiteY15" fmla="*/ 2799687 h 3864261"/>
                <a:gd name="connsiteX16" fmla="*/ 4196701 w 4627189"/>
                <a:gd name="connsiteY16" fmla="*/ 2811879 h 3864261"/>
                <a:gd name="connsiteX17" fmla="*/ 4154029 w 4627189"/>
                <a:gd name="connsiteY17" fmla="*/ 2970375 h 3864261"/>
                <a:gd name="connsiteX18" fmla="*/ 4080877 w 4627189"/>
                <a:gd name="connsiteY18" fmla="*/ 3086199 h 3864261"/>
                <a:gd name="connsiteX19" fmla="*/ 3934573 w 4627189"/>
                <a:gd name="connsiteY19" fmla="*/ 3147159 h 3864261"/>
                <a:gd name="connsiteX20" fmla="*/ 3794365 w 4627189"/>
                <a:gd name="connsiteY20" fmla="*/ 3159351 h 3864261"/>
                <a:gd name="connsiteX21" fmla="*/ 3776077 w 4627189"/>
                <a:gd name="connsiteY21" fmla="*/ 3262983 h 3864261"/>
                <a:gd name="connsiteX22" fmla="*/ 3684637 w 4627189"/>
                <a:gd name="connsiteY22" fmla="*/ 3445863 h 3864261"/>
                <a:gd name="connsiteX23" fmla="*/ 3513949 w 4627189"/>
                <a:gd name="connsiteY23" fmla="*/ 3512919 h 3864261"/>
                <a:gd name="connsiteX24" fmla="*/ 3355453 w 4627189"/>
                <a:gd name="connsiteY24" fmla="*/ 3519015 h 3864261"/>
                <a:gd name="connsiteX25" fmla="*/ 3166477 w 4627189"/>
                <a:gd name="connsiteY25" fmla="*/ 3738471 h 3864261"/>
                <a:gd name="connsiteX26" fmla="*/ 2904349 w 4627189"/>
                <a:gd name="connsiteY26" fmla="*/ 3817719 h 3864261"/>
                <a:gd name="connsiteX27" fmla="*/ 2380093 w 4627189"/>
                <a:gd name="connsiteY27" fmla="*/ 3714087 h 3864261"/>
                <a:gd name="connsiteX28" fmla="*/ 337933 w 4627189"/>
                <a:gd name="connsiteY28" fmla="*/ 2238855 h 3864261"/>
                <a:gd name="connsiteX29" fmla="*/ 63613 w 4627189"/>
                <a:gd name="connsiteY29" fmla="*/ 1726791 h 3864261"/>
                <a:gd name="connsiteX30" fmla="*/ 996301 w 4627189"/>
                <a:gd name="connsiteY30" fmla="*/ 251559 h 3864261"/>
                <a:gd name="connsiteX0" fmla="*/ 996301 w 4627189"/>
                <a:gd name="connsiteY0" fmla="*/ 163660 h 3776362"/>
                <a:gd name="connsiteX1" fmla="*/ 656745 w 4627189"/>
                <a:gd name="connsiteY1" fmla="*/ 55126 h 3776362"/>
                <a:gd name="connsiteX2" fmla="*/ 1227949 w 4627189"/>
                <a:gd name="connsiteY2" fmla="*/ 328252 h 3776362"/>
                <a:gd name="connsiteX3" fmla="*/ 1453501 w 4627189"/>
                <a:gd name="connsiteY3" fmla="*/ 383116 h 3776362"/>
                <a:gd name="connsiteX4" fmla="*/ 1666861 w 4627189"/>
                <a:gd name="connsiteY4" fmla="*/ 413596 h 3776362"/>
                <a:gd name="connsiteX5" fmla="*/ 2300845 w 4627189"/>
                <a:gd name="connsiteY5" fmla="*/ 505036 h 3776362"/>
                <a:gd name="connsiteX6" fmla="*/ 2447149 w 4627189"/>
                <a:gd name="connsiteY6" fmla="*/ 730588 h 3776362"/>
                <a:gd name="connsiteX7" fmla="*/ 2721469 w 4627189"/>
                <a:gd name="connsiteY7" fmla="*/ 876892 h 3776362"/>
                <a:gd name="connsiteX8" fmla="*/ 3062845 w 4627189"/>
                <a:gd name="connsiteY8" fmla="*/ 1078060 h 3776362"/>
                <a:gd name="connsiteX9" fmla="*/ 3513949 w 4627189"/>
                <a:gd name="connsiteY9" fmla="*/ 1376764 h 3776362"/>
                <a:gd name="connsiteX10" fmla="*/ 4336909 w 4627189"/>
                <a:gd name="connsiteY10" fmla="*/ 1986364 h 3776362"/>
                <a:gd name="connsiteX11" fmla="*/ 4501501 w 4627189"/>
                <a:gd name="connsiteY11" fmla="*/ 2096092 h 3776362"/>
                <a:gd name="connsiteX12" fmla="*/ 4617325 w 4627189"/>
                <a:gd name="connsiteY12" fmla="*/ 2272876 h 3776362"/>
                <a:gd name="connsiteX13" fmla="*/ 4611229 w 4627189"/>
                <a:gd name="connsiteY13" fmla="*/ 2449660 h 3776362"/>
                <a:gd name="connsiteX14" fmla="*/ 4531981 w 4627189"/>
                <a:gd name="connsiteY14" fmla="*/ 2638636 h 3776362"/>
                <a:gd name="connsiteX15" fmla="*/ 4349101 w 4627189"/>
                <a:gd name="connsiteY15" fmla="*/ 2711788 h 3776362"/>
                <a:gd name="connsiteX16" fmla="*/ 4196701 w 4627189"/>
                <a:gd name="connsiteY16" fmla="*/ 2723980 h 3776362"/>
                <a:gd name="connsiteX17" fmla="*/ 4154029 w 4627189"/>
                <a:gd name="connsiteY17" fmla="*/ 2882476 h 3776362"/>
                <a:gd name="connsiteX18" fmla="*/ 4080877 w 4627189"/>
                <a:gd name="connsiteY18" fmla="*/ 2998300 h 3776362"/>
                <a:gd name="connsiteX19" fmla="*/ 3934573 w 4627189"/>
                <a:gd name="connsiteY19" fmla="*/ 3059260 h 3776362"/>
                <a:gd name="connsiteX20" fmla="*/ 3794365 w 4627189"/>
                <a:gd name="connsiteY20" fmla="*/ 3071452 h 3776362"/>
                <a:gd name="connsiteX21" fmla="*/ 3776077 w 4627189"/>
                <a:gd name="connsiteY21" fmla="*/ 3175084 h 3776362"/>
                <a:gd name="connsiteX22" fmla="*/ 3684637 w 4627189"/>
                <a:gd name="connsiteY22" fmla="*/ 3357964 h 3776362"/>
                <a:gd name="connsiteX23" fmla="*/ 3513949 w 4627189"/>
                <a:gd name="connsiteY23" fmla="*/ 3425020 h 3776362"/>
                <a:gd name="connsiteX24" fmla="*/ 3355453 w 4627189"/>
                <a:gd name="connsiteY24" fmla="*/ 3431116 h 3776362"/>
                <a:gd name="connsiteX25" fmla="*/ 3166477 w 4627189"/>
                <a:gd name="connsiteY25" fmla="*/ 3650572 h 3776362"/>
                <a:gd name="connsiteX26" fmla="*/ 2904349 w 4627189"/>
                <a:gd name="connsiteY26" fmla="*/ 3729820 h 3776362"/>
                <a:gd name="connsiteX27" fmla="*/ 2380093 w 4627189"/>
                <a:gd name="connsiteY27" fmla="*/ 3626188 h 3776362"/>
                <a:gd name="connsiteX28" fmla="*/ 337933 w 4627189"/>
                <a:gd name="connsiteY28" fmla="*/ 2150956 h 3776362"/>
                <a:gd name="connsiteX29" fmla="*/ 63613 w 4627189"/>
                <a:gd name="connsiteY29" fmla="*/ 1638892 h 3776362"/>
                <a:gd name="connsiteX30" fmla="*/ 996301 w 4627189"/>
                <a:gd name="connsiteY30" fmla="*/ 163660 h 3776362"/>
                <a:gd name="connsiteX0" fmla="*/ 1021798 w 4652686"/>
                <a:gd name="connsiteY0" fmla="*/ 163660 h 3776362"/>
                <a:gd name="connsiteX1" fmla="*/ 682242 w 4652686"/>
                <a:gd name="connsiteY1" fmla="*/ 55126 h 3776362"/>
                <a:gd name="connsiteX2" fmla="*/ 1253446 w 4652686"/>
                <a:gd name="connsiteY2" fmla="*/ 328252 h 3776362"/>
                <a:gd name="connsiteX3" fmla="*/ 1478998 w 4652686"/>
                <a:gd name="connsiteY3" fmla="*/ 383116 h 3776362"/>
                <a:gd name="connsiteX4" fmla="*/ 1692358 w 4652686"/>
                <a:gd name="connsiteY4" fmla="*/ 413596 h 3776362"/>
                <a:gd name="connsiteX5" fmla="*/ 2326342 w 4652686"/>
                <a:gd name="connsiteY5" fmla="*/ 505036 h 3776362"/>
                <a:gd name="connsiteX6" fmla="*/ 2472646 w 4652686"/>
                <a:gd name="connsiteY6" fmla="*/ 730588 h 3776362"/>
                <a:gd name="connsiteX7" fmla="*/ 2746966 w 4652686"/>
                <a:gd name="connsiteY7" fmla="*/ 876892 h 3776362"/>
                <a:gd name="connsiteX8" fmla="*/ 3088342 w 4652686"/>
                <a:gd name="connsiteY8" fmla="*/ 1078060 h 3776362"/>
                <a:gd name="connsiteX9" fmla="*/ 3539446 w 4652686"/>
                <a:gd name="connsiteY9" fmla="*/ 1376764 h 3776362"/>
                <a:gd name="connsiteX10" fmla="*/ 4362406 w 4652686"/>
                <a:gd name="connsiteY10" fmla="*/ 1986364 h 3776362"/>
                <a:gd name="connsiteX11" fmla="*/ 4526998 w 4652686"/>
                <a:gd name="connsiteY11" fmla="*/ 2096092 h 3776362"/>
                <a:gd name="connsiteX12" fmla="*/ 4642822 w 4652686"/>
                <a:gd name="connsiteY12" fmla="*/ 2272876 h 3776362"/>
                <a:gd name="connsiteX13" fmla="*/ 4636726 w 4652686"/>
                <a:gd name="connsiteY13" fmla="*/ 2449660 h 3776362"/>
                <a:gd name="connsiteX14" fmla="*/ 4557478 w 4652686"/>
                <a:gd name="connsiteY14" fmla="*/ 2638636 h 3776362"/>
                <a:gd name="connsiteX15" fmla="*/ 4374598 w 4652686"/>
                <a:gd name="connsiteY15" fmla="*/ 2711788 h 3776362"/>
                <a:gd name="connsiteX16" fmla="*/ 4222198 w 4652686"/>
                <a:gd name="connsiteY16" fmla="*/ 2723980 h 3776362"/>
                <a:gd name="connsiteX17" fmla="*/ 4179526 w 4652686"/>
                <a:gd name="connsiteY17" fmla="*/ 2882476 h 3776362"/>
                <a:gd name="connsiteX18" fmla="*/ 4106374 w 4652686"/>
                <a:gd name="connsiteY18" fmla="*/ 2998300 h 3776362"/>
                <a:gd name="connsiteX19" fmla="*/ 3960070 w 4652686"/>
                <a:gd name="connsiteY19" fmla="*/ 3059260 h 3776362"/>
                <a:gd name="connsiteX20" fmla="*/ 3819862 w 4652686"/>
                <a:gd name="connsiteY20" fmla="*/ 3071452 h 3776362"/>
                <a:gd name="connsiteX21" fmla="*/ 3801574 w 4652686"/>
                <a:gd name="connsiteY21" fmla="*/ 3175084 h 3776362"/>
                <a:gd name="connsiteX22" fmla="*/ 3710134 w 4652686"/>
                <a:gd name="connsiteY22" fmla="*/ 3357964 h 3776362"/>
                <a:gd name="connsiteX23" fmla="*/ 3539446 w 4652686"/>
                <a:gd name="connsiteY23" fmla="*/ 3425020 h 3776362"/>
                <a:gd name="connsiteX24" fmla="*/ 3380950 w 4652686"/>
                <a:gd name="connsiteY24" fmla="*/ 3431116 h 3776362"/>
                <a:gd name="connsiteX25" fmla="*/ 3191974 w 4652686"/>
                <a:gd name="connsiteY25" fmla="*/ 3650572 h 3776362"/>
                <a:gd name="connsiteX26" fmla="*/ 2929846 w 4652686"/>
                <a:gd name="connsiteY26" fmla="*/ 3729820 h 3776362"/>
                <a:gd name="connsiteX27" fmla="*/ 2405590 w 4652686"/>
                <a:gd name="connsiteY27" fmla="*/ 3626188 h 3776362"/>
                <a:gd name="connsiteX28" fmla="*/ 363430 w 4652686"/>
                <a:gd name="connsiteY28" fmla="*/ 2150956 h 3776362"/>
                <a:gd name="connsiteX29" fmla="*/ 68766 w 4652686"/>
                <a:gd name="connsiteY29" fmla="*/ 1926597 h 3776362"/>
                <a:gd name="connsiteX30" fmla="*/ 89110 w 4652686"/>
                <a:gd name="connsiteY30" fmla="*/ 1638892 h 3776362"/>
                <a:gd name="connsiteX31" fmla="*/ 1021798 w 4652686"/>
                <a:gd name="connsiteY31" fmla="*/ 163660 h 3776362"/>
                <a:gd name="connsiteX0" fmla="*/ 1103218 w 4734106"/>
                <a:gd name="connsiteY0" fmla="*/ 163660 h 3776362"/>
                <a:gd name="connsiteX1" fmla="*/ 763662 w 4734106"/>
                <a:gd name="connsiteY1" fmla="*/ 55126 h 3776362"/>
                <a:gd name="connsiteX2" fmla="*/ 1334866 w 4734106"/>
                <a:gd name="connsiteY2" fmla="*/ 328252 h 3776362"/>
                <a:gd name="connsiteX3" fmla="*/ 1560418 w 4734106"/>
                <a:gd name="connsiteY3" fmla="*/ 383116 h 3776362"/>
                <a:gd name="connsiteX4" fmla="*/ 1773778 w 4734106"/>
                <a:gd name="connsiteY4" fmla="*/ 413596 h 3776362"/>
                <a:gd name="connsiteX5" fmla="*/ 2407762 w 4734106"/>
                <a:gd name="connsiteY5" fmla="*/ 505036 h 3776362"/>
                <a:gd name="connsiteX6" fmla="*/ 2554066 w 4734106"/>
                <a:gd name="connsiteY6" fmla="*/ 730588 h 3776362"/>
                <a:gd name="connsiteX7" fmla="*/ 2828386 w 4734106"/>
                <a:gd name="connsiteY7" fmla="*/ 876892 h 3776362"/>
                <a:gd name="connsiteX8" fmla="*/ 3169762 w 4734106"/>
                <a:gd name="connsiteY8" fmla="*/ 1078060 h 3776362"/>
                <a:gd name="connsiteX9" fmla="*/ 3620866 w 4734106"/>
                <a:gd name="connsiteY9" fmla="*/ 1376764 h 3776362"/>
                <a:gd name="connsiteX10" fmla="*/ 4443826 w 4734106"/>
                <a:gd name="connsiteY10" fmla="*/ 1986364 h 3776362"/>
                <a:gd name="connsiteX11" fmla="*/ 4608418 w 4734106"/>
                <a:gd name="connsiteY11" fmla="*/ 2096092 h 3776362"/>
                <a:gd name="connsiteX12" fmla="*/ 4724242 w 4734106"/>
                <a:gd name="connsiteY12" fmla="*/ 2272876 h 3776362"/>
                <a:gd name="connsiteX13" fmla="*/ 4718146 w 4734106"/>
                <a:gd name="connsiteY13" fmla="*/ 2449660 h 3776362"/>
                <a:gd name="connsiteX14" fmla="*/ 4638898 w 4734106"/>
                <a:gd name="connsiteY14" fmla="*/ 2638636 h 3776362"/>
                <a:gd name="connsiteX15" fmla="*/ 4456018 w 4734106"/>
                <a:gd name="connsiteY15" fmla="*/ 2711788 h 3776362"/>
                <a:gd name="connsiteX16" fmla="*/ 4303618 w 4734106"/>
                <a:gd name="connsiteY16" fmla="*/ 2723980 h 3776362"/>
                <a:gd name="connsiteX17" fmla="*/ 4260946 w 4734106"/>
                <a:gd name="connsiteY17" fmla="*/ 2882476 h 3776362"/>
                <a:gd name="connsiteX18" fmla="*/ 4187794 w 4734106"/>
                <a:gd name="connsiteY18" fmla="*/ 2998300 h 3776362"/>
                <a:gd name="connsiteX19" fmla="*/ 4041490 w 4734106"/>
                <a:gd name="connsiteY19" fmla="*/ 3059260 h 3776362"/>
                <a:gd name="connsiteX20" fmla="*/ 3901282 w 4734106"/>
                <a:gd name="connsiteY20" fmla="*/ 3071452 h 3776362"/>
                <a:gd name="connsiteX21" fmla="*/ 3882994 w 4734106"/>
                <a:gd name="connsiteY21" fmla="*/ 3175084 h 3776362"/>
                <a:gd name="connsiteX22" fmla="*/ 3791554 w 4734106"/>
                <a:gd name="connsiteY22" fmla="*/ 3357964 h 3776362"/>
                <a:gd name="connsiteX23" fmla="*/ 3620866 w 4734106"/>
                <a:gd name="connsiteY23" fmla="*/ 3425020 h 3776362"/>
                <a:gd name="connsiteX24" fmla="*/ 3462370 w 4734106"/>
                <a:gd name="connsiteY24" fmla="*/ 3431116 h 3776362"/>
                <a:gd name="connsiteX25" fmla="*/ 3273394 w 4734106"/>
                <a:gd name="connsiteY25" fmla="*/ 3650572 h 3776362"/>
                <a:gd name="connsiteX26" fmla="*/ 3011266 w 4734106"/>
                <a:gd name="connsiteY26" fmla="*/ 3729820 h 3776362"/>
                <a:gd name="connsiteX27" fmla="*/ 2487010 w 4734106"/>
                <a:gd name="connsiteY27" fmla="*/ 3626188 h 3776362"/>
                <a:gd name="connsiteX28" fmla="*/ 444850 w 4734106"/>
                <a:gd name="connsiteY28" fmla="*/ 2150956 h 3776362"/>
                <a:gd name="connsiteX29" fmla="*/ 22170 w 4734106"/>
                <a:gd name="connsiteY29" fmla="*/ 1359669 h 3776362"/>
                <a:gd name="connsiteX30" fmla="*/ 170530 w 4734106"/>
                <a:gd name="connsiteY30" fmla="*/ 1638892 h 3776362"/>
                <a:gd name="connsiteX31" fmla="*/ 1103218 w 4734106"/>
                <a:gd name="connsiteY31" fmla="*/ 163660 h 3776362"/>
                <a:gd name="connsiteX0" fmla="*/ 996302 w 4627190"/>
                <a:gd name="connsiteY0" fmla="*/ 163660 h 3776362"/>
                <a:gd name="connsiteX1" fmla="*/ 656746 w 4627190"/>
                <a:gd name="connsiteY1" fmla="*/ 55126 h 3776362"/>
                <a:gd name="connsiteX2" fmla="*/ 1227950 w 4627190"/>
                <a:gd name="connsiteY2" fmla="*/ 328252 h 3776362"/>
                <a:gd name="connsiteX3" fmla="*/ 1453502 w 4627190"/>
                <a:gd name="connsiteY3" fmla="*/ 383116 h 3776362"/>
                <a:gd name="connsiteX4" fmla="*/ 1666862 w 4627190"/>
                <a:gd name="connsiteY4" fmla="*/ 413596 h 3776362"/>
                <a:gd name="connsiteX5" fmla="*/ 2300846 w 4627190"/>
                <a:gd name="connsiteY5" fmla="*/ 505036 h 3776362"/>
                <a:gd name="connsiteX6" fmla="*/ 2447150 w 4627190"/>
                <a:gd name="connsiteY6" fmla="*/ 730588 h 3776362"/>
                <a:gd name="connsiteX7" fmla="*/ 2721470 w 4627190"/>
                <a:gd name="connsiteY7" fmla="*/ 876892 h 3776362"/>
                <a:gd name="connsiteX8" fmla="*/ 3062846 w 4627190"/>
                <a:gd name="connsiteY8" fmla="*/ 1078060 h 3776362"/>
                <a:gd name="connsiteX9" fmla="*/ 3513950 w 4627190"/>
                <a:gd name="connsiteY9" fmla="*/ 1376764 h 3776362"/>
                <a:gd name="connsiteX10" fmla="*/ 4336910 w 4627190"/>
                <a:gd name="connsiteY10" fmla="*/ 1986364 h 3776362"/>
                <a:gd name="connsiteX11" fmla="*/ 4501502 w 4627190"/>
                <a:gd name="connsiteY11" fmla="*/ 2096092 h 3776362"/>
                <a:gd name="connsiteX12" fmla="*/ 4617326 w 4627190"/>
                <a:gd name="connsiteY12" fmla="*/ 2272876 h 3776362"/>
                <a:gd name="connsiteX13" fmla="*/ 4611230 w 4627190"/>
                <a:gd name="connsiteY13" fmla="*/ 2449660 h 3776362"/>
                <a:gd name="connsiteX14" fmla="*/ 4531982 w 4627190"/>
                <a:gd name="connsiteY14" fmla="*/ 2638636 h 3776362"/>
                <a:gd name="connsiteX15" fmla="*/ 4349102 w 4627190"/>
                <a:gd name="connsiteY15" fmla="*/ 2711788 h 3776362"/>
                <a:gd name="connsiteX16" fmla="*/ 4196702 w 4627190"/>
                <a:gd name="connsiteY16" fmla="*/ 2723980 h 3776362"/>
                <a:gd name="connsiteX17" fmla="*/ 4154030 w 4627190"/>
                <a:gd name="connsiteY17" fmla="*/ 2882476 h 3776362"/>
                <a:gd name="connsiteX18" fmla="*/ 4080878 w 4627190"/>
                <a:gd name="connsiteY18" fmla="*/ 2998300 h 3776362"/>
                <a:gd name="connsiteX19" fmla="*/ 3934574 w 4627190"/>
                <a:gd name="connsiteY19" fmla="*/ 3059260 h 3776362"/>
                <a:gd name="connsiteX20" fmla="*/ 3794366 w 4627190"/>
                <a:gd name="connsiteY20" fmla="*/ 3071452 h 3776362"/>
                <a:gd name="connsiteX21" fmla="*/ 3776078 w 4627190"/>
                <a:gd name="connsiteY21" fmla="*/ 3175084 h 3776362"/>
                <a:gd name="connsiteX22" fmla="*/ 3684638 w 4627190"/>
                <a:gd name="connsiteY22" fmla="*/ 3357964 h 3776362"/>
                <a:gd name="connsiteX23" fmla="*/ 3513950 w 4627190"/>
                <a:gd name="connsiteY23" fmla="*/ 3425020 h 3776362"/>
                <a:gd name="connsiteX24" fmla="*/ 3355454 w 4627190"/>
                <a:gd name="connsiteY24" fmla="*/ 3431116 h 3776362"/>
                <a:gd name="connsiteX25" fmla="*/ 3166478 w 4627190"/>
                <a:gd name="connsiteY25" fmla="*/ 3650572 h 3776362"/>
                <a:gd name="connsiteX26" fmla="*/ 2904350 w 4627190"/>
                <a:gd name="connsiteY26" fmla="*/ 3729820 h 3776362"/>
                <a:gd name="connsiteX27" fmla="*/ 2380094 w 4627190"/>
                <a:gd name="connsiteY27" fmla="*/ 3626188 h 3776362"/>
                <a:gd name="connsiteX28" fmla="*/ 337934 w 4627190"/>
                <a:gd name="connsiteY28" fmla="*/ 2150956 h 3776362"/>
                <a:gd name="connsiteX29" fmla="*/ 63614 w 4627190"/>
                <a:gd name="connsiteY29" fmla="*/ 1638892 h 3776362"/>
                <a:gd name="connsiteX30" fmla="*/ 996302 w 4627190"/>
                <a:gd name="connsiteY30" fmla="*/ 163660 h 3776362"/>
                <a:gd name="connsiteX0" fmla="*/ 1122926 w 4753814"/>
                <a:gd name="connsiteY0" fmla="*/ 155920 h 3768622"/>
                <a:gd name="connsiteX1" fmla="*/ 783370 w 4753814"/>
                <a:gd name="connsiteY1" fmla="*/ 47386 h 3768622"/>
                <a:gd name="connsiteX2" fmla="*/ 1354574 w 4753814"/>
                <a:gd name="connsiteY2" fmla="*/ 320512 h 3768622"/>
                <a:gd name="connsiteX3" fmla="*/ 1580126 w 4753814"/>
                <a:gd name="connsiteY3" fmla="*/ 375376 h 3768622"/>
                <a:gd name="connsiteX4" fmla="*/ 1793486 w 4753814"/>
                <a:gd name="connsiteY4" fmla="*/ 405856 h 3768622"/>
                <a:gd name="connsiteX5" fmla="*/ 2427470 w 4753814"/>
                <a:gd name="connsiteY5" fmla="*/ 497296 h 3768622"/>
                <a:gd name="connsiteX6" fmla="*/ 2573774 w 4753814"/>
                <a:gd name="connsiteY6" fmla="*/ 722848 h 3768622"/>
                <a:gd name="connsiteX7" fmla="*/ 2848094 w 4753814"/>
                <a:gd name="connsiteY7" fmla="*/ 869152 h 3768622"/>
                <a:gd name="connsiteX8" fmla="*/ 3189470 w 4753814"/>
                <a:gd name="connsiteY8" fmla="*/ 1070320 h 3768622"/>
                <a:gd name="connsiteX9" fmla="*/ 3640574 w 4753814"/>
                <a:gd name="connsiteY9" fmla="*/ 1369024 h 3768622"/>
                <a:gd name="connsiteX10" fmla="*/ 4463534 w 4753814"/>
                <a:gd name="connsiteY10" fmla="*/ 1978624 h 3768622"/>
                <a:gd name="connsiteX11" fmla="*/ 4628126 w 4753814"/>
                <a:gd name="connsiteY11" fmla="*/ 2088352 h 3768622"/>
                <a:gd name="connsiteX12" fmla="*/ 4743950 w 4753814"/>
                <a:gd name="connsiteY12" fmla="*/ 2265136 h 3768622"/>
                <a:gd name="connsiteX13" fmla="*/ 4737854 w 4753814"/>
                <a:gd name="connsiteY13" fmla="*/ 2441920 h 3768622"/>
                <a:gd name="connsiteX14" fmla="*/ 4658606 w 4753814"/>
                <a:gd name="connsiteY14" fmla="*/ 2630896 h 3768622"/>
                <a:gd name="connsiteX15" fmla="*/ 4475726 w 4753814"/>
                <a:gd name="connsiteY15" fmla="*/ 2704048 h 3768622"/>
                <a:gd name="connsiteX16" fmla="*/ 4323326 w 4753814"/>
                <a:gd name="connsiteY16" fmla="*/ 2716240 h 3768622"/>
                <a:gd name="connsiteX17" fmla="*/ 4280654 w 4753814"/>
                <a:gd name="connsiteY17" fmla="*/ 2874736 h 3768622"/>
                <a:gd name="connsiteX18" fmla="*/ 4207502 w 4753814"/>
                <a:gd name="connsiteY18" fmla="*/ 2990560 h 3768622"/>
                <a:gd name="connsiteX19" fmla="*/ 4061198 w 4753814"/>
                <a:gd name="connsiteY19" fmla="*/ 3051520 h 3768622"/>
                <a:gd name="connsiteX20" fmla="*/ 3920990 w 4753814"/>
                <a:gd name="connsiteY20" fmla="*/ 3063712 h 3768622"/>
                <a:gd name="connsiteX21" fmla="*/ 3902702 w 4753814"/>
                <a:gd name="connsiteY21" fmla="*/ 3167344 h 3768622"/>
                <a:gd name="connsiteX22" fmla="*/ 3811262 w 4753814"/>
                <a:gd name="connsiteY22" fmla="*/ 3350224 h 3768622"/>
                <a:gd name="connsiteX23" fmla="*/ 3640574 w 4753814"/>
                <a:gd name="connsiteY23" fmla="*/ 3417280 h 3768622"/>
                <a:gd name="connsiteX24" fmla="*/ 3482078 w 4753814"/>
                <a:gd name="connsiteY24" fmla="*/ 3423376 h 3768622"/>
                <a:gd name="connsiteX25" fmla="*/ 3293102 w 4753814"/>
                <a:gd name="connsiteY25" fmla="*/ 3642832 h 3768622"/>
                <a:gd name="connsiteX26" fmla="*/ 3030974 w 4753814"/>
                <a:gd name="connsiteY26" fmla="*/ 3722080 h 3768622"/>
                <a:gd name="connsiteX27" fmla="*/ 2506718 w 4753814"/>
                <a:gd name="connsiteY27" fmla="*/ 3618448 h 3768622"/>
                <a:gd name="connsiteX28" fmla="*/ 464558 w 4753814"/>
                <a:gd name="connsiteY28" fmla="*/ 2143216 h 3768622"/>
                <a:gd name="connsiteX29" fmla="*/ 37838 w 4753814"/>
                <a:gd name="connsiteY29" fmla="*/ 1509232 h 3768622"/>
                <a:gd name="connsiteX30" fmla="*/ 1122926 w 4753814"/>
                <a:gd name="connsiteY30" fmla="*/ 155920 h 3768622"/>
                <a:gd name="connsiteX0" fmla="*/ 726868 w 4729612"/>
                <a:gd name="connsiteY0" fmla="*/ 144483 h 3781569"/>
                <a:gd name="connsiteX1" fmla="*/ 759168 w 4729612"/>
                <a:gd name="connsiteY1" fmla="*/ 60333 h 3781569"/>
                <a:gd name="connsiteX2" fmla="*/ 1330372 w 4729612"/>
                <a:gd name="connsiteY2" fmla="*/ 333459 h 3781569"/>
                <a:gd name="connsiteX3" fmla="*/ 1555924 w 4729612"/>
                <a:gd name="connsiteY3" fmla="*/ 388323 h 3781569"/>
                <a:gd name="connsiteX4" fmla="*/ 1769284 w 4729612"/>
                <a:gd name="connsiteY4" fmla="*/ 418803 h 3781569"/>
                <a:gd name="connsiteX5" fmla="*/ 2403268 w 4729612"/>
                <a:gd name="connsiteY5" fmla="*/ 510243 h 3781569"/>
                <a:gd name="connsiteX6" fmla="*/ 2549572 w 4729612"/>
                <a:gd name="connsiteY6" fmla="*/ 735795 h 3781569"/>
                <a:gd name="connsiteX7" fmla="*/ 2823892 w 4729612"/>
                <a:gd name="connsiteY7" fmla="*/ 882099 h 3781569"/>
                <a:gd name="connsiteX8" fmla="*/ 3165268 w 4729612"/>
                <a:gd name="connsiteY8" fmla="*/ 1083267 h 3781569"/>
                <a:gd name="connsiteX9" fmla="*/ 3616372 w 4729612"/>
                <a:gd name="connsiteY9" fmla="*/ 1381971 h 3781569"/>
                <a:gd name="connsiteX10" fmla="*/ 4439332 w 4729612"/>
                <a:gd name="connsiteY10" fmla="*/ 1991571 h 3781569"/>
                <a:gd name="connsiteX11" fmla="*/ 4603924 w 4729612"/>
                <a:gd name="connsiteY11" fmla="*/ 2101299 h 3781569"/>
                <a:gd name="connsiteX12" fmla="*/ 4719748 w 4729612"/>
                <a:gd name="connsiteY12" fmla="*/ 2278083 h 3781569"/>
                <a:gd name="connsiteX13" fmla="*/ 4713652 w 4729612"/>
                <a:gd name="connsiteY13" fmla="*/ 2454867 h 3781569"/>
                <a:gd name="connsiteX14" fmla="*/ 4634404 w 4729612"/>
                <a:gd name="connsiteY14" fmla="*/ 2643843 h 3781569"/>
                <a:gd name="connsiteX15" fmla="*/ 4451524 w 4729612"/>
                <a:gd name="connsiteY15" fmla="*/ 2716995 h 3781569"/>
                <a:gd name="connsiteX16" fmla="*/ 4299124 w 4729612"/>
                <a:gd name="connsiteY16" fmla="*/ 2729187 h 3781569"/>
                <a:gd name="connsiteX17" fmla="*/ 4256452 w 4729612"/>
                <a:gd name="connsiteY17" fmla="*/ 2887683 h 3781569"/>
                <a:gd name="connsiteX18" fmla="*/ 4183300 w 4729612"/>
                <a:gd name="connsiteY18" fmla="*/ 3003507 h 3781569"/>
                <a:gd name="connsiteX19" fmla="*/ 4036996 w 4729612"/>
                <a:gd name="connsiteY19" fmla="*/ 3064467 h 3781569"/>
                <a:gd name="connsiteX20" fmla="*/ 3896788 w 4729612"/>
                <a:gd name="connsiteY20" fmla="*/ 3076659 h 3781569"/>
                <a:gd name="connsiteX21" fmla="*/ 3878500 w 4729612"/>
                <a:gd name="connsiteY21" fmla="*/ 3180291 h 3781569"/>
                <a:gd name="connsiteX22" fmla="*/ 3787060 w 4729612"/>
                <a:gd name="connsiteY22" fmla="*/ 3363171 h 3781569"/>
                <a:gd name="connsiteX23" fmla="*/ 3616372 w 4729612"/>
                <a:gd name="connsiteY23" fmla="*/ 3430227 h 3781569"/>
                <a:gd name="connsiteX24" fmla="*/ 3457876 w 4729612"/>
                <a:gd name="connsiteY24" fmla="*/ 3436323 h 3781569"/>
                <a:gd name="connsiteX25" fmla="*/ 3268900 w 4729612"/>
                <a:gd name="connsiteY25" fmla="*/ 3655779 h 3781569"/>
                <a:gd name="connsiteX26" fmla="*/ 3006772 w 4729612"/>
                <a:gd name="connsiteY26" fmla="*/ 3735027 h 3781569"/>
                <a:gd name="connsiteX27" fmla="*/ 2482516 w 4729612"/>
                <a:gd name="connsiteY27" fmla="*/ 3631395 h 3781569"/>
                <a:gd name="connsiteX28" fmla="*/ 440356 w 4729612"/>
                <a:gd name="connsiteY28" fmla="*/ 2156163 h 3781569"/>
                <a:gd name="connsiteX29" fmla="*/ 13636 w 4729612"/>
                <a:gd name="connsiteY29" fmla="*/ 1522179 h 3781569"/>
                <a:gd name="connsiteX30" fmla="*/ 726868 w 4729612"/>
                <a:gd name="connsiteY30" fmla="*/ 144483 h 3781569"/>
                <a:gd name="connsiteX0" fmla="*/ 726868 w 4729612"/>
                <a:gd name="connsiteY0" fmla="*/ 60742 h 3697828"/>
                <a:gd name="connsiteX1" fmla="*/ 1330372 w 4729612"/>
                <a:gd name="connsiteY1" fmla="*/ 249718 h 3697828"/>
                <a:gd name="connsiteX2" fmla="*/ 1555924 w 4729612"/>
                <a:gd name="connsiteY2" fmla="*/ 304582 h 3697828"/>
                <a:gd name="connsiteX3" fmla="*/ 1769284 w 4729612"/>
                <a:gd name="connsiteY3" fmla="*/ 335062 h 3697828"/>
                <a:gd name="connsiteX4" fmla="*/ 2403268 w 4729612"/>
                <a:gd name="connsiteY4" fmla="*/ 426502 h 3697828"/>
                <a:gd name="connsiteX5" fmla="*/ 2549572 w 4729612"/>
                <a:gd name="connsiteY5" fmla="*/ 652054 h 3697828"/>
                <a:gd name="connsiteX6" fmla="*/ 2823892 w 4729612"/>
                <a:gd name="connsiteY6" fmla="*/ 798358 h 3697828"/>
                <a:gd name="connsiteX7" fmla="*/ 3165268 w 4729612"/>
                <a:gd name="connsiteY7" fmla="*/ 999526 h 3697828"/>
                <a:gd name="connsiteX8" fmla="*/ 3616372 w 4729612"/>
                <a:gd name="connsiteY8" fmla="*/ 1298230 h 3697828"/>
                <a:gd name="connsiteX9" fmla="*/ 4439332 w 4729612"/>
                <a:gd name="connsiteY9" fmla="*/ 1907830 h 3697828"/>
                <a:gd name="connsiteX10" fmla="*/ 4603924 w 4729612"/>
                <a:gd name="connsiteY10" fmla="*/ 2017558 h 3697828"/>
                <a:gd name="connsiteX11" fmla="*/ 4719748 w 4729612"/>
                <a:gd name="connsiteY11" fmla="*/ 2194342 h 3697828"/>
                <a:gd name="connsiteX12" fmla="*/ 4713652 w 4729612"/>
                <a:gd name="connsiteY12" fmla="*/ 2371126 h 3697828"/>
                <a:gd name="connsiteX13" fmla="*/ 4634404 w 4729612"/>
                <a:gd name="connsiteY13" fmla="*/ 2560102 h 3697828"/>
                <a:gd name="connsiteX14" fmla="*/ 4451524 w 4729612"/>
                <a:gd name="connsiteY14" fmla="*/ 2633254 h 3697828"/>
                <a:gd name="connsiteX15" fmla="*/ 4299124 w 4729612"/>
                <a:gd name="connsiteY15" fmla="*/ 2645446 h 3697828"/>
                <a:gd name="connsiteX16" fmla="*/ 4256452 w 4729612"/>
                <a:gd name="connsiteY16" fmla="*/ 2803942 h 3697828"/>
                <a:gd name="connsiteX17" fmla="*/ 4183300 w 4729612"/>
                <a:gd name="connsiteY17" fmla="*/ 2919766 h 3697828"/>
                <a:gd name="connsiteX18" fmla="*/ 4036996 w 4729612"/>
                <a:gd name="connsiteY18" fmla="*/ 2980726 h 3697828"/>
                <a:gd name="connsiteX19" fmla="*/ 3896788 w 4729612"/>
                <a:gd name="connsiteY19" fmla="*/ 2992918 h 3697828"/>
                <a:gd name="connsiteX20" fmla="*/ 3878500 w 4729612"/>
                <a:gd name="connsiteY20" fmla="*/ 3096550 h 3697828"/>
                <a:gd name="connsiteX21" fmla="*/ 3787060 w 4729612"/>
                <a:gd name="connsiteY21" fmla="*/ 3279430 h 3697828"/>
                <a:gd name="connsiteX22" fmla="*/ 3616372 w 4729612"/>
                <a:gd name="connsiteY22" fmla="*/ 3346486 h 3697828"/>
                <a:gd name="connsiteX23" fmla="*/ 3457876 w 4729612"/>
                <a:gd name="connsiteY23" fmla="*/ 3352582 h 3697828"/>
                <a:gd name="connsiteX24" fmla="*/ 3268900 w 4729612"/>
                <a:gd name="connsiteY24" fmla="*/ 3572038 h 3697828"/>
                <a:gd name="connsiteX25" fmla="*/ 3006772 w 4729612"/>
                <a:gd name="connsiteY25" fmla="*/ 3651286 h 3697828"/>
                <a:gd name="connsiteX26" fmla="*/ 2482516 w 4729612"/>
                <a:gd name="connsiteY26" fmla="*/ 3547654 h 3697828"/>
                <a:gd name="connsiteX27" fmla="*/ 440356 w 4729612"/>
                <a:gd name="connsiteY27" fmla="*/ 2072422 h 3697828"/>
                <a:gd name="connsiteX28" fmla="*/ 13636 w 4729612"/>
                <a:gd name="connsiteY28" fmla="*/ 1438438 h 3697828"/>
                <a:gd name="connsiteX29" fmla="*/ 726868 w 4729612"/>
                <a:gd name="connsiteY29" fmla="*/ 60742 h 3697828"/>
                <a:gd name="connsiteX0" fmla="*/ 726868 w 4729612"/>
                <a:gd name="connsiteY0" fmla="*/ 60742 h 3673799"/>
                <a:gd name="connsiteX1" fmla="*/ 1330372 w 4729612"/>
                <a:gd name="connsiteY1" fmla="*/ 249718 h 3673799"/>
                <a:gd name="connsiteX2" fmla="*/ 1555924 w 4729612"/>
                <a:gd name="connsiteY2" fmla="*/ 304582 h 3673799"/>
                <a:gd name="connsiteX3" fmla="*/ 1769284 w 4729612"/>
                <a:gd name="connsiteY3" fmla="*/ 335062 h 3673799"/>
                <a:gd name="connsiteX4" fmla="*/ 2403268 w 4729612"/>
                <a:gd name="connsiteY4" fmla="*/ 426502 h 3673799"/>
                <a:gd name="connsiteX5" fmla="*/ 2549572 w 4729612"/>
                <a:gd name="connsiteY5" fmla="*/ 652054 h 3673799"/>
                <a:gd name="connsiteX6" fmla="*/ 2823892 w 4729612"/>
                <a:gd name="connsiteY6" fmla="*/ 798358 h 3673799"/>
                <a:gd name="connsiteX7" fmla="*/ 3165268 w 4729612"/>
                <a:gd name="connsiteY7" fmla="*/ 999526 h 3673799"/>
                <a:gd name="connsiteX8" fmla="*/ 3616372 w 4729612"/>
                <a:gd name="connsiteY8" fmla="*/ 1298230 h 3673799"/>
                <a:gd name="connsiteX9" fmla="*/ 4439332 w 4729612"/>
                <a:gd name="connsiteY9" fmla="*/ 1907830 h 3673799"/>
                <a:gd name="connsiteX10" fmla="*/ 4603924 w 4729612"/>
                <a:gd name="connsiteY10" fmla="*/ 2017558 h 3673799"/>
                <a:gd name="connsiteX11" fmla="*/ 4719748 w 4729612"/>
                <a:gd name="connsiteY11" fmla="*/ 2194342 h 3673799"/>
                <a:gd name="connsiteX12" fmla="*/ 4713652 w 4729612"/>
                <a:gd name="connsiteY12" fmla="*/ 2371126 h 3673799"/>
                <a:gd name="connsiteX13" fmla="*/ 4634404 w 4729612"/>
                <a:gd name="connsiteY13" fmla="*/ 2560102 h 3673799"/>
                <a:gd name="connsiteX14" fmla="*/ 4451524 w 4729612"/>
                <a:gd name="connsiteY14" fmla="*/ 2633254 h 3673799"/>
                <a:gd name="connsiteX15" fmla="*/ 4299124 w 4729612"/>
                <a:gd name="connsiteY15" fmla="*/ 2645446 h 3673799"/>
                <a:gd name="connsiteX16" fmla="*/ 4256452 w 4729612"/>
                <a:gd name="connsiteY16" fmla="*/ 2803942 h 3673799"/>
                <a:gd name="connsiteX17" fmla="*/ 4183300 w 4729612"/>
                <a:gd name="connsiteY17" fmla="*/ 2919766 h 3673799"/>
                <a:gd name="connsiteX18" fmla="*/ 4036996 w 4729612"/>
                <a:gd name="connsiteY18" fmla="*/ 2980726 h 3673799"/>
                <a:gd name="connsiteX19" fmla="*/ 3896788 w 4729612"/>
                <a:gd name="connsiteY19" fmla="*/ 2992918 h 3673799"/>
                <a:gd name="connsiteX20" fmla="*/ 3878500 w 4729612"/>
                <a:gd name="connsiteY20" fmla="*/ 3096550 h 3673799"/>
                <a:gd name="connsiteX21" fmla="*/ 3787060 w 4729612"/>
                <a:gd name="connsiteY21" fmla="*/ 3279430 h 3673799"/>
                <a:gd name="connsiteX22" fmla="*/ 3616372 w 4729612"/>
                <a:gd name="connsiteY22" fmla="*/ 3346486 h 3673799"/>
                <a:gd name="connsiteX23" fmla="*/ 3457876 w 4729612"/>
                <a:gd name="connsiteY23" fmla="*/ 3352582 h 3673799"/>
                <a:gd name="connsiteX24" fmla="*/ 3268900 w 4729612"/>
                <a:gd name="connsiteY24" fmla="*/ 3572038 h 3673799"/>
                <a:gd name="connsiteX25" fmla="*/ 2482516 w 4729612"/>
                <a:gd name="connsiteY25" fmla="*/ 3547654 h 3673799"/>
                <a:gd name="connsiteX26" fmla="*/ 440356 w 4729612"/>
                <a:gd name="connsiteY26" fmla="*/ 2072422 h 3673799"/>
                <a:gd name="connsiteX27" fmla="*/ 13636 w 4729612"/>
                <a:gd name="connsiteY27" fmla="*/ 1438438 h 3673799"/>
                <a:gd name="connsiteX28" fmla="*/ 726868 w 4729612"/>
                <a:gd name="connsiteY28" fmla="*/ 60742 h 3673799"/>
                <a:gd name="connsiteX0" fmla="*/ 726868 w 4729612"/>
                <a:gd name="connsiteY0" fmla="*/ 60742 h 3612954"/>
                <a:gd name="connsiteX1" fmla="*/ 1330372 w 4729612"/>
                <a:gd name="connsiteY1" fmla="*/ 249718 h 3612954"/>
                <a:gd name="connsiteX2" fmla="*/ 1555924 w 4729612"/>
                <a:gd name="connsiteY2" fmla="*/ 304582 h 3612954"/>
                <a:gd name="connsiteX3" fmla="*/ 1769284 w 4729612"/>
                <a:gd name="connsiteY3" fmla="*/ 335062 h 3612954"/>
                <a:gd name="connsiteX4" fmla="*/ 2403268 w 4729612"/>
                <a:gd name="connsiteY4" fmla="*/ 426502 h 3612954"/>
                <a:gd name="connsiteX5" fmla="*/ 2549572 w 4729612"/>
                <a:gd name="connsiteY5" fmla="*/ 652054 h 3612954"/>
                <a:gd name="connsiteX6" fmla="*/ 2823892 w 4729612"/>
                <a:gd name="connsiteY6" fmla="*/ 798358 h 3612954"/>
                <a:gd name="connsiteX7" fmla="*/ 3165268 w 4729612"/>
                <a:gd name="connsiteY7" fmla="*/ 999526 h 3612954"/>
                <a:gd name="connsiteX8" fmla="*/ 3616372 w 4729612"/>
                <a:gd name="connsiteY8" fmla="*/ 1298230 h 3612954"/>
                <a:gd name="connsiteX9" fmla="*/ 4439332 w 4729612"/>
                <a:gd name="connsiteY9" fmla="*/ 1907830 h 3612954"/>
                <a:gd name="connsiteX10" fmla="*/ 4603924 w 4729612"/>
                <a:gd name="connsiteY10" fmla="*/ 2017558 h 3612954"/>
                <a:gd name="connsiteX11" fmla="*/ 4719748 w 4729612"/>
                <a:gd name="connsiteY11" fmla="*/ 2194342 h 3612954"/>
                <a:gd name="connsiteX12" fmla="*/ 4713652 w 4729612"/>
                <a:gd name="connsiteY12" fmla="*/ 2371126 h 3612954"/>
                <a:gd name="connsiteX13" fmla="*/ 4634404 w 4729612"/>
                <a:gd name="connsiteY13" fmla="*/ 2560102 h 3612954"/>
                <a:gd name="connsiteX14" fmla="*/ 4451524 w 4729612"/>
                <a:gd name="connsiteY14" fmla="*/ 2633254 h 3612954"/>
                <a:gd name="connsiteX15" fmla="*/ 4299124 w 4729612"/>
                <a:gd name="connsiteY15" fmla="*/ 2645446 h 3612954"/>
                <a:gd name="connsiteX16" fmla="*/ 4256452 w 4729612"/>
                <a:gd name="connsiteY16" fmla="*/ 2803942 h 3612954"/>
                <a:gd name="connsiteX17" fmla="*/ 4183300 w 4729612"/>
                <a:gd name="connsiteY17" fmla="*/ 2919766 h 3612954"/>
                <a:gd name="connsiteX18" fmla="*/ 4036996 w 4729612"/>
                <a:gd name="connsiteY18" fmla="*/ 2980726 h 3612954"/>
                <a:gd name="connsiteX19" fmla="*/ 3896788 w 4729612"/>
                <a:gd name="connsiteY19" fmla="*/ 2992918 h 3612954"/>
                <a:gd name="connsiteX20" fmla="*/ 3878500 w 4729612"/>
                <a:gd name="connsiteY20" fmla="*/ 3096550 h 3612954"/>
                <a:gd name="connsiteX21" fmla="*/ 3787060 w 4729612"/>
                <a:gd name="connsiteY21" fmla="*/ 3279430 h 3612954"/>
                <a:gd name="connsiteX22" fmla="*/ 3616372 w 4729612"/>
                <a:gd name="connsiteY22" fmla="*/ 3346486 h 3612954"/>
                <a:gd name="connsiteX23" fmla="*/ 3457876 w 4729612"/>
                <a:gd name="connsiteY23" fmla="*/ 3352582 h 3612954"/>
                <a:gd name="connsiteX24" fmla="*/ 2482516 w 4729612"/>
                <a:gd name="connsiteY24" fmla="*/ 3547654 h 3612954"/>
                <a:gd name="connsiteX25" fmla="*/ 440356 w 4729612"/>
                <a:gd name="connsiteY25" fmla="*/ 2072422 h 3612954"/>
                <a:gd name="connsiteX26" fmla="*/ 13636 w 4729612"/>
                <a:gd name="connsiteY26" fmla="*/ 1438438 h 3612954"/>
                <a:gd name="connsiteX27" fmla="*/ 726868 w 4729612"/>
                <a:gd name="connsiteY27" fmla="*/ 60742 h 3612954"/>
                <a:gd name="connsiteX0" fmla="*/ 726868 w 4729612"/>
                <a:gd name="connsiteY0" fmla="*/ 60742 h 3612840"/>
                <a:gd name="connsiteX1" fmla="*/ 1330372 w 4729612"/>
                <a:gd name="connsiteY1" fmla="*/ 249718 h 3612840"/>
                <a:gd name="connsiteX2" fmla="*/ 1555924 w 4729612"/>
                <a:gd name="connsiteY2" fmla="*/ 304582 h 3612840"/>
                <a:gd name="connsiteX3" fmla="*/ 1769284 w 4729612"/>
                <a:gd name="connsiteY3" fmla="*/ 335062 h 3612840"/>
                <a:gd name="connsiteX4" fmla="*/ 2403268 w 4729612"/>
                <a:gd name="connsiteY4" fmla="*/ 426502 h 3612840"/>
                <a:gd name="connsiteX5" fmla="*/ 2549572 w 4729612"/>
                <a:gd name="connsiteY5" fmla="*/ 652054 h 3612840"/>
                <a:gd name="connsiteX6" fmla="*/ 2823892 w 4729612"/>
                <a:gd name="connsiteY6" fmla="*/ 798358 h 3612840"/>
                <a:gd name="connsiteX7" fmla="*/ 3165268 w 4729612"/>
                <a:gd name="connsiteY7" fmla="*/ 999526 h 3612840"/>
                <a:gd name="connsiteX8" fmla="*/ 3616372 w 4729612"/>
                <a:gd name="connsiteY8" fmla="*/ 1298230 h 3612840"/>
                <a:gd name="connsiteX9" fmla="*/ 4439332 w 4729612"/>
                <a:gd name="connsiteY9" fmla="*/ 1907830 h 3612840"/>
                <a:gd name="connsiteX10" fmla="*/ 4603924 w 4729612"/>
                <a:gd name="connsiteY10" fmla="*/ 2017558 h 3612840"/>
                <a:gd name="connsiteX11" fmla="*/ 4719748 w 4729612"/>
                <a:gd name="connsiteY11" fmla="*/ 2194342 h 3612840"/>
                <a:gd name="connsiteX12" fmla="*/ 4713652 w 4729612"/>
                <a:gd name="connsiteY12" fmla="*/ 2371126 h 3612840"/>
                <a:gd name="connsiteX13" fmla="*/ 4634404 w 4729612"/>
                <a:gd name="connsiteY13" fmla="*/ 2560102 h 3612840"/>
                <a:gd name="connsiteX14" fmla="*/ 4451524 w 4729612"/>
                <a:gd name="connsiteY14" fmla="*/ 2633254 h 3612840"/>
                <a:gd name="connsiteX15" fmla="*/ 4299124 w 4729612"/>
                <a:gd name="connsiteY15" fmla="*/ 2645446 h 3612840"/>
                <a:gd name="connsiteX16" fmla="*/ 4256452 w 4729612"/>
                <a:gd name="connsiteY16" fmla="*/ 2803942 h 3612840"/>
                <a:gd name="connsiteX17" fmla="*/ 4183300 w 4729612"/>
                <a:gd name="connsiteY17" fmla="*/ 2919766 h 3612840"/>
                <a:gd name="connsiteX18" fmla="*/ 4036996 w 4729612"/>
                <a:gd name="connsiteY18" fmla="*/ 2980726 h 3612840"/>
                <a:gd name="connsiteX19" fmla="*/ 3896788 w 4729612"/>
                <a:gd name="connsiteY19" fmla="*/ 2992918 h 3612840"/>
                <a:gd name="connsiteX20" fmla="*/ 3878500 w 4729612"/>
                <a:gd name="connsiteY20" fmla="*/ 3096550 h 3612840"/>
                <a:gd name="connsiteX21" fmla="*/ 3787060 w 4729612"/>
                <a:gd name="connsiteY21" fmla="*/ 3279430 h 3612840"/>
                <a:gd name="connsiteX22" fmla="*/ 3659044 w 4729612"/>
                <a:gd name="connsiteY22" fmla="*/ 3352582 h 3612840"/>
                <a:gd name="connsiteX23" fmla="*/ 3457876 w 4729612"/>
                <a:gd name="connsiteY23" fmla="*/ 3352582 h 3612840"/>
                <a:gd name="connsiteX24" fmla="*/ 2482516 w 4729612"/>
                <a:gd name="connsiteY24" fmla="*/ 3547654 h 3612840"/>
                <a:gd name="connsiteX25" fmla="*/ 440356 w 4729612"/>
                <a:gd name="connsiteY25" fmla="*/ 2072422 h 3612840"/>
                <a:gd name="connsiteX26" fmla="*/ 13636 w 4729612"/>
                <a:gd name="connsiteY26" fmla="*/ 1438438 h 3612840"/>
                <a:gd name="connsiteX27" fmla="*/ 726868 w 4729612"/>
                <a:gd name="connsiteY27" fmla="*/ 60742 h 3612840"/>
                <a:gd name="connsiteX0" fmla="*/ 726868 w 4729612"/>
                <a:gd name="connsiteY0" fmla="*/ 60742 h 3612840"/>
                <a:gd name="connsiteX1" fmla="*/ 1330372 w 4729612"/>
                <a:gd name="connsiteY1" fmla="*/ 249718 h 3612840"/>
                <a:gd name="connsiteX2" fmla="*/ 1555924 w 4729612"/>
                <a:gd name="connsiteY2" fmla="*/ 304582 h 3612840"/>
                <a:gd name="connsiteX3" fmla="*/ 1769284 w 4729612"/>
                <a:gd name="connsiteY3" fmla="*/ 335062 h 3612840"/>
                <a:gd name="connsiteX4" fmla="*/ 2403268 w 4729612"/>
                <a:gd name="connsiteY4" fmla="*/ 426502 h 3612840"/>
                <a:gd name="connsiteX5" fmla="*/ 2549572 w 4729612"/>
                <a:gd name="connsiteY5" fmla="*/ 652054 h 3612840"/>
                <a:gd name="connsiteX6" fmla="*/ 2823892 w 4729612"/>
                <a:gd name="connsiteY6" fmla="*/ 798358 h 3612840"/>
                <a:gd name="connsiteX7" fmla="*/ 3165268 w 4729612"/>
                <a:gd name="connsiteY7" fmla="*/ 999526 h 3612840"/>
                <a:gd name="connsiteX8" fmla="*/ 3616372 w 4729612"/>
                <a:gd name="connsiteY8" fmla="*/ 1298230 h 3612840"/>
                <a:gd name="connsiteX9" fmla="*/ 4439332 w 4729612"/>
                <a:gd name="connsiteY9" fmla="*/ 1907830 h 3612840"/>
                <a:gd name="connsiteX10" fmla="*/ 4603924 w 4729612"/>
                <a:gd name="connsiteY10" fmla="*/ 2017558 h 3612840"/>
                <a:gd name="connsiteX11" fmla="*/ 4719748 w 4729612"/>
                <a:gd name="connsiteY11" fmla="*/ 2194342 h 3612840"/>
                <a:gd name="connsiteX12" fmla="*/ 4713652 w 4729612"/>
                <a:gd name="connsiteY12" fmla="*/ 2371126 h 3612840"/>
                <a:gd name="connsiteX13" fmla="*/ 4634404 w 4729612"/>
                <a:gd name="connsiteY13" fmla="*/ 2560102 h 3612840"/>
                <a:gd name="connsiteX14" fmla="*/ 4451524 w 4729612"/>
                <a:gd name="connsiteY14" fmla="*/ 2633254 h 3612840"/>
                <a:gd name="connsiteX15" fmla="*/ 4299124 w 4729612"/>
                <a:gd name="connsiteY15" fmla="*/ 2645446 h 3612840"/>
                <a:gd name="connsiteX16" fmla="*/ 4256452 w 4729612"/>
                <a:gd name="connsiteY16" fmla="*/ 2803942 h 3612840"/>
                <a:gd name="connsiteX17" fmla="*/ 4183300 w 4729612"/>
                <a:gd name="connsiteY17" fmla="*/ 2919766 h 3612840"/>
                <a:gd name="connsiteX18" fmla="*/ 4036996 w 4729612"/>
                <a:gd name="connsiteY18" fmla="*/ 2980726 h 3612840"/>
                <a:gd name="connsiteX19" fmla="*/ 3896788 w 4729612"/>
                <a:gd name="connsiteY19" fmla="*/ 2992918 h 3612840"/>
                <a:gd name="connsiteX20" fmla="*/ 3878500 w 4729612"/>
                <a:gd name="connsiteY20" fmla="*/ 3096550 h 3612840"/>
                <a:gd name="connsiteX21" fmla="*/ 3787060 w 4729612"/>
                <a:gd name="connsiteY21" fmla="*/ 3279430 h 3612840"/>
                <a:gd name="connsiteX22" fmla="*/ 3457876 w 4729612"/>
                <a:gd name="connsiteY22" fmla="*/ 3352582 h 3612840"/>
                <a:gd name="connsiteX23" fmla="*/ 2482516 w 4729612"/>
                <a:gd name="connsiteY23" fmla="*/ 3547654 h 3612840"/>
                <a:gd name="connsiteX24" fmla="*/ 440356 w 4729612"/>
                <a:gd name="connsiteY24" fmla="*/ 2072422 h 3612840"/>
                <a:gd name="connsiteX25" fmla="*/ 13636 w 4729612"/>
                <a:gd name="connsiteY25" fmla="*/ 1438438 h 3612840"/>
                <a:gd name="connsiteX26" fmla="*/ 726868 w 4729612"/>
                <a:gd name="connsiteY26" fmla="*/ 60742 h 3612840"/>
                <a:gd name="connsiteX0" fmla="*/ 726868 w 4729612"/>
                <a:gd name="connsiteY0" fmla="*/ 60742 h 3667208"/>
                <a:gd name="connsiteX1" fmla="*/ 1330372 w 4729612"/>
                <a:gd name="connsiteY1" fmla="*/ 249718 h 3667208"/>
                <a:gd name="connsiteX2" fmla="*/ 1555924 w 4729612"/>
                <a:gd name="connsiteY2" fmla="*/ 304582 h 3667208"/>
                <a:gd name="connsiteX3" fmla="*/ 1769284 w 4729612"/>
                <a:gd name="connsiteY3" fmla="*/ 335062 h 3667208"/>
                <a:gd name="connsiteX4" fmla="*/ 2403268 w 4729612"/>
                <a:gd name="connsiteY4" fmla="*/ 426502 h 3667208"/>
                <a:gd name="connsiteX5" fmla="*/ 2549572 w 4729612"/>
                <a:gd name="connsiteY5" fmla="*/ 652054 h 3667208"/>
                <a:gd name="connsiteX6" fmla="*/ 2823892 w 4729612"/>
                <a:gd name="connsiteY6" fmla="*/ 798358 h 3667208"/>
                <a:gd name="connsiteX7" fmla="*/ 3165268 w 4729612"/>
                <a:gd name="connsiteY7" fmla="*/ 999526 h 3667208"/>
                <a:gd name="connsiteX8" fmla="*/ 3616372 w 4729612"/>
                <a:gd name="connsiteY8" fmla="*/ 1298230 h 3667208"/>
                <a:gd name="connsiteX9" fmla="*/ 4439332 w 4729612"/>
                <a:gd name="connsiteY9" fmla="*/ 1907830 h 3667208"/>
                <a:gd name="connsiteX10" fmla="*/ 4603924 w 4729612"/>
                <a:gd name="connsiteY10" fmla="*/ 2017558 h 3667208"/>
                <a:gd name="connsiteX11" fmla="*/ 4719748 w 4729612"/>
                <a:gd name="connsiteY11" fmla="*/ 2194342 h 3667208"/>
                <a:gd name="connsiteX12" fmla="*/ 4713652 w 4729612"/>
                <a:gd name="connsiteY12" fmla="*/ 2371126 h 3667208"/>
                <a:gd name="connsiteX13" fmla="*/ 4634404 w 4729612"/>
                <a:gd name="connsiteY13" fmla="*/ 2560102 h 3667208"/>
                <a:gd name="connsiteX14" fmla="*/ 4451524 w 4729612"/>
                <a:gd name="connsiteY14" fmla="*/ 2633254 h 3667208"/>
                <a:gd name="connsiteX15" fmla="*/ 4299124 w 4729612"/>
                <a:gd name="connsiteY15" fmla="*/ 2645446 h 3667208"/>
                <a:gd name="connsiteX16" fmla="*/ 4256452 w 4729612"/>
                <a:gd name="connsiteY16" fmla="*/ 2803942 h 3667208"/>
                <a:gd name="connsiteX17" fmla="*/ 4183300 w 4729612"/>
                <a:gd name="connsiteY17" fmla="*/ 2919766 h 3667208"/>
                <a:gd name="connsiteX18" fmla="*/ 4036996 w 4729612"/>
                <a:gd name="connsiteY18" fmla="*/ 2980726 h 3667208"/>
                <a:gd name="connsiteX19" fmla="*/ 3896788 w 4729612"/>
                <a:gd name="connsiteY19" fmla="*/ 2992918 h 3667208"/>
                <a:gd name="connsiteX20" fmla="*/ 3878500 w 4729612"/>
                <a:gd name="connsiteY20" fmla="*/ 3096550 h 3667208"/>
                <a:gd name="connsiteX21" fmla="*/ 3787060 w 4729612"/>
                <a:gd name="connsiteY21" fmla="*/ 3279430 h 3667208"/>
                <a:gd name="connsiteX22" fmla="*/ 3457876 w 4729612"/>
                <a:gd name="connsiteY22" fmla="*/ 3352582 h 3667208"/>
                <a:gd name="connsiteX23" fmla="*/ 3004716 w 4729612"/>
                <a:gd name="connsiteY23" fmla="*/ 3554944 h 3667208"/>
                <a:gd name="connsiteX24" fmla="*/ 2482516 w 4729612"/>
                <a:gd name="connsiteY24" fmla="*/ 3547654 h 3667208"/>
                <a:gd name="connsiteX25" fmla="*/ 440356 w 4729612"/>
                <a:gd name="connsiteY25" fmla="*/ 2072422 h 3667208"/>
                <a:gd name="connsiteX26" fmla="*/ 13636 w 4729612"/>
                <a:gd name="connsiteY26" fmla="*/ 1438438 h 3667208"/>
                <a:gd name="connsiteX27" fmla="*/ 726868 w 4729612"/>
                <a:gd name="connsiteY27" fmla="*/ 60742 h 3667208"/>
                <a:gd name="connsiteX0" fmla="*/ 726868 w 4729612"/>
                <a:gd name="connsiteY0" fmla="*/ 60742 h 3707906"/>
                <a:gd name="connsiteX1" fmla="*/ 1330372 w 4729612"/>
                <a:gd name="connsiteY1" fmla="*/ 249718 h 3707906"/>
                <a:gd name="connsiteX2" fmla="*/ 1555924 w 4729612"/>
                <a:gd name="connsiteY2" fmla="*/ 304582 h 3707906"/>
                <a:gd name="connsiteX3" fmla="*/ 1769284 w 4729612"/>
                <a:gd name="connsiteY3" fmla="*/ 335062 h 3707906"/>
                <a:gd name="connsiteX4" fmla="*/ 2403268 w 4729612"/>
                <a:gd name="connsiteY4" fmla="*/ 426502 h 3707906"/>
                <a:gd name="connsiteX5" fmla="*/ 2549572 w 4729612"/>
                <a:gd name="connsiteY5" fmla="*/ 652054 h 3707906"/>
                <a:gd name="connsiteX6" fmla="*/ 2823892 w 4729612"/>
                <a:gd name="connsiteY6" fmla="*/ 798358 h 3707906"/>
                <a:gd name="connsiteX7" fmla="*/ 3165268 w 4729612"/>
                <a:gd name="connsiteY7" fmla="*/ 999526 h 3707906"/>
                <a:gd name="connsiteX8" fmla="*/ 3616372 w 4729612"/>
                <a:gd name="connsiteY8" fmla="*/ 1298230 h 3707906"/>
                <a:gd name="connsiteX9" fmla="*/ 4439332 w 4729612"/>
                <a:gd name="connsiteY9" fmla="*/ 1907830 h 3707906"/>
                <a:gd name="connsiteX10" fmla="*/ 4603924 w 4729612"/>
                <a:gd name="connsiteY10" fmla="*/ 2017558 h 3707906"/>
                <a:gd name="connsiteX11" fmla="*/ 4719748 w 4729612"/>
                <a:gd name="connsiteY11" fmla="*/ 2194342 h 3707906"/>
                <a:gd name="connsiteX12" fmla="*/ 4713652 w 4729612"/>
                <a:gd name="connsiteY12" fmla="*/ 2371126 h 3707906"/>
                <a:gd name="connsiteX13" fmla="*/ 4634404 w 4729612"/>
                <a:gd name="connsiteY13" fmla="*/ 2560102 h 3707906"/>
                <a:gd name="connsiteX14" fmla="*/ 4451524 w 4729612"/>
                <a:gd name="connsiteY14" fmla="*/ 2633254 h 3707906"/>
                <a:gd name="connsiteX15" fmla="*/ 4299124 w 4729612"/>
                <a:gd name="connsiteY15" fmla="*/ 2645446 h 3707906"/>
                <a:gd name="connsiteX16" fmla="*/ 4256452 w 4729612"/>
                <a:gd name="connsiteY16" fmla="*/ 2803942 h 3707906"/>
                <a:gd name="connsiteX17" fmla="*/ 4183300 w 4729612"/>
                <a:gd name="connsiteY17" fmla="*/ 2919766 h 3707906"/>
                <a:gd name="connsiteX18" fmla="*/ 4036996 w 4729612"/>
                <a:gd name="connsiteY18" fmla="*/ 2980726 h 3707906"/>
                <a:gd name="connsiteX19" fmla="*/ 3896788 w 4729612"/>
                <a:gd name="connsiteY19" fmla="*/ 2992918 h 3707906"/>
                <a:gd name="connsiteX20" fmla="*/ 3878500 w 4729612"/>
                <a:gd name="connsiteY20" fmla="*/ 3096550 h 3707906"/>
                <a:gd name="connsiteX21" fmla="*/ 3787060 w 4729612"/>
                <a:gd name="connsiteY21" fmla="*/ 3279430 h 3707906"/>
                <a:gd name="connsiteX22" fmla="*/ 3457876 w 4729612"/>
                <a:gd name="connsiteY22" fmla="*/ 3352582 h 3707906"/>
                <a:gd name="connsiteX23" fmla="*/ 3138828 w 4729612"/>
                <a:gd name="connsiteY23" fmla="*/ 3646384 h 3707906"/>
                <a:gd name="connsiteX24" fmla="*/ 2482516 w 4729612"/>
                <a:gd name="connsiteY24" fmla="*/ 3547654 h 3707906"/>
                <a:gd name="connsiteX25" fmla="*/ 440356 w 4729612"/>
                <a:gd name="connsiteY25" fmla="*/ 2072422 h 3707906"/>
                <a:gd name="connsiteX26" fmla="*/ 13636 w 4729612"/>
                <a:gd name="connsiteY26" fmla="*/ 1438438 h 3707906"/>
                <a:gd name="connsiteX27" fmla="*/ 726868 w 4729612"/>
                <a:gd name="connsiteY27" fmla="*/ 60742 h 3707906"/>
                <a:gd name="connsiteX0" fmla="*/ 726868 w 4729612"/>
                <a:gd name="connsiteY0" fmla="*/ 60742 h 3614235"/>
                <a:gd name="connsiteX1" fmla="*/ 1330372 w 4729612"/>
                <a:gd name="connsiteY1" fmla="*/ 249718 h 3614235"/>
                <a:gd name="connsiteX2" fmla="*/ 1555924 w 4729612"/>
                <a:gd name="connsiteY2" fmla="*/ 304582 h 3614235"/>
                <a:gd name="connsiteX3" fmla="*/ 1769284 w 4729612"/>
                <a:gd name="connsiteY3" fmla="*/ 335062 h 3614235"/>
                <a:gd name="connsiteX4" fmla="*/ 2403268 w 4729612"/>
                <a:gd name="connsiteY4" fmla="*/ 426502 h 3614235"/>
                <a:gd name="connsiteX5" fmla="*/ 2549572 w 4729612"/>
                <a:gd name="connsiteY5" fmla="*/ 652054 h 3614235"/>
                <a:gd name="connsiteX6" fmla="*/ 2823892 w 4729612"/>
                <a:gd name="connsiteY6" fmla="*/ 798358 h 3614235"/>
                <a:gd name="connsiteX7" fmla="*/ 3165268 w 4729612"/>
                <a:gd name="connsiteY7" fmla="*/ 999526 h 3614235"/>
                <a:gd name="connsiteX8" fmla="*/ 3616372 w 4729612"/>
                <a:gd name="connsiteY8" fmla="*/ 1298230 h 3614235"/>
                <a:gd name="connsiteX9" fmla="*/ 4439332 w 4729612"/>
                <a:gd name="connsiteY9" fmla="*/ 1907830 h 3614235"/>
                <a:gd name="connsiteX10" fmla="*/ 4603924 w 4729612"/>
                <a:gd name="connsiteY10" fmla="*/ 2017558 h 3614235"/>
                <a:gd name="connsiteX11" fmla="*/ 4719748 w 4729612"/>
                <a:gd name="connsiteY11" fmla="*/ 2194342 h 3614235"/>
                <a:gd name="connsiteX12" fmla="*/ 4713652 w 4729612"/>
                <a:gd name="connsiteY12" fmla="*/ 2371126 h 3614235"/>
                <a:gd name="connsiteX13" fmla="*/ 4634404 w 4729612"/>
                <a:gd name="connsiteY13" fmla="*/ 2560102 h 3614235"/>
                <a:gd name="connsiteX14" fmla="*/ 4451524 w 4729612"/>
                <a:gd name="connsiteY14" fmla="*/ 2633254 h 3614235"/>
                <a:gd name="connsiteX15" fmla="*/ 4299124 w 4729612"/>
                <a:gd name="connsiteY15" fmla="*/ 2645446 h 3614235"/>
                <a:gd name="connsiteX16" fmla="*/ 4256452 w 4729612"/>
                <a:gd name="connsiteY16" fmla="*/ 2803942 h 3614235"/>
                <a:gd name="connsiteX17" fmla="*/ 4183300 w 4729612"/>
                <a:gd name="connsiteY17" fmla="*/ 2919766 h 3614235"/>
                <a:gd name="connsiteX18" fmla="*/ 4036996 w 4729612"/>
                <a:gd name="connsiteY18" fmla="*/ 2980726 h 3614235"/>
                <a:gd name="connsiteX19" fmla="*/ 3896788 w 4729612"/>
                <a:gd name="connsiteY19" fmla="*/ 2992918 h 3614235"/>
                <a:gd name="connsiteX20" fmla="*/ 3878500 w 4729612"/>
                <a:gd name="connsiteY20" fmla="*/ 3096550 h 3614235"/>
                <a:gd name="connsiteX21" fmla="*/ 3787060 w 4729612"/>
                <a:gd name="connsiteY21" fmla="*/ 3279430 h 3614235"/>
                <a:gd name="connsiteX22" fmla="*/ 3457876 w 4729612"/>
                <a:gd name="connsiteY22" fmla="*/ 3352582 h 3614235"/>
                <a:gd name="connsiteX23" fmla="*/ 2482516 w 4729612"/>
                <a:gd name="connsiteY23" fmla="*/ 3547654 h 3614235"/>
                <a:gd name="connsiteX24" fmla="*/ 440356 w 4729612"/>
                <a:gd name="connsiteY24" fmla="*/ 2072422 h 3614235"/>
                <a:gd name="connsiteX25" fmla="*/ 13636 w 4729612"/>
                <a:gd name="connsiteY25" fmla="*/ 1438438 h 3614235"/>
                <a:gd name="connsiteX26" fmla="*/ 726868 w 4729612"/>
                <a:gd name="connsiteY26" fmla="*/ 60742 h 3614235"/>
                <a:gd name="connsiteX0" fmla="*/ 726868 w 4729612"/>
                <a:gd name="connsiteY0" fmla="*/ 60742 h 3630196"/>
                <a:gd name="connsiteX1" fmla="*/ 1330372 w 4729612"/>
                <a:gd name="connsiteY1" fmla="*/ 249718 h 3630196"/>
                <a:gd name="connsiteX2" fmla="*/ 1555924 w 4729612"/>
                <a:gd name="connsiteY2" fmla="*/ 304582 h 3630196"/>
                <a:gd name="connsiteX3" fmla="*/ 1769284 w 4729612"/>
                <a:gd name="connsiteY3" fmla="*/ 335062 h 3630196"/>
                <a:gd name="connsiteX4" fmla="*/ 2403268 w 4729612"/>
                <a:gd name="connsiteY4" fmla="*/ 426502 h 3630196"/>
                <a:gd name="connsiteX5" fmla="*/ 2549572 w 4729612"/>
                <a:gd name="connsiteY5" fmla="*/ 652054 h 3630196"/>
                <a:gd name="connsiteX6" fmla="*/ 2823892 w 4729612"/>
                <a:gd name="connsiteY6" fmla="*/ 798358 h 3630196"/>
                <a:gd name="connsiteX7" fmla="*/ 3165268 w 4729612"/>
                <a:gd name="connsiteY7" fmla="*/ 999526 h 3630196"/>
                <a:gd name="connsiteX8" fmla="*/ 3616372 w 4729612"/>
                <a:gd name="connsiteY8" fmla="*/ 1298230 h 3630196"/>
                <a:gd name="connsiteX9" fmla="*/ 4439332 w 4729612"/>
                <a:gd name="connsiteY9" fmla="*/ 1907830 h 3630196"/>
                <a:gd name="connsiteX10" fmla="*/ 4603924 w 4729612"/>
                <a:gd name="connsiteY10" fmla="*/ 2017558 h 3630196"/>
                <a:gd name="connsiteX11" fmla="*/ 4719748 w 4729612"/>
                <a:gd name="connsiteY11" fmla="*/ 2194342 h 3630196"/>
                <a:gd name="connsiteX12" fmla="*/ 4713652 w 4729612"/>
                <a:gd name="connsiteY12" fmla="*/ 2371126 h 3630196"/>
                <a:gd name="connsiteX13" fmla="*/ 4634404 w 4729612"/>
                <a:gd name="connsiteY13" fmla="*/ 2560102 h 3630196"/>
                <a:gd name="connsiteX14" fmla="*/ 4451524 w 4729612"/>
                <a:gd name="connsiteY14" fmla="*/ 2633254 h 3630196"/>
                <a:gd name="connsiteX15" fmla="*/ 4299124 w 4729612"/>
                <a:gd name="connsiteY15" fmla="*/ 2645446 h 3630196"/>
                <a:gd name="connsiteX16" fmla="*/ 4256452 w 4729612"/>
                <a:gd name="connsiteY16" fmla="*/ 2803942 h 3630196"/>
                <a:gd name="connsiteX17" fmla="*/ 4183300 w 4729612"/>
                <a:gd name="connsiteY17" fmla="*/ 2919766 h 3630196"/>
                <a:gd name="connsiteX18" fmla="*/ 4036996 w 4729612"/>
                <a:gd name="connsiteY18" fmla="*/ 2980726 h 3630196"/>
                <a:gd name="connsiteX19" fmla="*/ 3896788 w 4729612"/>
                <a:gd name="connsiteY19" fmla="*/ 2992918 h 3630196"/>
                <a:gd name="connsiteX20" fmla="*/ 3878500 w 4729612"/>
                <a:gd name="connsiteY20" fmla="*/ 3096550 h 3630196"/>
                <a:gd name="connsiteX21" fmla="*/ 3787060 w 4729612"/>
                <a:gd name="connsiteY21" fmla="*/ 3279430 h 3630196"/>
                <a:gd name="connsiteX22" fmla="*/ 3457876 w 4729612"/>
                <a:gd name="connsiteY22" fmla="*/ 3352582 h 3630196"/>
                <a:gd name="connsiteX23" fmla="*/ 3266844 w 4729612"/>
                <a:gd name="connsiteY23" fmla="*/ 3433025 h 3630196"/>
                <a:gd name="connsiteX24" fmla="*/ 2482516 w 4729612"/>
                <a:gd name="connsiteY24" fmla="*/ 3547654 h 3630196"/>
                <a:gd name="connsiteX25" fmla="*/ 440356 w 4729612"/>
                <a:gd name="connsiteY25" fmla="*/ 2072422 h 3630196"/>
                <a:gd name="connsiteX26" fmla="*/ 13636 w 4729612"/>
                <a:gd name="connsiteY26" fmla="*/ 1438438 h 3630196"/>
                <a:gd name="connsiteX27" fmla="*/ 726868 w 4729612"/>
                <a:gd name="connsiteY27" fmla="*/ 60742 h 3630196"/>
                <a:gd name="connsiteX0" fmla="*/ 726868 w 4729612"/>
                <a:gd name="connsiteY0" fmla="*/ 60742 h 3681838"/>
                <a:gd name="connsiteX1" fmla="*/ 1330372 w 4729612"/>
                <a:gd name="connsiteY1" fmla="*/ 249718 h 3681838"/>
                <a:gd name="connsiteX2" fmla="*/ 1555924 w 4729612"/>
                <a:gd name="connsiteY2" fmla="*/ 304582 h 3681838"/>
                <a:gd name="connsiteX3" fmla="*/ 1769284 w 4729612"/>
                <a:gd name="connsiteY3" fmla="*/ 335062 h 3681838"/>
                <a:gd name="connsiteX4" fmla="*/ 2403268 w 4729612"/>
                <a:gd name="connsiteY4" fmla="*/ 426502 h 3681838"/>
                <a:gd name="connsiteX5" fmla="*/ 2549572 w 4729612"/>
                <a:gd name="connsiteY5" fmla="*/ 652054 h 3681838"/>
                <a:gd name="connsiteX6" fmla="*/ 2823892 w 4729612"/>
                <a:gd name="connsiteY6" fmla="*/ 798358 h 3681838"/>
                <a:gd name="connsiteX7" fmla="*/ 3165268 w 4729612"/>
                <a:gd name="connsiteY7" fmla="*/ 999526 h 3681838"/>
                <a:gd name="connsiteX8" fmla="*/ 3616372 w 4729612"/>
                <a:gd name="connsiteY8" fmla="*/ 1298230 h 3681838"/>
                <a:gd name="connsiteX9" fmla="*/ 4439332 w 4729612"/>
                <a:gd name="connsiteY9" fmla="*/ 1907830 h 3681838"/>
                <a:gd name="connsiteX10" fmla="*/ 4603924 w 4729612"/>
                <a:gd name="connsiteY10" fmla="*/ 2017558 h 3681838"/>
                <a:gd name="connsiteX11" fmla="*/ 4719748 w 4729612"/>
                <a:gd name="connsiteY11" fmla="*/ 2194342 h 3681838"/>
                <a:gd name="connsiteX12" fmla="*/ 4713652 w 4729612"/>
                <a:gd name="connsiteY12" fmla="*/ 2371126 h 3681838"/>
                <a:gd name="connsiteX13" fmla="*/ 4634404 w 4729612"/>
                <a:gd name="connsiteY13" fmla="*/ 2560102 h 3681838"/>
                <a:gd name="connsiteX14" fmla="*/ 4451524 w 4729612"/>
                <a:gd name="connsiteY14" fmla="*/ 2633254 h 3681838"/>
                <a:gd name="connsiteX15" fmla="*/ 4299124 w 4729612"/>
                <a:gd name="connsiteY15" fmla="*/ 2645446 h 3681838"/>
                <a:gd name="connsiteX16" fmla="*/ 4256452 w 4729612"/>
                <a:gd name="connsiteY16" fmla="*/ 2803942 h 3681838"/>
                <a:gd name="connsiteX17" fmla="*/ 4183300 w 4729612"/>
                <a:gd name="connsiteY17" fmla="*/ 2919766 h 3681838"/>
                <a:gd name="connsiteX18" fmla="*/ 4036996 w 4729612"/>
                <a:gd name="connsiteY18" fmla="*/ 2980726 h 3681838"/>
                <a:gd name="connsiteX19" fmla="*/ 3896788 w 4729612"/>
                <a:gd name="connsiteY19" fmla="*/ 2992918 h 3681838"/>
                <a:gd name="connsiteX20" fmla="*/ 3878500 w 4729612"/>
                <a:gd name="connsiteY20" fmla="*/ 3096550 h 3681838"/>
                <a:gd name="connsiteX21" fmla="*/ 3787060 w 4729612"/>
                <a:gd name="connsiteY21" fmla="*/ 3279430 h 3681838"/>
                <a:gd name="connsiteX22" fmla="*/ 3457876 w 4729612"/>
                <a:gd name="connsiteY22" fmla="*/ 3352582 h 3681838"/>
                <a:gd name="connsiteX23" fmla="*/ 3254652 w 4729612"/>
                <a:gd name="connsiteY23" fmla="*/ 3591521 h 3681838"/>
                <a:gd name="connsiteX24" fmla="*/ 2482516 w 4729612"/>
                <a:gd name="connsiteY24" fmla="*/ 3547654 h 3681838"/>
                <a:gd name="connsiteX25" fmla="*/ 440356 w 4729612"/>
                <a:gd name="connsiteY25" fmla="*/ 2072422 h 3681838"/>
                <a:gd name="connsiteX26" fmla="*/ 13636 w 4729612"/>
                <a:gd name="connsiteY26" fmla="*/ 1438438 h 3681838"/>
                <a:gd name="connsiteX27" fmla="*/ 726868 w 4729612"/>
                <a:gd name="connsiteY27" fmla="*/ 60742 h 3681838"/>
                <a:gd name="connsiteX0" fmla="*/ 726868 w 4729612"/>
                <a:gd name="connsiteY0" fmla="*/ 60742 h 3709289"/>
                <a:gd name="connsiteX1" fmla="*/ 1330372 w 4729612"/>
                <a:gd name="connsiteY1" fmla="*/ 249718 h 3709289"/>
                <a:gd name="connsiteX2" fmla="*/ 1555924 w 4729612"/>
                <a:gd name="connsiteY2" fmla="*/ 304582 h 3709289"/>
                <a:gd name="connsiteX3" fmla="*/ 1769284 w 4729612"/>
                <a:gd name="connsiteY3" fmla="*/ 335062 h 3709289"/>
                <a:gd name="connsiteX4" fmla="*/ 2403268 w 4729612"/>
                <a:gd name="connsiteY4" fmla="*/ 426502 h 3709289"/>
                <a:gd name="connsiteX5" fmla="*/ 2549572 w 4729612"/>
                <a:gd name="connsiteY5" fmla="*/ 652054 h 3709289"/>
                <a:gd name="connsiteX6" fmla="*/ 2823892 w 4729612"/>
                <a:gd name="connsiteY6" fmla="*/ 798358 h 3709289"/>
                <a:gd name="connsiteX7" fmla="*/ 3165268 w 4729612"/>
                <a:gd name="connsiteY7" fmla="*/ 999526 h 3709289"/>
                <a:gd name="connsiteX8" fmla="*/ 3616372 w 4729612"/>
                <a:gd name="connsiteY8" fmla="*/ 1298230 h 3709289"/>
                <a:gd name="connsiteX9" fmla="*/ 4439332 w 4729612"/>
                <a:gd name="connsiteY9" fmla="*/ 1907830 h 3709289"/>
                <a:gd name="connsiteX10" fmla="*/ 4603924 w 4729612"/>
                <a:gd name="connsiteY10" fmla="*/ 2017558 h 3709289"/>
                <a:gd name="connsiteX11" fmla="*/ 4719748 w 4729612"/>
                <a:gd name="connsiteY11" fmla="*/ 2194342 h 3709289"/>
                <a:gd name="connsiteX12" fmla="*/ 4713652 w 4729612"/>
                <a:gd name="connsiteY12" fmla="*/ 2371126 h 3709289"/>
                <a:gd name="connsiteX13" fmla="*/ 4634404 w 4729612"/>
                <a:gd name="connsiteY13" fmla="*/ 2560102 h 3709289"/>
                <a:gd name="connsiteX14" fmla="*/ 4451524 w 4729612"/>
                <a:gd name="connsiteY14" fmla="*/ 2633254 h 3709289"/>
                <a:gd name="connsiteX15" fmla="*/ 4299124 w 4729612"/>
                <a:gd name="connsiteY15" fmla="*/ 2645446 h 3709289"/>
                <a:gd name="connsiteX16" fmla="*/ 4256452 w 4729612"/>
                <a:gd name="connsiteY16" fmla="*/ 2803942 h 3709289"/>
                <a:gd name="connsiteX17" fmla="*/ 4183300 w 4729612"/>
                <a:gd name="connsiteY17" fmla="*/ 2919766 h 3709289"/>
                <a:gd name="connsiteX18" fmla="*/ 4036996 w 4729612"/>
                <a:gd name="connsiteY18" fmla="*/ 2980726 h 3709289"/>
                <a:gd name="connsiteX19" fmla="*/ 3896788 w 4729612"/>
                <a:gd name="connsiteY19" fmla="*/ 2992918 h 3709289"/>
                <a:gd name="connsiteX20" fmla="*/ 3878500 w 4729612"/>
                <a:gd name="connsiteY20" fmla="*/ 3096550 h 3709289"/>
                <a:gd name="connsiteX21" fmla="*/ 3787060 w 4729612"/>
                <a:gd name="connsiteY21" fmla="*/ 3279430 h 3709289"/>
                <a:gd name="connsiteX22" fmla="*/ 3457876 w 4729612"/>
                <a:gd name="connsiteY22" fmla="*/ 3352582 h 3709289"/>
                <a:gd name="connsiteX23" fmla="*/ 3254652 w 4729612"/>
                <a:gd name="connsiteY23" fmla="*/ 3591521 h 3709289"/>
                <a:gd name="connsiteX24" fmla="*/ 2482516 w 4729612"/>
                <a:gd name="connsiteY24" fmla="*/ 3547654 h 3709289"/>
                <a:gd name="connsiteX25" fmla="*/ 440356 w 4729612"/>
                <a:gd name="connsiteY25" fmla="*/ 2072422 h 3709289"/>
                <a:gd name="connsiteX26" fmla="*/ 13636 w 4729612"/>
                <a:gd name="connsiteY26" fmla="*/ 1438438 h 3709289"/>
                <a:gd name="connsiteX27" fmla="*/ 726868 w 4729612"/>
                <a:gd name="connsiteY27" fmla="*/ 60742 h 3709289"/>
                <a:gd name="connsiteX0" fmla="*/ 726868 w 4729612"/>
                <a:gd name="connsiteY0" fmla="*/ 60742 h 3709289"/>
                <a:gd name="connsiteX1" fmla="*/ 1330372 w 4729612"/>
                <a:gd name="connsiteY1" fmla="*/ 249718 h 3709289"/>
                <a:gd name="connsiteX2" fmla="*/ 1555924 w 4729612"/>
                <a:gd name="connsiteY2" fmla="*/ 304582 h 3709289"/>
                <a:gd name="connsiteX3" fmla="*/ 1769284 w 4729612"/>
                <a:gd name="connsiteY3" fmla="*/ 335062 h 3709289"/>
                <a:gd name="connsiteX4" fmla="*/ 2403268 w 4729612"/>
                <a:gd name="connsiteY4" fmla="*/ 426502 h 3709289"/>
                <a:gd name="connsiteX5" fmla="*/ 2549572 w 4729612"/>
                <a:gd name="connsiteY5" fmla="*/ 652054 h 3709289"/>
                <a:gd name="connsiteX6" fmla="*/ 2823892 w 4729612"/>
                <a:gd name="connsiteY6" fmla="*/ 798358 h 3709289"/>
                <a:gd name="connsiteX7" fmla="*/ 3165268 w 4729612"/>
                <a:gd name="connsiteY7" fmla="*/ 999526 h 3709289"/>
                <a:gd name="connsiteX8" fmla="*/ 3616372 w 4729612"/>
                <a:gd name="connsiteY8" fmla="*/ 1298230 h 3709289"/>
                <a:gd name="connsiteX9" fmla="*/ 4439332 w 4729612"/>
                <a:gd name="connsiteY9" fmla="*/ 1907830 h 3709289"/>
                <a:gd name="connsiteX10" fmla="*/ 4603924 w 4729612"/>
                <a:gd name="connsiteY10" fmla="*/ 2017558 h 3709289"/>
                <a:gd name="connsiteX11" fmla="*/ 4719748 w 4729612"/>
                <a:gd name="connsiteY11" fmla="*/ 2194342 h 3709289"/>
                <a:gd name="connsiteX12" fmla="*/ 4713652 w 4729612"/>
                <a:gd name="connsiteY12" fmla="*/ 2371126 h 3709289"/>
                <a:gd name="connsiteX13" fmla="*/ 4634404 w 4729612"/>
                <a:gd name="connsiteY13" fmla="*/ 2560102 h 3709289"/>
                <a:gd name="connsiteX14" fmla="*/ 4451524 w 4729612"/>
                <a:gd name="connsiteY14" fmla="*/ 2633254 h 3709289"/>
                <a:gd name="connsiteX15" fmla="*/ 4299124 w 4729612"/>
                <a:gd name="connsiteY15" fmla="*/ 2645446 h 3709289"/>
                <a:gd name="connsiteX16" fmla="*/ 4256452 w 4729612"/>
                <a:gd name="connsiteY16" fmla="*/ 2803942 h 3709289"/>
                <a:gd name="connsiteX17" fmla="*/ 4183300 w 4729612"/>
                <a:gd name="connsiteY17" fmla="*/ 2919766 h 3709289"/>
                <a:gd name="connsiteX18" fmla="*/ 4036996 w 4729612"/>
                <a:gd name="connsiteY18" fmla="*/ 2980726 h 3709289"/>
                <a:gd name="connsiteX19" fmla="*/ 3896788 w 4729612"/>
                <a:gd name="connsiteY19" fmla="*/ 2992918 h 3709289"/>
                <a:gd name="connsiteX20" fmla="*/ 3878500 w 4729612"/>
                <a:gd name="connsiteY20" fmla="*/ 3096550 h 3709289"/>
                <a:gd name="connsiteX21" fmla="*/ 3787060 w 4729612"/>
                <a:gd name="connsiteY21" fmla="*/ 3279430 h 3709289"/>
                <a:gd name="connsiteX22" fmla="*/ 3457876 w 4729612"/>
                <a:gd name="connsiteY22" fmla="*/ 3352582 h 3709289"/>
                <a:gd name="connsiteX23" fmla="*/ 3254652 w 4729612"/>
                <a:gd name="connsiteY23" fmla="*/ 3591521 h 3709289"/>
                <a:gd name="connsiteX24" fmla="*/ 2482516 w 4729612"/>
                <a:gd name="connsiteY24" fmla="*/ 3547654 h 3709289"/>
                <a:gd name="connsiteX25" fmla="*/ 440356 w 4729612"/>
                <a:gd name="connsiteY25" fmla="*/ 2072422 h 3709289"/>
                <a:gd name="connsiteX26" fmla="*/ 13636 w 4729612"/>
                <a:gd name="connsiteY26" fmla="*/ 1438438 h 3709289"/>
                <a:gd name="connsiteX27" fmla="*/ 726868 w 4729612"/>
                <a:gd name="connsiteY27" fmla="*/ 60742 h 3709289"/>
                <a:gd name="connsiteX0" fmla="*/ 726868 w 4729612"/>
                <a:gd name="connsiteY0" fmla="*/ 60742 h 3732965"/>
                <a:gd name="connsiteX1" fmla="*/ 1330372 w 4729612"/>
                <a:gd name="connsiteY1" fmla="*/ 249718 h 3732965"/>
                <a:gd name="connsiteX2" fmla="*/ 1555924 w 4729612"/>
                <a:gd name="connsiteY2" fmla="*/ 304582 h 3732965"/>
                <a:gd name="connsiteX3" fmla="*/ 1769284 w 4729612"/>
                <a:gd name="connsiteY3" fmla="*/ 335062 h 3732965"/>
                <a:gd name="connsiteX4" fmla="*/ 2403268 w 4729612"/>
                <a:gd name="connsiteY4" fmla="*/ 426502 h 3732965"/>
                <a:gd name="connsiteX5" fmla="*/ 2549572 w 4729612"/>
                <a:gd name="connsiteY5" fmla="*/ 652054 h 3732965"/>
                <a:gd name="connsiteX6" fmla="*/ 2823892 w 4729612"/>
                <a:gd name="connsiteY6" fmla="*/ 798358 h 3732965"/>
                <a:gd name="connsiteX7" fmla="*/ 3165268 w 4729612"/>
                <a:gd name="connsiteY7" fmla="*/ 999526 h 3732965"/>
                <a:gd name="connsiteX8" fmla="*/ 3616372 w 4729612"/>
                <a:gd name="connsiteY8" fmla="*/ 1298230 h 3732965"/>
                <a:gd name="connsiteX9" fmla="*/ 4439332 w 4729612"/>
                <a:gd name="connsiteY9" fmla="*/ 1907830 h 3732965"/>
                <a:gd name="connsiteX10" fmla="*/ 4603924 w 4729612"/>
                <a:gd name="connsiteY10" fmla="*/ 2017558 h 3732965"/>
                <a:gd name="connsiteX11" fmla="*/ 4719748 w 4729612"/>
                <a:gd name="connsiteY11" fmla="*/ 2194342 h 3732965"/>
                <a:gd name="connsiteX12" fmla="*/ 4713652 w 4729612"/>
                <a:gd name="connsiteY12" fmla="*/ 2371126 h 3732965"/>
                <a:gd name="connsiteX13" fmla="*/ 4634404 w 4729612"/>
                <a:gd name="connsiteY13" fmla="*/ 2560102 h 3732965"/>
                <a:gd name="connsiteX14" fmla="*/ 4451524 w 4729612"/>
                <a:gd name="connsiteY14" fmla="*/ 2633254 h 3732965"/>
                <a:gd name="connsiteX15" fmla="*/ 4299124 w 4729612"/>
                <a:gd name="connsiteY15" fmla="*/ 2645446 h 3732965"/>
                <a:gd name="connsiteX16" fmla="*/ 4256452 w 4729612"/>
                <a:gd name="connsiteY16" fmla="*/ 2803942 h 3732965"/>
                <a:gd name="connsiteX17" fmla="*/ 4183300 w 4729612"/>
                <a:gd name="connsiteY17" fmla="*/ 2919766 h 3732965"/>
                <a:gd name="connsiteX18" fmla="*/ 4036996 w 4729612"/>
                <a:gd name="connsiteY18" fmla="*/ 2980726 h 3732965"/>
                <a:gd name="connsiteX19" fmla="*/ 3896788 w 4729612"/>
                <a:gd name="connsiteY19" fmla="*/ 2992918 h 3732965"/>
                <a:gd name="connsiteX20" fmla="*/ 3878500 w 4729612"/>
                <a:gd name="connsiteY20" fmla="*/ 3096550 h 3732965"/>
                <a:gd name="connsiteX21" fmla="*/ 3787060 w 4729612"/>
                <a:gd name="connsiteY21" fmla="*/ 3279430 h 3732965"/>
                <a:gd name="connsiteX22" fmla="*/ 3457876 w 4729612"/>
                <a:gd name="connsiteY22" fmla="*/ 3352582 h 3732965"/>
                <a:gd name="connsiteX23" fmla="*/ 3205884 w 4729612"/>
                <a:gd name="connsiteY23" fmla="*/ 3634193 h 3732965"/>
                <a:gd name="connsiteX24" fmla="*/ 2482516 w 4729612"/>
                <a:gd name="connsiteY24" fmla="*/ 3547654 h 3732965"/>
                <a:gd name="connsiteX25" fmla="*/ 440356 w 4729612"/>
                <a:gd name="connsiteY25" fmla="*/ 2072422 h 3732965"/>
                <a:gd name="connsiteX26" fmla="*/ 13636 w 4729612"/>
                <a:gd name="connsiteY26" fmla="*/ 1438438 h 3732965"/>
                <a:gd name="connsiteX27" fmla="*/ 726868 w 4729612"/>
                <a:gd name="connsiteY27" fmla="*/ 60742 h 3732965"/>
                <a:gd name="connsiteX0" fmla="*/ 726868 w 4729612"/>
                <a:gd name="connsiteY0" fmla="*/ 60742 h 3697549"/>
                <a:gd name="connsiteX1" fmla="*/ 1330372 w 4729612"/>
                <a:gd name="connsiteY1" fmla="*/ 249718 h 3697549"/>
                <a:gd name="connsiteX2" fmla="*/ 1555924 w 4729612"/>
                <a:gd name="connsiteY2" fmla="*/ 304582 h 3697549"/>
                <a:gd name="connsiteX3" fmla="*/ 1769284 w 4729612"/>
                <a:gd name="connsiteY3" fmla="*/ 335062 h 3697549"/>
                <a:gd name="connsiteX4" fmla="*/ 2403268 w 4729612"/>
                <a:gd name="connsiteY4" fmla="*/ 426502 h 3697549"/>
                <a:gd name="connsiteX5" fmla="*/ 2549572 w 4729612"/>
                <a:gd name="connsiteY5" fmla="*/ 652054 h 3697549"/>
                <a:gd name="connsiteX6" fmla="*/ 2823892 w 4729612"/>
                <a:gd name="connsiteY6" fmla="*/ 798358 h 3697549"/>
                <a:gd name="connsiteX7" fmla="*/ 3165268 w 4729612"/>
                <a:gd name="connsiteY7" fmla="*/ 999526 h 3697549"/>
                <a:gd name="connsiteX8" fmla="*/ 3616372 w 4729612"/>
                <a:gd name="connsiteY8" fmla="*/ 1298230 h 3697549"/>
                <a:gd name="connsiteX9" fmla="*/ 4439332 w 4729612"/>
                <a:gd name="connsiteY9" fmla="*/ 1907830 h 3697549"/>
                <a:gd name="connsiteX10" fmla="*/ 4603924 w 4729612"/>
                <a:gd name="connsiteY10" fmla="*/ 2017558 h 3697549"/>
                <a:gd name="connsiteX11" fmla="*/ 4719748 w 4729612"/>
                <a:gd name="connsiteY11" fmla="*/ 2194342 h 3697549"/>
                <a:gd name="connsiteX12" fmla="*/ 4713652 w 4729612"/>
                <a:gd name="connsiteY12" fmla="*/ 2371126 h 3697549"/>
                <a:gd name="connsiteX13" fmla="*/ 4634404 w 4729612"/>
                <a:gd name="connsiteY13" fmla="*/ 2560102 h 3697549"/>
                <a:gd name="connsiteX14" fmla="*/ 4451524 w 4729612"/>
                <a:gd name="connsiteY14" fmla="*/ 2633254 h 3697549"/>
                <a:gd name="connsiteX15" fmla="*/ 4299124 w 4729612"/>
                <a:gd name="connsiteY15" fmla="*/ 2645446 h 3697549"/>
                <a:gd name="connsiteX16" fmla="*/ 4256452 w 4729612"/>
                <a:gd name="connsiteY16" fmla="*/ 2803942 h 3697549"/>
                <a:gd name="connsiteX17" fmla="*/ 4183300 w 4729612"/>
                <a:gd name="connsiteY17" fmla="*/ 2919766 h 3697549"/>
                <a:gd name="connsiteX18" fmla="*/ 4036996 w 4729612"/>
                <a:gd name="connsiteY18" fmla="*/ 2980726 h 3697549"/>
                <a:gd name="connsiteX19" fmla="*/ 3896788 w 4729612"/>
                <a:gd name="connsiteY19" fmla="*/ 2992918 h 3697549"/>
                <a:gd name="connsiteX20" fmla="*/ 3878500 w 4729612"/>
                <a:gd name="connsiteY20" fmla="*/ 3096550 h 3697549"/>
                <a:gd name="connsiteX21" fmla="*/ 3787060 w 4729612"/>
                <a:gd name="connsiteY21" fmla="*/ 3279430 h 3697549"/>
                <a:gd name="connsiteX22" fmla="*/ 3457876 w 4729612"/>
                <a:gd name="connsiteY22" fmla="*/ 3352582 h 3697549"/>
                <a:gd name="connsiteX23" fmla="*/ 3205884 w 4729612"/>
                <a:gd name="connsiteY23" fmla="*/ 3634193 h 3697549"/>
                <a:gd name="connsiteX24" fmla="*/ 2482516 w 4729612"/>
                <a:gd name="connsiteY24" fmla="*/ 3547654 h 3697549"/>
                <a:gd name="connsiteX25" fmla="*/ 440356 w 4729612"/>
                <a:gd name="connsiteY25" fmla="*/ 2072422 h 3697549"/>
                <a:gd name="connsiteX26" fmla="*/ 13636 w 4729612"/>
                <a:gd name="connsiteY26" fmla="*/ 1438438 h 3697549"/>
                <a:gd name="connsiteX27" fmla="*/ 726868 w 4729612"/>
                <a:gd name="connsiteY27" fmla="*/ 60742 h 3697549"/>
                <a:gd name="connsiteX0" fmla="*/ 726868 w 4729612"/>
                <a:gd name="connsiteY0" fmla="*/ 60742 h 3714534"/>
                <a:gd name="connsiteX1" fmla="*/ 1330372 w 4729612"/>
                <a:gd name="connsiteY1" fmla="*/ 249718 h 3714534"/>
                <a:gd name="connsiteX2" fmla="*/ 1555924 w 4729612"/>
                <a:gd name="connsiteY2" fmla="*/ 304582 h 3714534"/>
                <a:gd name="connsiteX3" fmla="*/ 1769284 w 4729612"/>
                <a:gd name="connsiteY3" fmla="*/ 335062 h 3714534"/>
                <a:gd name="connsiteX4" fmla="*/ 2403268 w 4729612"/>
                <a:gd name="connsiteY4" fmla="*/ 426502 h 3714534"/>
                <a:gd name="connsiteX5" fmla="*/ 2549572 w 4729612"/>
                <a:gd name="connsiteY5" fmla="*/ 652054 h 3714534"/>
                <a:gd name="connsiteX6" fmla="*/ 2823892 w 4729612"/>
                <a:gd name="connsiteY6" fmla="*/ 798358 h 3714534"/>
                <a:gd name="connsiteX7" fmla="*/ 3165268 w 4729612"/>
                <a:gd name="connsiteY7" fmla="*/ 999526 h 3714534"/>
                <a:gd name="connsiteX8" fmla="*/ 3616372 w 4729612"/>
                <a:gd name="connsiteY8" fmla="*/ 1298230 h 3714534"/>
                <a:gd name="connsiteX9" fmla="*/ 4439332 w 4729612"/>
                <a:gd name="connsiteY9" fmla="*/ 1907830 h 3714534"/>
                <a:gd name="connsiteX10" fmla="*/ 4603924 w 4729612"/>
                <a:gd name="connsiteY10" fmla="*/ 2017558 h 3714534"/>
                <a:gd name="connsiteX11" fmla="*/ 4719748 w 4729612"/>
                <a:gd name="connsiteY11" fmla="*/ 2194342 h 3714534"/>
                <a:gd name="connsiteX12" fmla="*/ 4713652 w 4729612"/>
                <a:gd name="connsiteY12" fmla="*/ 2371126 h 3714534"/>
                <a:gd name="connsiteX13" fmla="*/ 4634404 w 4729612"/>
                <a:gd name="connsiteY13" fmla="*/ 2560102 h 3714534"/>
                <a:gd name="connsiteX14" fmla="*/ 4451524 w 4729612"/>
                <a:gd name="connsiteY14" fmla="*/ 2633254 h 3714534"/>
                <a:gd name="connsiteX15" fmla="*/ 4299124 w 4729612"/>
                <a:gd name="connsiteY15" fmla="*/ 2645446 h 3714534"/>
                <a:gd name="connsiteX16" fmla="*/ 4256452 w 4729612"/>
                <a:gd name="connsiteY16" fmla="*/ 2803942 h 3714534"/>
                <a:gd name="connsiteX17" fmla="*/ 4183300 w 4729612"/>
                <a:gd name="connsiteY17" fmla="*/ 2919766 h 3714534"/>
                <a:gd name="connsiteX18" fmla="*/ 4036996 w 4729612"/>
                <a:gd name="connsiteY18" fmla="*/ 2980726 h 3714534"/>
                <a:gd name="connsiteX19" fmla="*/ 3896788 w 4729612"/>
                <a:gd name="connsiteY19" fmla="*/ 2992918 h 3714534"/>
                <a:gd name="connsiteX20" fmla="*/ 3878500 w 4729612"/>
                <a:gd name="connsiteY20" fmla="*/ 3096550 h 3714534"/>
                <a:gd name="connsiteX21" fmla="*/ 3787060 w 4729612"/>
                <a:gd name="connsiteY21" fmla="*/ 3279430 h 3714534"/>
                <a:gd name="connsiteX22" fmla="*/ 3457876 w 4729612"/>
                <a:gd name="connsiteY22" fmla="*/ 3352582 h 3714534"/>
                <a:gd name="connsiteX23" fmla="*/ 3205884 w 4729612"/>
                <a:gd name="connsiteY23" fmla="*/ 3634193 h 3714534"/>
                <a:gd name="connsiteX24" fmla="*/ 2482516 w 4729612"/>
                <a:gd name="connsiteY24" fmla="*/ 3547654 h 3714534"/>
                <a:gd name="connsiteX25" fmla="*/ 440356 w 4729612"/>
                <a:gd name="connsiteY25" fmla="*/ 2072422 h 3714534"/>
                <a:gd name="connsiteX26" fmla="*/ 13636 w 4729612"/>
                <a:gd name="connsiteY26" fmla="*/ 1438438 h 3714534"/>
                <a:gd name="connsiteX27" fmla="*/ 726868 w 4729612"/>
                <a:gd name="connsiteY27" fmla="*/ 60742 h 3714534"/>
                <a:gd name="connsiteX0" fmla="*/ 726868 w 4729612"/>
                <a:gd name="connsiteY0" fmla="*/ 60742 h 3714534"/>
                <a:gd name="connsiteX1" fmla="*/ 1330372 w 4729612"/>
                <a:gd name="connsiteY1" fmla="*/ 249718 h 3714534"/>
                <a:gd name="connsiteX2" fmla="*/ 1555924 w 4729612"/>
                <a:gd name="connsiteY2" fmla="*/ 304582 h 3714534"/>
                <a:gd name="connsiteX3" fmla="*/ 1769284 w 4729612"/>
                <a:gd name="connsiteY3" fmla="*/ 335062 h 3714534"/>
                <a:gd name="connsiteX4" fmla="*/ 2403268 w 4729612"/>
                <a:gd name="connsiteY4" fmla="*/ 426502 h 3714534"/>
                <a:gd name="connsiteX5" fmla="*/ 2549572 w 4729612"/>
                <a:gd name="connsiteY5" fmla="*/ 652054 h 3714534"/>
                <a:gd name="connsiteX6" fmla="*/ 2823892 w 4729612"/>
                <a:gd name="connsiteY6" fmla="*/ 798358 h 3714534"/>
                <a:gd name="connsiteX7" fmla="*/ 3165268 w 4729612"/>
                <a:gd name="connsiteY7" fmla="*/ 999526 h 3714534"/>
                <a:gd name="connsiteX8" fmla="*/ 3616372 w 4729612"/>
                <a:gd name="connsiteY8" fmla="*/ 1298230 h 3714534"/>
                <a:gd name="connsiteX9" fmla="*/ 4439332 w 4729612"/>
                <a:gd name="connsiteY9" fmla="*/ 1907830 h 3714534"/>
                <a:gd name="connsiteX10" fmla="*/ 4603924 w 4729612"/>
                <a:gd name="connsiteY10" fmla="*/ 2017558 h 3714534"/>
                <a:gd name="connsiteX11" fmla="*/ 4719748 w 4729612"/>
                <a:gd name="connsiteY11" fmla="*/ 2194342 h 3714534"/>
                <a:gd name="connsiteX12" fmla="*/ 4713652 w 4729612"/>
                <a:gd name="connsiteY12" fmla="*/ 2371126 h 3714534"/>
                <a:gd name="connsiteX13" fmla="*/ 4634404 w 4729612"/>
                <a:gd name="connsiteY13" fmla="*/ 2560102 h 3714534"/>
                <a:gd name="connsiteX14" fmla="*/ 4451524 w 4729612"/>
                <a:gd name="connsiteY14" fmla="*/ 2633254 h 3714534"/>
                <a:gd name="connsiteX15" fmla="*/ 4299124 w 4729612"/>
                <a:gd name="connsiteY15" fmla="*/ 2645446 h 3714534"/>
                <a:gd name="connsiteX16" fmla="*/ 4256452 w 4729612"/>
                <a:gd name="connsiteY16" fmla="*/ 2803942 h 3714534"/>
                <a:gd name="connsiteX17" fmla="*/ 4183300 w 4729612"/>
                <a:gd name="connsiteY17" fmla="*/ 2919766 h 3714534"/>
                <a:gd name="connsiteX18" fmla="*/ 4036996 w 4729612"/>
                <a:gd name="connsiteY18" fmla="*/ 2980726 h 3714534"/>
                <a:gd name="connsiteX19" fmla="*/ 3896788 w 4729612"/>
                <a:gd name="connsiteY19" fmla="*/ 2992918 h 3714534"/>
                <a:gd name="connsiteX20" fmla="*/ 3878500 w 4729612"/>
                <a:gd name="connsiteY20" fmla="*/ 3096550 h 3714534"/>
                <a:gd name="connsiteX21" fmla="*/ 3787060 w 4729612"/>
                <a:gd name="connsiteY21" fmla="*/ 3279430 h 3714534"/>
                <a:gd name="connsiteX22" fmla="*/ 3457876 w 4729612"/>
                <a:gd name="connsiteY22" fmla="*/ 3352582 h 3714534"/>
                <a:gd name="connsiteX23" fmla="*/ 3205884 w 4729612"/>
                <a:gd name="connsiteY23" fmla="*/ 3634193 h 3714534"/>
                <a:gd name="connsiteX24" fmla="*/ 2482516 w 4729612"/>
                <a:gd name="connsiteY24" fmla="*/ 3547654 h 3714534"/>
                <a:gd name="connsiteX25" fmla="*/ 440356 w 4729612"/>
                <a:gd name="connsiteY25" fmla="*/ 2072422 h 3714534"/>
                <a:gd name="connsiteX26" fmla="*/ 13636 w 4729612"/>
                <a:gd name="connsiteY26" fmla="*/ 1438438 h 3714534"/>
                <a:gd name="connsiteX27" fmla="*/ 726868 w 4729612"/>
                <a:gd name="connsiteY27" fmla="*/ 60742 h 3714534"/>
                <a:gd name="connsiteX0" fmla="*/ 733284 w 4736028"/>
                <a:gd name="connsiteY0" fmla="*/ 60742 h 3798772"/>
                <a:gd name="connsiteX1" fmla="*/ 1336788 w 4736028"/>
                <a:gd name="connsiteY1" fmla="*/ 249718 h 3798772"/>
                <a:gd name="connsiteX2" fmla="*/ 1562340 w 4736028"/>
                <a:gd name="connsiteY2" fmla="*/ 304582 h 3798772"/>
                <a:gd name="connsiteX3" fmla="*/ 1775700 w 4736028"/>
                <a:gd name="connsiteY3" fmla="*/ 335062 h 3798772"/>
                <a:gd name="connsiteX4" fmla="*/ 2409684 w 4736028"/>
                <a:gd name="connsiteY4" fmla="*/ 426502 h 3798772"/>
                <a:gd name="connsiteX5" fmla="*/ 2555988 w 4736028"/>
                <a:gd name="connsiteY5" fmla="*/ 652054 h 3798772"/>
                <a:gd name="connsiteX6" fmla="*/ 2830308 w 4736028"/>
                <a:gd name="connsiteY6" fmla="*/ 798358 h 3798772"/>
                <a:gd name="connsiteX7" fmla="*/ 3171684 w 4736028"/>
                <a:gd name="connsiteY7" fmla="*/ 999526 h 3798772"/>
                <a:gd name="connsiteX8" fmla="*/ 3622788 w 4736028"/>
                <a:gd name="connsiteY8" fmla="*/ 1298230 h 3798772"/>
                <a:gd name="connsiteX9" fmla="*/ 4445748 w 4736028"/>
                <a:gd name="connsiteY9" fmla="*/ 1907830 h 3798772"/>
                <a:gd name="connsiteX10" fmla="*/ 4610340 w 4736028"/>
                <a:gd name="connsiteY10" fmla="*/ 2017558 h 3798772"/>
                <a:gd name="connsiteX11" fmla="*/ 4726164 w 4736028"/>
                <a:gd name="connsiteY11" fmla="*/ 2194342 h 3798772"/>
                <a:gd name="connsiteX12" fmla="*/ 4720068 w 4736028"/>
                <a:gd name="connsiteY12" fmla="*/ 2371126 h 3798772"/>
                <a:gd name="connsiteX13" fmla="*/ 4640820 w 4736028"/>
                <a:gd name="connsiteY13" fmla="*/ 2560102 h 3798772"/>
                <a:gd name="connsiteX14" fmla="*/ 4457940 w 4736028"/>
                <a:gd name="connsiteY14" fmla="*/ 2633254 h 3798772"/>
                <a:gd name="connsiteX15" fmla="*/ 4305540 w 4736028"/>
                <a:gd name="connsiteY15" fmla="*/ 2645446 h 3798772"/>
                <a:gd name="connsiteX16" fmla="*/ 4262868 w 4736028"/>
                <a:gd name="connsiteY16" fmla="*/ 2803942 h 3798772"/>
                <a:gd name="connsiteX17" fmla="*/ 4189716 w 4736028"/>
                <a:gd name="connsiteY17" fmla="*/ 2919766 h 3798772"/>
                <a:gd name="connsiteX18" fmla="*/ 4043412 w 4736028"/>
                <a:gd name="connsiteY18" fmla="*/ 2980726 h 3798772"/>
                <a:gd name="connsiteX19" fmla="*/ 3903204 w 4736028"/>
                <a:gd name="connsiteY19" fmla="*/ 2992918 h 3798772"/>
                <a:gd name="connsiteX20" fmla="*/ 3884916 w 4736028"/>
                <a:gd name="connsiteY20" fmla="*/ 3096550 h 3798772"/>
                <a:gd name="connsiteX21" fmla="*/ 3793476 w 4736028"/>
                <a:gd name="connsiteY21" fmla="*/ 3279430 h 3798772"/>
                <a:gd name="connsiteX22" fmla="*/ 3464292 w 4736028"/>
                <a:gd name="connsiteY22" fmla="*/ 3352582 h 3798772"/>
                <a:gd name="connsiteX23" fmla="*/ 3212300 w 4736028"/>
                <a:gd name="connsiteY23" fmla="*/ 3634193 h 3798772"/>
                <a:gd name="connsiteX24" fmla="*/ 2488932 w 4736028"/>
                <a:gd name="connsiteY24" fmla="*/ 3547654 h 3798772"/>
                <a:gd name="connsiteX25" fmla="*/ 2858732 w 4736028"/>
                <a:gd name="connsiteY25" fmla="*/ 3719535 h 3798772"/>
                <a:gd name="connsiteX26" fmla="*/ 446772 w 4736028"/>
                <a:gd name="connsiteY26" fmla="*/ 2072422 h 3798772"/>
                <a:gd name="connsiteX27" fmla="*/ 20052 w 4736028"/>
                <a:gd name="connsiteY27" fmla="*/ 1438438 h 3798772"/>
                <a:gd name="connsiteX28" fmla="*/ 733284 w 4736028"/>
                <a:gd name="connsiteY28" fmla="*/ 60742 h 3798772"/>
                <a:gd name="connsiteX0" fmla="*/ 733284 w 4736028"/>
                <a:gd name="connsiteY0" fmla="*/ 60742 h 3827465"/>
                <a:gd name="connsiteX1" fmla="*/ 1336788 w 4736028"/>
                <a:gd name="connsiteY1" fmla="*/ 249718 h 3827465"/>
                <a:gd name="connsiteX2" fmla="*/ 1562340 w 4736028"/>
                <a:gd name="connsiteY2" fmla="*/ 304582 h 3827465"/>
                <a:gd name="connsiteX3" fmla="*/ 1775700 w 4736028"/>
                <a:gd name="connsiteY3" fmla="*/ 335062 h 3827465"/>
                <a:gd name="connsiteX4" fmla="*/ 2409684 w 4736028"/>
                <a:gd name="connsiteY4" fmla="*/ 426502 h 3827465"/>
                <a:gd name="connsiteX5" fmla="*/ 2555988 w 4736028"/>
                <a:gd name="connsiteY5" fmla="*/ 652054 h 3827465"/>
                <a:gd name="connsiteX6" fmla="*/ 2830308 w 4736028"/>
                <a:gd name="connsiteY6" fmla="*/ 798358 h 3827465"/>
                <a:gd name="connsiteX7" fmla="*/ 3171684 w 4736028"/>
                <a:gd name="connsiteY7" fmla="*/ 999526 h 3827465"/>
                <a:gd name="connsiteX8" fmla="*/ 3622788 w 4736028"/>
                <a:gd name="connsiteY8" fmla="*/ 1298230 h 3827465"/>
                <a:gd name="connsiteX9" fmla="*/ 4445748 w 4736028"/>
                <a:gd name="connsiteY9" fmla="*/ 1907830 h 3827465"/>
                <a:gd name="connsiteX10" fmla="*/ 4610340 w 4736028"/>
                <a:gd name="connsiteY10" fmla="*/ 2017558 h 3827465"/>
                <a:gd name="connsiteX11" fmla="*/ 4726164 w 4736028"/>
                <a:gd name="connsiteY11" fmla="*/ 2194342 h 3827465"/>
                <a:gd name="connsiteX12" fmla="*/ 4720068 w 4736028"/>
                <a:gd name="connsiteY12" fmla="*/ 2371126 h 3827465"/>
                <a:gd name="connsiteX13" fmla="*/ 4640820 w 4736028"/>
                <a:gd name="connsiteY13" fmla="*/ 2560102 h 3827465"/>
                <a:gd name="connsiteX14" fmla="*/ 4457940 w 4736028"/>
                <a:gd name="connsiteY14" fmla="*/ 2633254 h 3827465"/>
                <a:gd name="connsiteX15" fmla="*/ 4305540 w 4736028"/>
                <a:gd name="connsiteY15" fmla="*/ 2645446 h 3827465"/>
                <a:gd name="connsiteX16" fmla="*/ 4262868 w 4736028"/>
                <a:gd name="connsiteY16" fmla="*/ 2803942 h 3827465"/>
                <a:gd name="connsiteX17" fmla="*/ 4189716 w 4736028"/>
                <a:gd name="connsiteY17" fmla="*/ 2919766 h 3827465"/>
                <a:gd name="connsiteX18" fmla="*/ 4043412 w 4736028"/>
                <a:gd name="connsiteY18" fmla="*/ 2980726 h 3827465"/>
                <a:gd name="connsiteX19" fmla="*/ 3903204 w 4736028"/>
                <a:gd name="connsiteY19" fmla="*/ 2992918 h 3827465"/>
                <a:gd name="connsiteX20" fmla="*/ 3884916 w 4736028"/>
                <a:gd name="connsiteY20" fmla="*/ 3096550 h 3827465"/>
                <a:gd name="connsiteX21" fmla="*/ 3793476 w 4736028"/>
                <a:gd name="connsiteY21" fmla="*/ 3279430 h 3827465"/>
                <a:gd name="connsiteX22" fmla="*/ 3464292 w 4736028"/>
                <a:gd name="connsiteY22" fmla="*/ 3352582 h 3827465"/>
                <a:gd name="connsiteX23" fmla="*/ 3212300 w 4736028"/>
                <a:gd name="connsiteY23" fmla="*/ 3634193 h 3827465"/>
                <a:gd name="connsiteX24" fmla="*/ 2858732 w 4736028"/>
                <a:gd name="connsiteY24" fmla="*/ 3719535 h 3827465"/>
                <a:gd name="connsiteX25" fmla="*/ 446772 w 4736028"/>
                <a:gd name="connsiteY25" fmla="*/ 2072422 h 3827465"/>
                <a:gd name="connsiteX26" fmla="*/ 20052 w 4736028"/>
                <a:gd name="connsiteY26" fmla="*/ 1438438 h 3827465"/>
                <a:gd name="connsiteX27" fmla="*/ 733284 w 4736028"/>
                <a:gd name="connsiteY27" fmla="*/ 60742 h 3827465"/>
                <a:gd name="connsiteX0" fmla="*/ 724209 w 4726953"/>
                <a:gd name="connsiteY0" fmla="*/ 60742 h 3635670"/>
                <a:gd name="connsiteX1" fmla="*/ 1327713 w 4726953"/>
                <a:gd name="connsiteY1" fmla="*/ 249718 h 3635670"/>
                <a:gd name="connsiteX2" fmla="*/ 1553265 w 4726953"/>
                <a:gd name="connsiteY2" fmla="*/ 304582 h 3635670"/>
                <a:gd name="connsiteX3" fmla="*/ 1766625 w 4726953"/>
                <a:gd name="connsiteY3" fmla="*/ 335062 h 3635670"/>
                <a:gd name="connsiteX4" fmla="*/ 2400609 w 4726953"/>
                <a:gd name="connsiteY4" fmla="*/ 426502 h 3635670"/>
                <a:gd name="connsiteX5" fmla="*/ 2546913 w 4726953"/>
                <a:gd name="connsiteY5" fmla="*/ 652054 h 3635670"/>
                <a:gd name="connsiteX6" fmla="*/ 2821233 w 4726953"/>
                <a:gd name="connsiteY6" fmla="*/ 798358 h 3635670"/>
                <a:gd name="connsiteX7" fmla="*/ 3162609 w 4726953"/>
                <a:gd name="connsiteY7" fmla="*/ 999526 h 3635670"/>
                <a:gd name="connsiteX8" fmla="*/ 3613713 w 4726953"/>
                <a:gd name="connsiteY8" fmla="*/ 1298230 h 3635670"/>
                <a:gd name="connsiteX9" fmla="*/ 4436673 w 4726953"/>
                <a:gd name="connsiteY9" fmla="*/ 1907830 h 3635670"/>
                <a:gd name="connsiteX10" fmla="*/ 4601265 w 4726953"/>
                <a:gd name="connsiteY10" fmla="*/ 2017558 h 3635670"/>
                <a:gd name="connsiteX11" fmla="*/ 4717089 w 4726953"/>
                <a:gd name="connsiteY11" fmla="*/ 2194342 h 3635670"/>
                <a:gd name="connsiteX12" fmla="*/ 4710993 w 4726953"/>
                <a:gd name="connsiteY12" fmla="*/ 2371126 h 3635670"/>
                <a:gd name="connsiteX13" fmla="*/ 4631745 w 4726953"/>
                <a:gd name="connsiteY13" fmla="*/ 2560102 h 3635670"/>
                <a:gd name="connsiteX14" fmla="*/ 4448865 w 4726953"/>
                <a:gd name="connsiteY14" fmla="*/ 2633254 h 3635670"/>
                <a:gd name="connsiteX15" fmla="*/ 4296465 w 4726953"/>
                <a:gd name="connsiteY15" fmla="*/ 2645446 h 3635670"/>
                <a:gd name="connsiteX16" fmla="*/ 4253793 w 4726953"/>
                <a:gd name="connsiteY16" fmla="*/ 2803942 h 3635670"/>
                <a:gd name="connsiteX17" fmla="*/ 4180641 w 4726953"/>
                <a:gd name="connsiteY17" fmla="*/ 2919766 h 3635670"/>
                <a:gd name="connsiteX18" fmla="*/ 4034337 w 4726953"/>
                <a:gd name="connsiteY18" fmla="*/ 2980726 h 3635670"/>
                <a:gd name="connsiteX19" fmla="*/ 3894129 w 4726953"/>
                <a:gd name="connsiteY19" fmla="*/ 2992918 h 3635670"/>
                <a:gd name="connsiteX20" fmla="*/ 3875841 w 4726953"/>
                <a:gd name="connsiteY20" fmla="*/ 3096550 h 3635670"/>
                <a:gd name="connsiteX21" fmla="*/ 3784401 w 4726953"/>
                <a:gd name="connsiteY21" fmla="*/ 3279430 h 3635670"/>
                <a:gd name="connsiteX22" fmla="*/ 3455217 w 4726953"/>
                <a:gd name="connsiteY22" fmla="*/ 3352582 h 3635670"/>
                <a:gd name="connsiteX23" fmla="*/ 3203225 w 4726953"/>
                <a:gd name="connsiteY23" fmla="*/ 3634193 h 3635670"/>
                <a:gd name="connsiteX24" fmla="*/ 2246153 w 4726953"/>
                <a:gd name="connsiteY24" fmla="*/ 3384255 h 3635670"/>
                <a:gd name="connsiteX25" fmla="*/ 437697 w 4726953"/>
                <a:gd name="connsiteY25" fmla="*/ 2072422 h 3635670"/>
                <a:gd name="connsiteX26" fmla="*/ 10977 w 4726953"/>
                <a:gd name="connsiteY26" fmla="*/ 1438438 h 3635670"/>
                <a:gd name="connsiteX27" fmla="*/ 724209 w 4726953"/>
                <a:gd name="connsiteY27" fmla="*/ 60742 h 3635670"/>
                <a:gd name="connsiteX0" fmla="*/ 724209 w 4726953"/>
                <a:gd name="connsiteY0" fmla="*/ 60742 h 3649540"/>
                <a:gd name="connsiteX1" fmla="*/ 1327713 w 4726953"/>
                <a:gd name="connsiteY1" fmla="*/ 249718 h 3649540"/>
                <a:gd name="connsiteX2" fmla="*/ 1553265 w 4726953"/>
                <a:gd name="connsiteY2" fmla="*/ 304582 h 3649540"/>
                <a:gd name="connsiteX3" fmla="*/ 1766625 w 4726953"/>
                <a:gd name="connsiteY3" fmla="*/ 335062 h 3649540"/>
                <a:gd name="connsiteX4" fmla="*/ 2400609 w 4726953"/>
                <a:gd name="connsiteY4" fmla="*/ 426502 h 3649540"/>
                <a:gd name="connsiteX5" fmla="*/ 2546913 w 4726953"/>
                <a:gd name="connsiteY5" fmla="*/ 652054 h 3649540"/>
                <a:gd name="connsiteX6" fmla="*/ 2821233 w 4726953"/>
                <a:gd name="connsiteY6" fmla="*/ 798358 h 3649540"/>
                <a:gd name="connsiteX7" fmla="*/ 3162609 w 4726953"/>
                <a:gd name="connsiteY7" fmla="*/ 999526 h 3649540"/>
                <a:gd name="connsiteX8" fmla="*/ 3613713 w 4726953"/>
                <a:gd name="connsiteY8" fmla="*/ 1298230 h 3649540"/>
                <a:gd name="connsiteX9" fmla="*/ 4436673 w 4726953"/>
                <a:gd name="connsiteY9" fmla="*/ 1907830 h 3649540"/>
                <a:gd name="connsiteX10" fmla="*/ 4601265 w 4726953"/>
                <a:gd name="connsiteY10" fmla="*/ 2017558 h 3649540"/>
                <a:gd name="connsiteX11" fmla="*/ 4717089 w 4726953"/>
                <a:gd name="connsiteY11" fmla="*/ 2194342 h 3649540"/>
                <a:gd name="connsiteX12" fmla="*/ 4710993 w 4726953"/>
                <a:gd name="connsiteY12" fmla="*/ 2371126 h 3649540"/>
                <a:gd name="connsiteX13" fmla="*/ 4631745 w 4726953"/>
                <a:gd name="connsiteY13" fmla="*/ 2560102 h 3649540"/>
                <a:gd name="connsiteX14" fmla="*/ 4448865 w 4726953"/>
                <a:gd name="connsiteY14" fmla="*/ 2633254 h 3649540"/>
                <a:gd name="connsiteX15" fmla="*/ 4296465 w 4726953"/>
                <a:gd name="connsiteY15" fmla="*/ 2645446 h 3649540"/>
                <a:gd name="connsiteX16" fmla="*/ 4253793 w 4726953"/>
                <a:gd name="connsiteY16" fmla="*/ 2803942 h 3649540"/>
                <a:gd name="connsiteX17" fmla="*/ 4180641 w 4726953"/>
                <a:gd name="connsiteY17" fmla="*/ 2919766 h 3649540"/>
                <a:gd name="connsiteX18" fmla="*/ 4034337 w 4726953"/>
                <a:gd name="connsiteY18" fmla="*/ 2980726 h 3649540"/>
                <a:gd name="connsiteX19" fmla="*/ 3894129 w 4726953"/>
                <a:gd name="connsiteY19" fmla="*/ 2992918 h 3649540"/>
                <a:gd name="connsiteX20" fmla="*/ 3875841 w 4726953"/>
                <a:gd name="connsiteY20" fmla="*/ 3096550 h 3649540"/>
                <a:gd name="connsiteX21" fmla="*/ 3784401 w 4726953"/>
                <a:gd name="connsiteY21" fmla="*/ 3279430 h 3649540"/>
                <a:gd name="connsiteX22" fmla="*/ 3455217 w 4726953"/>
                <a:gd name="connsiteY22" fmla="*/ 3352582 h 3649540"/>
                <a:gd name="connsiteX23" fmla="*/ 3203225 w 4726953"/>
                <a:gd name="connsiteY23" fmla="*/ 3634193 h 3649540"/>
                <a:gd name="connsiteX24" fmla="*/ 2246153 w 4726953"/>
                <a:gd name="connsiteY24" fmla="*/ 3384255 h 3649540"/>
                <a:gd name="connsiteX25" fmla="*/ 437697 w 4726953"/>
                <a:gd name="connsiteY25" fmla="*/ 2072422 h 3649540"/>
                <a:gd name="connsiteX26" fmla="*/ 10977 w 4726953"/>
                <a:gd name="connsiteY26" fmla="*/ 1438438 h 3649540"/>
                <a:gd name="connsiteX27" fmla="*/ 724209 w 4726953"/>
                <a:gd name="connsiteY27" fmla="*/ 60742 h 36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26953" h="3649540">
                  <a:moveTo>
                    <a:pt x="724209" y="60742"/>
                  </a:moveTo>
                  <a:cubicBezTo>
                    <a:pt x="943665" y="-137378"/>
                    <a:pt x="1189537" y="209078"/>
                    <a:pt x="1327713" y="249718"/>
                  </a:cubicBezTo>
                  <a:cubicBezTo>
                    <a:pt x="1465889" y="290358"/>
                    <a:pt x="1480113" y="290358"/>
                    <a:pt x="1553265" y="304582"/>
                  </a:cubicBezTo>
                  <a:cubicBezTo>
                    <a:pt x="1626417" y="318806"/>
                    <a:pt x="1766625" y="335062"/>
                    <a:pt x="1766625" y="335062"/>
                  </a:cubicBezTo>
                  <a:cubicBezTo>
                    <a:pt x="1907849" y="355382"/>
                    <a:pt x="2270561" y="373670"/>
                    <a:pt x="2400609" y="426502"/>
                  </a:cubicBezTo>
                  <a:cubicBezTo>
                    <a:pt x="2530657" y="479334"/>
                    <a:pt x="2476809" y="590078"/>
                    <a:pt x="2546913" y="652054"/>
                  </a:cubicBezTo>
                  <a:cubicBezTo>
                    <a:pt x="2617017" y="714030"/>
                    <a:pt x="2718617" y="740446"/>
                    <a:pt x="2821233" y="798358"/>
                  </a:cubicBezTo>
                  <a:cubicBezTo>
                    <a:pt x="2923849" y="856270"/>
                    <a:pt x="3030529" y="916214"/>
                    <a:pt x="3162609" y="999526"/>
                  </a:cubicBezTo>
                  <a:cubicBezTo>
                    <a:pt x="3294689" y="1082838"/>
                    <a:pt x="3401369" y="1146846"/>
                    <a:pt x="3613713" y="1298230"/>
                  </a:cubicBezTo>
                  <a:cubicBezTo>
                    <a:pt x="3826057" y="1449614"/>
                    <a:pt x="4272081" y="1787942"/>
                    <a:pt x="4436673" y="1907830"/>
                  </a:cubicBezTo>
                  <a:cubicBezTo>
                    <a:pt x="4601265" y="2027718"/>
                    <a:pt x="4554529" y="1969806"/>
                    <a:pt x="4601265" y="2017558"/>
                  </a:cubicBezTo>
                  <a:cubicBezTo>
                    <a:pt x="4648001" y="2065310"/>
                    <a:pt x="4698801" y="2135414"/>
                    <a:pt x="4717089" y="2194342"/>
                  </a:cubicBezTo>
                  <a:cubicBezTo>
                    <a:pt x="4735377" y="2253270"/>
                    <a:pt x="4725217" y="2310166"/>
                    <a:pt x="4710993" y="2371126"/>
                  </a:cubicBezTo>
                  <a:cubicBezTo>
                    <a:pt x="4696769" y="2432086"/>
                    <a:pt x="4675433" y="2516414"/>
                    <a:pt x="4631745" y="2560102"/>
                  </a:cubicBezTo>
                  <a:cubicBezTo>
                    <a:pt x="4588057" y="2603790"/>
                    <a:pt x="4504745" y="2619030"/>
                    <a:pt x="4448865" y="2633254"/>
                  </a:cubicBezTo>
                  <a:cubicBezTo>
                    <a:pt x="4392985" y="2647478"/>
                    <a:pt x="4328977" y="2616998"/>
                    <a:pt x="4296465" y="2645446"/>
                  </a:cubicBezTo>
                  <a:cubicBezTo>
                    <a:pt x="4263953" y="2673894"/>
                    <a:pt x="4273097" y="2758222"/>
                    <a:pt x="4253793" y="2803942"/>
                  </a:cubicBezTo>
                  <a:cubicBezTo>
                    <a:pt x="4234489" y="2849662"/>
                    <a:pt x="4217217" y="2890302"/>
                    <a:pt x="4180641" y="2919766"/>
                  </a:cubicBezTo>
                  <a:cubicBezTo>
                    <a:pt x="4144065" y="2949230"/>
                    <a:pt x="4082089" y="2968534"/>
                    <a:pt x="4034337" y="2980726"/>
                  </a:cubicBezTo>
                  <a:cubicBezTo>
                    <a:pt x="3986585" y="2992918"/>
                    <a:pt x="3920545" y="2973614"/>
                    <a:pt x="3894129" y="2992918"/>
                  </a:cubicBezTo>
                  <a:cubicBezTo>
                    <a:pt x="3867713" y="3012222"/>
                    <a:pt x="3894129" y="3048798"/>
                    <a:pt x="3875841" y="3096550"/>
                  </a:cubicBezTo>
                  <a:cubicBezTo>
                    <a:pt x="3857553" y="3144302"/>
                    <a:pt x="3854505" y="3236758"/>
                    <a:pt x="3784401" y="3279430"/>
                  </a:cubicBezTo>
                  <a:cubicBezTo>
                    <a:pt x="3714297" y="3322102"/>
                    <a:pt x="3552080" y="3293455"/>
                    <a:pt x="3455217" y="3352582"/>
                  </a:cubicBezTo>
                  <a:cubicBezTo>
                    <a:pt x="3358354" y="3411709"/>
                    <a:pt x="3368160" y="3592338"/>
                    <a:pt x="3203225" y="3634193"/>
                  </a:cubicBezTo>
                  <a:cubicBezTo>
                    <a:pt x="3038290" y="3676048"/>
                    <a:pt x="2707074" y="3644550"/>
                    <a:pt x="2246153" y="3384255"/>
                  </a:cubicBezTo>
                  <a:cubicBezTo>
                    <a:pt x="1905793" y="3138383"/>
                    <a:pt x="810226" y="2396725"/>
                    <a:pt x="437697" y="2072422"/>
                  </a:cubicBezTo>
                  <a:cubicBezTo>
                    <a:pt x="65168" y="1748119"/>
                    <a:pt x="-36775" y="1773718"/>
                    <a:pt x="10977" y="1438438"/>
                  </a:cubicBezTo>
                  <a:cubicBezTo>
                    <a:pt x="58729" y="1103158"/>
                    <a:pt x="599954" y="304383"/>
                    <a:pt x="724209" y="60742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F86D1530-39FD-4E77-A28F-FA7E07A1F076}"/>
                </a:ext>
              </a:extLst>
            </p:cNvPr>
            <p:cNvSpPr/>
            <p:nvPr/>
          </p:nvSpPr>
          <p:spPr>
            <a:xfrm>
              <a:off x="4051345" y="3773081"/>
              <a:ext cx="2205799" cy="1918521"/>
            </a:xfrm>
            <a:custGeom>
              <a:avLst/>
              <a:gdLst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362159 w 2205799"/>
                <a:gd name="connsiteY7" fmla="*/ 1044899 h 1914565"/>
                <a:gd name="connsiteX8" fmla="*/ 404831 w 2205799"/>
                <a:gd name="connsiteY8" fmla="*/ 1166819 h 1914565"/>
                <a:gd name="connsiteX9" fmla="*/ 545039 w 2205799"/>
                <a:gd name="connsiteY9" fmla="*/ 1294835 h 1914565"/>
                <a:gd name="connsiteX10" fmla="*/ 746207 w 2205799"/>
                <a:gd name="connsiteY10" fmla="*/ 1343603 h 1914565"/>
                <a:gd name="connsiteX11" fmla="*/ 825455 w 2205799"/>
                <a:gd name="connsiteY11" fmla="*/ 1343603 h 1914565"/>
                <a:gd name="connsiteX12" fmla="*/ 855935 w 2205799"/>
                <a:gd name="connsiteY12" fmla="*/ 1459427 h 1914565"/>
                <a:gd name="connsiteX13" fmla="*/ 916895 w 2205799"/>
                <a:gd name="connsiteY13" fmla="*/ 1538675 h 1914565"/>
                <a:gd name="connsiteX14" fmla="*/ 1002239 w 2205799"/>
                <a:gd name="connsiteY14" fmla="*/ 1593539 h 1914565"/>
                <a:gd name="connsiteX15" fmla="*/ 1136351 w 2205799"/>
                <a:gd name="connsiteY15" fmla="*/ 1642307 h 1914565"/>
                <a:gd name="connsiteX16" fmla="*/ 1246079 w 2205799"/>
                <a:gd name="connsiteY16" fmla="*/ 1624019 h 1914565"/>
                <a:gd name="connsiteX17" fmla="*/ 1294847 w 2205799"/>
                <a:gd name="connsiteY17" fmla="*/ 1624019 h 1914565"/>
                <a:gd name="connsiteX18" fmla="*/ 1367999 w 2205799"/>
                <a:gd name="connsiteY18" fmla="*/ 1788611 h 1914565"/>
                <a:gd name="connsiteX19" fmla="*/ 1483823 w 2205799"/>
                <a:gd name="connsiteY19" fmla="*/ 1849571 h 1914565"/>
                <a:gd name="connsiteX20" fmla="*/ 1684991 w 2205799"/>
                <a:gd name="connsiteY20" fmla="*/ 1904435 h 1914565"/>
                <a:gd name="connsiteX21" fmla="*/ 1764239 w 2205799"/>
                <a:gd name="connsiteY21" fmla="*/ 1904435 h 1914565"/>
                <a:gd name="connsiteX22" fmla="*/ 1928831 w 2205799"/>
                <a:gd name="connsiteY22" fmla="*/ 1800803 h 1914565"/>
                <a:gd name="connsiteX23" fmla="*/ 2172671 w 2205799"/>
                <a:gd name="connsiteY23" fmla="*/ 1422851 h 1914565"/>
                <a:gd name="connsiteX24" fmla="*/ 2197055 w 2205799"/>
                <a:gd name="connsiteY24" fmla="*/ 1209491 h 1914565"/>
                <a:gd name="connsiteX25" fmla="*/ 2111711 w 2205799"/>
                <a:gd name="connsiteY25" fmla="*/ 1020515 h 1914565"/>
                <a:gd name="connsiteX26" fmla="*/ 1947119 w 2205799"/>
                <a:gd name="connsiteY26" fmla="*/ 904691 h 1914565"/>
                <a:gd name="connsiteX27" fmla="*/ 1867871 w 2205799"/>
                <a:gd name="connsiteY27" fmla="*/ 910787 h 1914565"/>
                <a:gd name="connsiteX28" fmla="*/ 1873967 w 2205799"/>
                <a:gd name="connsiteY28" fmla="*/ 837635 h 1914565"/>
                <a:gd name="connsiteX29" fmla="*/ 1855679 w 2205799"/>
                <a:gd name="connsiteY29" fmla="*/ 709619 h 1914565"/>
                <a:gd name="connsiteX30" fmla="*/ 1782527 w 2205799"/>
                <a:gd name="connsiteY30" fmla="*/ 587699 h 1914565"/>
                <a:gd name="connsiteX31" fmla="*/ 1703279 w 2205799"/>
                <a:gd name="connsiteY31" fmla="*/ 502355 h 1914565"/>
                <a:gd name="connsiteX32" fmla="*/ 1593551 w 2205799"/>
                <a:gd name="connsiteY32" fmla="*/ 447491 h 1914565"/>
                <a:gd name="connsiteX33" fmla="*/ 1520399 w 2205799"/>
                <a:gd name="connsiteY33" fmla="*/ 417011 h 1914565"/>
                <a:gd name="connsiteX34" fmla="*/ 1489919 w 2205799"/>
                <a:gd name="connsiteY34" fmla="*/ 270707 h 1914565"/>
                <a:gd name="connsiteX35" fmla="*/ 1404575 w 2205799"/>
                <a:gd name="connsiteY35" fmla="*/ 136595 h 1914565"/>
                <a:gd name="connsiteX36" fmla="*/ 1288751 w 2205799"/>
                <a:gd name="connsiteY36" fmla="*/ 39059 h 1914565"/>
                <a:gd name="connsiteX37" fmla="*/ 1142447 w 2205799"/>
                <a:gd name="connsiteY37" fmla="*/ 2483 h 1914565"/>
                <a:gd name="connsiteX38" fmla="*/ 1051007 w 2205799"/>
                <a:gd name="connsiteY38" fmla="*/ 8579 h 1914565"/>
                <a:gd name="connsiteX39" fmla="*/ 965663 w 2205799"/>
                <a:gd name="connsiteY39" fmla="*/ 51251 h 1914565"/>
                <a:gd name="connsiteX40" fmla="*/ 819359 w 2205799"/>
                <a:gd name="connsiteY40" fmla="*/ 203651 h 1914565"/>
                <a:gd name="connsiteX41" fmla="*/ 752303 w 2205799"/>
                <a:gd name="connsiteY41" fmla="*/ 124403 h 1914565"/>
                <a:gd name="connsiteX42" fmla="*/ 660863 w 2205799"/>
                <a:gd name="connsiteY42" fmla="*/ 39059 h 1914565"/>
                <a:gd name="connsiteX43" fmla="*/ 532847 w 2205799"/>
                <a:gd name="connsiteY43" fmla="*/ 2483 h 1914565"/>
                <a:gd name="connsiteX44" fmla="*/ 398735 w 2205799"/>
                <a:gd name="connsiteY44" fmla="*/ 8579 h 1914565"/>
                <a:gd name="connsiteX45" fmla="*/ 264623 w 2205799"/>
                <a:gd name="connsiteY45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362159 w 2205799"/>
                <a:gd name="connsiteY7" fmla="*/ 1044899 h 1914565"/>
                <a:gd name="connsiteX8" fmla="*/ 404831 w 2205799"/>
                <a:gd name="connsiteY8" fmla="*/ 1166819 h 1914565"/>
                <a:gd name="connsiteX9" fmla="*/ 545039 w 2205799"/>
                <a:gd name="connsiteY9" fmla="*/ 1294835 h 1914565"/>
                <a:gd name="connsiteX10" fmla="*/ 746207 w 2205799"/>
                <a:gd name="connsiteY10" fmla="*/ 1343603 h 1914565"/>
                <a:gd name="connsiteX11" fmla="*/ 825455 w 2205799"/>
                <a:gd name="connsiteY11" fmla="*/ 1343603 h 1914565"/>
                <a:gd name="connsiteX12" fmla="*/ 855935 w 2205799"/>
                <a:gd name="connsiteY12" fmla="*/ 1459427 h 1914565"/>
                <a:gd name="connsiteX13" fmla="*/ 916895 w 2205799"/>
                <a:gd name="connsiteY13" fmla="*/ 1538675 h 1914565"/>
                <a:gd name="connsiteX14" fmla="*/ 1002239 w 2205799"/>
                <a:gd name="connsiteY14" fmla="*/ 1593539 h 1914565"/>
                <a:gd name="connsiteX15" fmla="*/ 1136351 w 2205799"/>
                <a:gd name="connsiteY15" fmla="*/ 1642307 h 1914565"/>
                <a:gd name="connsiteX16" fmla="*/ 1246079 w 2205799"/>
                <a:gd name="connsiteY16" fmla="*/ 1624019 h 1914565"/>
                <a:gd name="connsiteX17" fmla="*/ 1294847 w 2205799"/>
                <a:gd name="connsiteY17" fmla="*/ 1624019 h 1914565"/>
                <a:gd name="connsiteX18" fmla="*/ 1367999 w 2205799"/>
                <a:gd name="connsiteY18" fmla="*/ 1788611 h 1914565"/>
                <a:gd name="connsiteX19" fmla="*/ 1483823 w 2205799"/>
                <a:gd name="connsiteY19" fmla="*/ 1849571 h 1914565"/>
                <a:gd name="connsiteX20" fmla="*/ 1684991 w 2205799"/>
                <a:gd name="connsiteY20" fmla="*/ 1904435 h 1914565"/>
                <a:gd name="connsiteX21" fmla="*/ 1764239 w 2205799"/>
                <a:gd name="connsiteY21" fmla="*/ 1904435 h 1914565"/>
                <a:gd name="connsiteX22" fmla="*/ 1928831 w 2205799"/>
                <a:gd name="connsiteY22" fmla="*/ 1800803 h 1914565"/>
                <a:gd name="connsiteX23" fmla="*/ 2172671 w 2205799"/>
                <a:gd name="connsiteY23" fmla="*/ 1422851 h 1914565"/>
                <a:gd name="connsiteX24" fmla="*/ 2197055 w 2205799"/>
                <a:gd name="connsiteY24" fmla="*/ 1209491 h 1914565"/>
                <a:gd name="connsiteX25" fmla="*/ 2111711 w 2205799"/>
                <a:gd name="connsiteY25" fmla="*/ 1020515 h 1914565"/>
                <a:gd name="connsiteX26" fmla="*/ 1947119 w 2205799"/>
                <a:gd name="connsiteY26" fmla="*/ 904691 h 1914565"/>
                <a:gd name="connsiteX27" fmla="*/ 1867871 w 2205799"/>
                <a:gd name="connsiteY27" fmla="*/ 910787 h 1914565"/>
                <a:gd name="connsiteX28" fmla="*/ 1873967 w 2205799"/>
                <a:gd name="connsiteY28" fmla="*/ 837635 h 1914565"/>
                <a:gd name="connsiteX29" fmla="*/ 1855679 w 2205799"/>
                <a:gd name="connsiteY29" fmla="*/ 709619 h 1914565"/>
                <a:gd name="connsiteX30" fmla="*/ 1782527 w 2205799"/>
                <a:gd name="connsiteY30" fmla="*/ 587699 h 1914565"/>
                <a:gd name="connsiteX31" fmla="*/ 1703279 w 2205799"/>
                <a:gd name="connsiteY31" fmla="*/ 502355 h 1914565"/>
                <a:gd name="connsiteX32" fmla="*/ 1593551 w 2205799"/>
                <a:gd name="connsiteY32" fmla="*/ 447491 h 1914565"/>
                <a:gd name="connsiteX33" fmla="*/ 1520399 w 2205799"/>
                <a:gd name="connsiteY33" fmla="*/ 417011 h 1914565"/>
                <a:gd name="connsiteX34" fmla="*/ 1489919 w 2205799"/>
                <a:gd name="connsiteY34" fmla="*/ 270707 h 1914565"/>
                <a:gd name="connsiteX35" fmla="*/ 1404575 w 2205799"/>
                <a:gd name="connsiteY35" fmla="*/ 136595 h 1914565"/>
                <a:gd name="connsiteX36" fmla="*/ 1288751 w 2205799"/>
                <a:gd name="connsiteY36" fmla="*/ 39059 h 1914565"/>
                <a:gd name="connsiteX37" fmla="*/ 1142447 w 2205799"/>
                <a:gd name="connsiteY37" fmla="*/ 2483 h 1914565"/>
                <a:gd name="connsiteX38" fmla="*/ 1051007 w 2205799"/>
                <a:gd name="connsiteY38" fmla="*/ 8579 h 1914565"/>
                <a:gd name="connsiteX39" fmla="*/ 965663 w 2205799"/>
                <a:gd name="connsiteY39" fmla="*/ 51251 h 1914565"/>
                <a:gd name="connsiteX40" fmla="*/ 819359 w 2205799"/>
                <a:gd name="connsiteY40" fmla="*/ 203651 h 1914565"/>
                <a:gd name="connsiteX41" fmla="*/ 752303 w 2205799"/>
                <a:gd name="connsiteY41" fmla="*/ 124403 h 1914565"/>
                <a:gd name="connsiteX42" fmla="*/ 660863 w 2205799"/>
                <a:gd name="connsiteY42" fmla="*/ 39059 h 1914565"/>
                <a:gd name="connsiteX43" fmla="*/ 532847 w 2205799"/>
                <a:gd name="connsiteY43" fmla="*/ 2483 h 1914565"/>
                <a:gd name="connsiteX44" fmla="*/ 264623 w 2205799"/>
                <a:gd name="connsiteY44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362159 w 2205799"/>
                <a:gd name="connsiteY7" fmla="*/ 1044899 h 1914565"/>
                <a:gd name="connsiteX8" fmla="*/ 404831 w 2205799"/>
                <a:gd name="connsiteY8" fmla="*/ 1166819 h 1914565"/>
                <a:gd name="connsiteX9" fmla="*/ 545039 w 2205799"/>
                <a:gd name="connsiteY9" fmla="*/ 1294835 h 1914565"/>
                <a:gd name="connsiteX10" fmla="*/ 746207 w 2205799"/>
                <a:gd name="connsiteY10" fmla="*/ 1343603 h 1914565"/>
                <a:gd name="connsiteX11" fmla="*/ 825455 w 2205799"/>
                <a:gd name="connsiteY11" fmla="*/ 1343603 h 1914565"/>
                <a:gd name="connsiteX12" fmla="*/ 855935 w 2205799"/>
                <a:gd name="connsiteY12" fmla="*/ 1459427 h 1914565"/>
                <a:gd name="connsiteX13" fmla="*/ 916895 w 2205799"/>
                <a:gd name="connsiteY13" fmla="*/ 1538675 h 1914565"/>
                <a:gd name="connsiteX14" fmla="*/ 1002239 w 2205799"/>
                <a:gd name="connsiteY14" fmla="*/ 1593539 h 1914565"/>
                <a:gd name="connsiteX15" fmla="*/ 1136351 w 2205799"/>
                <a:gd name="connsiteY15" fmla="*/ 1642307 h 1914565"/>
                <a:gd name="connsiteX16" fmla="*/ 1246079 w 2205799"/>
                <a:gd name="connsiteY16" fmla="*/ 1624019 h 1914565"/>
                <a:gd name="connsiteX17" fmla="*/ 1294847 w 2205799"/>
                <a:gd name="connsiteY17" fmla="*/ 1624019 h 1914565"/>
                <a:gd name="connsiteX18" fmla="*/ 1483823 w 2205799"/>
                <a:gd name="connsiteY18" fmla="*/ 1849571 h 1914565"/>
                <a:gd name="connsiteX19" fmla="*/ 1684991 w 2205799"/>
                <a:gd name="connsiteY19" fmla="*/ 1904435 h 1914565"/>
                <a:gd name="connsiteX20" fmla="*/ 1764239 w 2205799"/>
                <a:gd name="connsiteY20" fmla="*/ 1904435 h 1914565"/>
                <a:gd name="connsiteX21" fmla="*/ 1928831 w 2205799"/>
                <a:gd name="connsiteY21" fmla="*/ 1800803 h 1914565"/>
                <a:gd name="connsiteX22" fmla="*/ 2172671 w 2205799"/>
                <a:gd name="connsiteY22" fmla="*/ 1422851 h 1914565"/>
                <a:gd name="connsiteX23" fmla="*/ 2197055 w 2205799"/>
                <a:gd name="connsiteY23" fmla="*/ 1209491 h 1914565"/>
                <a:gd name="connsiteX24" fmla="*/ 2111711 w 2205799"/>
                <a:gd name="connsiteY24" fmla="*/ 1020515 h 1914565"/>
                <a:gd name="connsiteX25" fmla="*/ 1947119 w 2205799"/>
                <a:gd name="connsiteY25" fmla="*/ 904691 h 1914565"/>
                <a:gd name="connsiteX26" fmla="*/ 1867871 w 2205799"/>
                <a:gd name="connsiteY26" fmla="*/ 910787 h 1914565"/>
                <a:gd name="connsiteX27" fmla="*/ 1873967 w 2205799"/>
                <a:gd name="connsiteY27" fmla="*/ 837635 h 1914565"/>
                <a:gd name="connsiteX28" fmla="*/ 1855679 w 2205799"/>
                <a:gd name="connsiteY28" fmla="*/ 709619 h 1914565"/>
                <a:gd name="connsiteX29" fmla="*/ 1782527 w 2205799"/>
                <a:gd name="connsiteY29" fmla="*/ 587699 h 1914565"/>
                <a:gd name="connsiteX30" fmla="*/ 1703279 w 2205799"/>
                <a:gd name="connsiteY30" fmla="*/ 502355 h 1914565"/>
                <a:gd name="connsiteX31" fmla="*/ 1593551 w 2205799"/>
                <a:gd name="connsiteY31" fmla="*/ 447491 h 1914565"/>
                <a:gd name="connsiteX32" fmla="*/ 1520399 w 2205799"/>
                <a:gd name="connsiteY32" fmla="*/ 417011 h 1914565"/>
                <a:gd name="connsiteX33" fmla="*/ 1489919 w 2205799"/>
                <a:gd name="connsiteY33" fmla="*/ 270707 h 1914565"/>
                <a:gd name="connsiteX34" fmla="*/ 1404575 w 2205799"/>
                <a:gd name="connsiteY34" fmla="*/ 136595 h 1914565"/>
                <a:gd name="connsiteX35" fmla="*/ 1288751 w 2205799"/>
                <a:gd name="connsiteY35" fmla="*/ 39059 h 1914565"/>
                <a:gd name="connsiteX36" fmla="*/ 1142447 w 2205799"/>
                <a:gd name="connsiteY36" fmla="*/ 2483 h 1914565"/>
                <a:gd name="connsiteX37" fmla="*/ 1051007 w 2205799"/>
                <a:gd name="connsiteY37" fmla="*/ 8579 h 1914565"/>
                <a:gd name="connsiteX38" fmla="*/ 965663 w 2205799"/>
                <a:gd name="connsiteY38" fmla="*/ 51251 h 1914565"/>
                <a:gd name="connsiteX39" fmla="*/ 819359 w 2205799"/>
                <a:gd name="connsiteY39" fmla="*/ 203651 h 1914565"/>
                <a:gd name="connsiteX40" fmla="*/ 752303 w 2205799"/>
                <a:gd name="connsiteY40" fmla="*/ 124403 h 1914565"/>
                <a:gd name="connsiteX41" fmla="*/ 660863 w 2205799"/>
                <a:gd name="connsiteY41" fmla="*/ 39059 h 1914565"/>
                <a:gd name="connsiteX42" fmla="*/ 532847 w 2205799"/>
                <a:gd name="connsiteY42" fmla="*/ 2483 h 1914565"/>
                <a:gd name="connsiteX43" fmla="*/ 264623 w 2205799"/>
                <a:gd name="connsiteY43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404831 w 2205799"/>
                <a:gd name="connsiteY7" fmla="*/ 1166819 h 1914565"/>
                <a:gd name="connsiteX8" fmla="*/ 545039 w 2205799"/>
                <a:gd name="connsiteY8" fmla="*/ 1294835 h 1914565"/>
                <a:gd name="connsiteX9" fmla="*/ 746207 w 2205799"/>
                <a:gd name="connsiteY9" fmla="*/ 1343603 h 1914565"/>
                <a:gd name="connsiteX10" fmla="*/ 825455 w 2205799"/>
                <a:gd name="connsiteY10" fmla="*/ 1343603 h 1914565"/>
                <a:gd name="connsiteX11" fmla="*/ 855935 w 2205799"/>
                <a:gd name="connsiteY11" fmla="*/ 1459427 h 1914565"/>
                <a:gd name="connsiteX12" fmla="*/ 916895 w 2205799"/>
                <a:gd name="connsiteY12" fmla="*/ 1538675 h 1914565"/>
                <a:gd name="connsiteX13" fmla="*/ 1002239 w 2205799"/>
                <a:gd name="connsiteY13" fmla="*/ 1593539 h 1914565"/>
                <a:gd name="connsiteX14" fmla="*/ 1136351 w 2205799"/>
                <a:gd name="connsiteY14" fmla="*/ 1642307 h 1914565"/>
                <a:gd name="connsiteX15" fmla="*/ 1246079 w 2205799"/>
                <a:gd name="connsiteY15" fmla="*/ 1624019 h 1914565"/>
                <a:gd name="connsiteX16" fmla="*/ 1294847 w 2205799"/>
                <a:gd name="connsiteY16" fmla="*/ 1624019 h 1914565"/>
                <a:gd name="connsiteX17" fmla="*/ 1483823 w 2205799"/>
                <a:gd name="connsiteY17" fmla="*/ 1849571 h 1914565"/>
                <a:gd name="connsiteX18" fmla="*/ 1684991 w 2205799"/>
                <a:gd name="connsiteY18" fmla="*/ 1904435 h 1914565"/>
                <a:gd name="connsiteX19" fmla="*/ 1764239 w 2205799"/>
                <a:gd name="connsiteY19" fmla="*/ 1904435 h 1914565"/>
                <a:gd name="connsiteX20" fmla="*/ 1928831 w 2205799"/>
                <a:gd name="connsiteY20" fmla="*/ 1800803 h 1914565"/>
                <a:gd name="connsiteX21" fmla="*/ 2172671 w 2205799"/>
                <a:gd name="connsiteY21" fmla="*/ 1422851 h 1914565"/>
                <a:gd name="connsiteX22" fmla="*/ 2197055 w 2205799"/>
                <a:gd name="connsiteY22" fmla="*/ 1209491 h 1914565"/>
                <a:gd name="connsiteX23" fmla="*/ 2111711 w 2205799"/>
                <a:gd name="connsiteY23" fmla="*/ 1020515 h 1914565"/>
                <a:gd name="connsiteX24" fmla="*/ 1947119 w 2205799"/>
                <a:gd name="connsiteY24" fmla="*/ 904691 h 1914565"/>
                <a:gd name="connsiteX25" fmla="*/ 1867871 w 2205799"/>
                <a:gd name="connsiteY25" fmla="*/ 910787 h 1914565"/>
                <a:gd name="connsiteX26" fmla="*/ 1873967 w 2205799"/>
                <a:gd name="connsiteY26" fmla="*/ 837635 h 1914565"/>
                <a:gd name="connsiteX27" fmla="*/ 1855679 w 2205799"/>
                <a:gd name="connsiteY27" fmla="*/ 709619 h 1914565"/>
                <a:gd name="connsiteX28" fmla="*/ 1782527 w 2205799"/>
                <a:gd name="connsiteY28" fmla="*/ 587699 h 1914565"/>
                <a:gd name="connsiteX29" fmla="*/ 1703279 w 2205799"/>
                <a:gd name="connsiteY29" fmla="*/ 502355 h 1914565"/>
                <a:gd name="connsiteX30" fmla="*/ 1593551 w 2205799"/>
                <a:gd name="connsiteY30" fmla="*/ 447491 h 1914565"/>
                <a:gd name="connsiteX31" fmla="*/ 1520399 w 2205799"/>
                <a:gd name="connsiteY31" fmla="*/ 417011 h 1914565"/>
                <a:gd name="connsiteX32" fmla="*/ 1489919 w 2205799"/>
                <a:gd name="connsiteY32" fmla="*/ 270707 h 1914565"/>
                <a:gd name="connsiteX33" fmla="*/ 1404575 w 2205799"/>
                <a:gd name="connsiteY33" fmla="*/ 136595 h 1914565"/>
                <a:gd name="connsiteX34" fmla="*/ 1288751 w 2205799"/>
                <a:gd name="connsiteY34" fmla="*/ 39059 h 1914565"/>
                <a:gd name="connsiteX35" fmla="*/ 1142447 w 2205799"/>
                <a:gd name="connsiteY35" fmla="*/ 2483 h 1914565"/>
                <a:gd name="connsiteX36" fmla="*/ 1051007 w 2205799"/>
                <a:gd name="connsiteY36" fmla="*/ 8579 h 1914565"/>
                <a:gd name="connsiteX37" fmla="*/ 965663 w 2205799"/>
                <a:gd name="connsiteY37" fmla="*/ 51251 h 1914565"/>
                <a:gd name="connsiteX38" fmla="*/ 819359 w 2205799"/>
                <a:gd name="connsiteY38" fmla="*/ 203651 h 1914565"/>
                <a:gd name="connsiteX39" fmla="*/ 752303 w 2205799"/>
                <a:gd name="connsiteY39" fmla="*/ 124403 h 1914565"/>
                <a:gd name="connsiteX40" fmla="*/ 660863 w 2205799"/>
                <a:gd name="connsiteY40" fmla="*/ 39059 h 1914565"/>
                <a:gd name="connsiteX41" fmla="*/ 532847 w 2205799"/>
                <a:gd name="connsiteY41" fmla="*/ 2483 h 1914565"/>
                <a:gd name="connsiteX42" fmla="*/ 264623 w 2205799"/>
                <a:gd name="connsiteY42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404831 w 2205799"/>
                <a:gd name="connsiteY7" fmla="*/ 1166819 h 1914565"/>
                <a:gd name="connsiteX8" fmla="*/ 545039 w 2205799"/>
                <a:gd name="connsiteY8" fmla="*/ 1294835 h 1914565"/>
                <a:gd name="connsiteX9" fmla="*/ 746207 w 2205799"/>
                <a:gd name="connsiteY9" fmla="*/ 1343603 h 1914565"/>
                <a:gd name="connsiteX10" fmla="*/ 825455 w 2205799"/>
                <a:gd name="connsiteY10" fmla="*/ 1343603 h 1914565"/>
                <a:gd name="connsiteX11" fmla="*/ 916895 w 2205799"/>
                <a:gd name="connsiteY11" fmla="*/ 1538675 h 1914565"/>
                <a:gd name="connsiteX12" fmla="*/ 1002239 w 2205799"/>
                <a:gd name="connsiteY12" fmla="*/ 1593539 h 1914565"/>
                <a:gd name="connsiteX13" fmla="*/ 1136351 w 2205799"/>
                <a:gd name="connsiteY13" fmla="*/ 1642307 h 1914565"/>
                <a:gd name="connsiteX14" fmla="*/ 1246079 w 2205799"/>
                <a:gd name="connsiteY14" fmla="*/ 1624019 h 1914565"/>
                <a:gd name="connsiteX15" fmla="*/ 1294847 w 2205799"/>
                <a:gd name="connsiteY15" fmla="*/ 1624019 h 1914565"/>
                <a:gd name="connsiteX16" fmla="*/ 1483823 w 2205799"/>
                <a:gd name="connsiteY16" fmla="*/ 1849571 h 1914565"/>
                <a:gd name="connsiteX17" fmla="*/ 1684991 w 2205799"/>
                <a:gd name="connsiteY17" fmla="*/ 1904435 h 1914565"/>
                <a:gd name="connsiteX18" fmla="*/ 1764239 w 2205799"/>
                <a:gd name="connsiteY18" fmla="*/ 1904435 h 1914565"/>
                <a:gd name="connsiteX19" fmla="*/ 1928831 w 2205799"/>
                <a:gd name="connsiteY19" fmla="*/ 1800803 h 1914565"/>
                <a:gd name="connsiteX20" fmla="*/ 2172671 w 2205799"/>
                <a:gd name="connsiteY20" fmla="*/ 1422851 h 1914565"/>
                <a:gd name="connsiteX21" fmla="*/ 2197055 w 2205799"/>
                <a:gd name="connsiteY21" fmla="*/ 1209491 h 1914565"/>
                <a:gd name="connsiteX22" fmla="*/ 2111711 w 2205799"/>
                <a:gd name="connsiteY22" fmla="*/ 1020515 h 1914565"/>
                <a:gd name="connsiteX23" fmla="*/ 1947119 w 2205799"/>
                <a:gd name="connsiteY23" fmla="*/ 904691 h 1914565"/>
                <a:gd name="connsiteX24" fmla="*/ 1867871 w 2205799"/>
                <a:gd name="connsiteY24" fmla="*/ 910787 h 1914565"/>
                <a:gd name="connsiteX25" fmla="*/ 1873967 w 2205799"/>
                <a:gd name="connsiteY25" fmla="*/ 837635 h 1914565"/>
                <a:gd name="connsiteX26" fmla="*/ 1855679 w 2205799"/>
                <a:gd name="connsiteY26" fmla="*/ 709619 h 1914565"/>
                <a:gd name="connsiteX27" fmla="*/ 1782527 w 2205799"/>
                <a:gd name="connsiteY27" fmla="*/ 587699 h 1914565"/>
                <a:gd name="connsiteX28" fmla="*/ 1703279 w 2205799"/>
                <a:gd name="connsiteY28" fmla="*/ 502355 h 1914565"/>
                <a:gd name="connsiteX29" fmla="*/ 1593551 w 2205799"/>
                <a:gd name="connsiteY29" fmla="*/ 447491 h 1914565"/>
                <a:gd name="connsiteX30" fmla="*/ 1520399 w 2205799"/>
                <a:gd name="connsiteY30" fmla="*/ 417011 h 1914565"/>
                <a:gd name="connsiteX31" fmla="*/ 1489919 w 2205799"/>
                <a:gd name="connsiteY31" fmla="*/ 270707 h 1914565"/>
                <a:gd name="connsiteX32" fmla="*/ 1404575 w 2205799"/>
                <a:gd name="connsiteY32" fmla="*/ 136595 h 1914565"/>
                <a:gd name="connsiteX33" fmla="*/ 1288751 w 2205799"/>
                <a:gd name="connsiteY33" fmla="*/ 39059 h 1914565"/>
                <a:gd name="connsiteX34" fmla="*/ 1142447 w 2205799"/>
                <a:gd name="connsiteY34" fmla="*/ 2483 h 1914565"/>
                <a:gd name="connsiteX35" fmla="*/ 1051007 w 2205799"/>
                <a:gd name="connsiteY35" fmla="*/ 8579 h 1914565"/>
                <a:gd name="connsiteX36" fmla="*/ 965663 w 2205799"/>
                <a:gd name="connsiteY36" fmla="*/ 51251 h 1914565"/>
                <a:gd name="connsiteX37" fmla="*/ 819359 w 2205799"/>
                <a:gd name="connsiteY37" fmla="*/ 203651 h 1914565"/>
                <a:gd name="connsiteX38" fmla="*/ 752303 w 2205799"/>
                <a:gd name="connsiteY38" fmla="*/ 124403 h 1914565"/>
                <a:gd name="connsiteX39" fmla="*/ 660863 w 2205799"/>
                <a:gd name="connsiteY39" fmla="*/ 39059 h 1914565"/>
                <a:gd name="connsiteX40" fmla="*/ 532847 w 2205799"/>
                <a:gd name="connsiteY40" fmla="*/ 2483 h 1914565"/>
                <a:gd name="connsiteX41" fmla="*/ 264623 w 2205799"/>
                <a:gd name="connsiteY41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404831 w 2205799"/>
                <a:gd name="connsiteY7" fmla="*/ 1166819 h 1914565"/>
                <a:gd name="connsiteX8" fmla="*/ 545039 w 2205799"/>
                <a:gd name="connsiteY8" fmla="*/ 1294835 h 1914565"/>
                <a:gd name="connsiteX9" fmla="*/ 746207 w 2205799"/>
                <a:gd name="connsiteY9" fmla="*/ 1343603 h 1914565"/>
                <a:gd name="connsiteX10" fmla="*/ 825455 w 2205799"/>
                <a:gd name="connsiteY10" fmla="*/ 1343603 h 1914565"/>
                <a:gd name="connsiteX11" fmla="*/ 916895 w 2205799"/>
                <a:gd name="connsiteY11" fmla="*/ 1538675 h 1914565"/>
                <a:gd name="connsiteX12" fmla="*/ 1002239 w 2205799"/>
                <a:gd name="connsiteY12" fmla="*/ 1593539 h 1914565"/>
                <a:gd name="connsiteX13" fmla="*/ 1136351 w 2205799"/>
                <a:gd name="connsiteY13" fmla="*/ 1642307 h 1914565"/>
                <a:gd name="connsiteX14" fmla="*/ 1294847 w 2205799"/>
                <a:gd name="connsiteY14" fmla="*/ 1624019 h 1914565"/>
                <a:gd name="connsiteX15" fmla="*/ 1483823 w 2205799"/>
                <a:gd name="connsiteY15" fmla="*/ 1849571 h 1914565"/>
                <a:gd name="connsiteX16" fmla="*/ 1684991 w 2205799"/>
                <a:gd name="connsiteY16" fmla="*/ 1904435 h 1914565"/>
                <a:gd name="connsiteX17" fmla="*/ 1764239 w 2205799"/>
                <a:gd name="connsiteY17" fmla="*/ 1904435 h 1914565"/>
                <a:gd name="connsiteX18" fmla="*/ 1928831 w 2205799"/>
                <a:gd name="connsiteY18" fmla="*/ 1800803 h 1914565"/>
                <a:gd name="connsiteX19" fmla="*/ 2172671 w 2205799"/>
                <a:gd name="connsiteY19" fmla="*/ 1422851 h 1914565"/>
                <a:gd name="connsiteX20" fmla="*/ 2197055 w 2205799"/>
                <a:gd name="connsiteY20" fmla="*/ 1209491 h 1914565"/>
                <a:gd name="connsiteX21" fmla="*/ 2111711 w 2205799"/>
                <a:gd name="connsiteY21" fmla="*/ 1020515 h 1914565"/>
                <a:gd name="connsiteX22" fmla="*/ 1947119 w 2205799"/>
                <a:gd name="connsiteY22" fmla="*/ 904691 h 1914565"/>
                <a:gd name="connsiteX23" fmla="*/ 1867871 w 2205799"/>
                <a:gd name="connsiteY23" fmla="*/ 910787 h 1914565"/>
                <a:gd name="connsiteX24" fmla="*/ 1873967 w 2205799"/>
                <a:gd name="connsiteY24" fmla="*/ 837635 h 1914565"/>
                <a:gd name="connsiteX25" fmla="*/ 1855679 w 2205799"/>
                <a:gd name="connsiteY25" fmla="*/ 709619 h 1914565"/>
                <a:gd name="connsiteX26" fmla="*/ 1782527 w 2205799"/>
                <a:gd name="connsiteY26" fmla="*/ 587699 h 1914565"/>
                <a:gd name="connsiteX27" fmla="*/ 1703279 w 2205799"/>
                <a:gd name="connsiteY27" fmla="*/ 502355 h 1914565"/>
                <a:gd name="connsiteX28" fmla="*/ 1593551 w 2205799"/>
                <a:gd name="connsiteY28" fmla="*/ 447491 h 1914565"/>
                <a:gd name="connsiteX29" fmla="*/ 1520399 w 2205799"/>
                <a:gd name="connsiteY29" fmla="*/ 417011 h 1914565"/>
                <a:gd name="connsiteX30" fmla="*/ 1489919 w 2205799"/>
                <a:gd name="connsiteY30" fmla="*/ 270707 h 1914565"/>
                <a:gd name="connsiteX31" fmla="*/ 1404575 w 2205799"/>
                <a:gd name="connsiteY31" fmla="*/ 136595 h 1914565"/>
                <a:gd name="connsiteX32" fmla="*/ 1288751 w 2205799"/>
                <a:gd name="connsiteY32" fmla="*/ 39059 h 1914565"/>
                <a:gd name="connsiteX33" fmla="*/ 1142447 w 2205799"/>
                <a:gd name="connsiteY33" fmla="*/ 2483 h 1914565"/>
                <a:gd name="connsiteX34" fmla="*/ 1051007 w 2205799"/>
                <a:gd name="connsiteY34" fmla="*/ 8579 h 1914565"/>
                <a:gd name="connsiteX35" fmla="*/ 965663 w 2205799"/>
                <a:gd name="connsiteY35" fmla="*/ 51251 h 1914565"/>
                <a:gd name="connsiteX36" fmla="*/ 819359 w 2205799"/>
                <a:gd name="connsiteY36" fmla="*/ 203651 h 1914565"/>
                <a:gd name="connsiteX37" fmla="*/ 752303 w 2205799"/>
                <a:gd name="connsiteY37" fmla="*/ 124403 h 1914565"/>
                <a:gd name="connsiteX38" fmla="*/ 660863 w 2205799"/>
                <a:gd name="connsiteY38" fmla="*/ 39059 h 1914565"/>
                <a:gd name="connsiteX39" fmla="*/ 532847 w 2205799"/>
                <a:gd name="connsiteY39" fmla="*/ 2483 h 1914565"/>
                <a:gd name="connsiteX40" fmla="*/ 264623 w 2205799"/>
                <a:gd name="connsiteY40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404831 w 2205799"/>
                <a:gd name="connsiteY7" fmla="*/ 1166819 h 1914565"/>
                <a:gd name="connsiteX8" fmla="*/ 545039 w 2205799"/>
                <a:gd name="connsiteY8" fmla="*/ 1294835 h 1914565"/>
                <a:gd name="connsiteX9" fmla="*/ 825455 w 2205799"/>
                <a:gd name="connsiteY9" fmla="*/ 1343603 h 1914565"/>
                <a:gd name="connsiteX10" fmla="*/ 916895 w 2205799"/>
                <a:gd name="connsiteY10" fmla="*/ 1538675 h 1914565"/>
                <a:gd name="connsiteX11" fmla="*/ 1002239 w 2205799"/>
                <a:gd name="connsiteY11" fmla="*/ 1593539 h 1914565"/>
                <a:gd name="connsiteX12" fmla="*/ 1136351 w 2205799"/>
                <a:gd name="connsiteY12" fmla="*/ 1642307 h 1914565"/>
                <a:gd name="connsiteX13" fmla="*/ 1294847 w 2205799"/>
                <a:gd name="connsiteY13" fmla="*/ 1624019 h 1914565"/>
                <a:gd name="connsiteX14" fmla="*/ 1483823 w 2205799"/>
                <a:gd name="connsiteY14" fmla="*/ 1849571 h 1914565"/>
                <a:gd name="connsiteX15" fmla="*/ 1684991 w 2205799"/>
                <a:gd name="connsiteY15" fmla="*/ 1904435 h 1914565"/>
                <a:gd name="connsiteX16" fmla="*/ 1764239 w 2205799"/>
                <a:gd name="connsiteY16" fmla="*/ 1904435 h 1914565"/>
                <a:gd name="connsiteX17" fmla="*/ 1928831 w 2205799"/>
                <a:gd name="connsiteY17" fmla="*/ 1800803 h 1914565"/>
                <a:gd name="connsiteX18" fmla="*/ 2172671 w 2205799"/>
                <a:gd name="connsiteY18" fmla="*/ 1422851 h 1914565"/>
                <a:gd name="connsiteX19" fmla="*/ 2197055 w 2205799"/>
                <a:gd name="connsiteY19" fmla="*/ 1209491 h 1914565"/>
                <a:gd name="connsiteX20" fmla="*/ 2111711 w 2205799"/>
                <a:gd name="connsiteY20" fmla="*/ 1020515 h 1914565"/>
                <a:gd name="connsiteX21" fmla="*/ 1947119 w 2205799"/>
                <a:gd name="connsiteY21" fmla="*/ 904691 h 1914565"/>
                <a:gd name="connsiteX22" fmla="*/ 1867871 w 2205799"/>
                <a:gd name="connsiteY22" fmla="*/ 910787 h 1914565"/>
                <a:gd name="connsiteX23" fmla="*/ 1873967 w 2205799"/>
                <a:gd name="connsiteY23" fmla="*/ 837635 h 1914565"/>
                <a:gd name="connsiteX24" fmla="*/ 1855679 w 2205799"/>
                <a:gd name="connsiteY24" fmla="*/ 709619 h 1914565"/>
                <a:gd name="connsiteX25" fmla="*/ 1782527 w 2205799"/>
                <a:gd name="connsiteY25" fmla="*/ 587699 h 1914565"/>
                <a:gd name="connsiteX26" fmla="*/ 1703279 w 2205799"/>
                <a:gd name="connsiteY26" fmla="*/ 502355 h 1914565"/>
                <a:gd name="connsiteX27" fmla="*/ 1593551 w 2205799"/>
                <a:gd name="connsiteY27" fmla="*/ 447491 h 1914565"/>
                <a:gd name="connsiteX28" fmla="*/ 1520399 w 2205799"/>
                <a:gd name="connsiteY28" fmla="*/ 417011 h 1914565"/>
                <a:gd name="connsiteX29" fmla="*/ 1489919 w 2205799"/>
                <a:gd name="connsiteY29" fmla="*/ 270707 h 1914565"/>
                <a:gd name="connsiteX30" fmla="*/ 1404575 w 2205799"/>
                <a:gd name="connsiteY30" fmla="*/ 136595 h 1914565"/>
                <a:gd name="connsiteX31" fmla="*/ 1288751 w 2205799"/>
                <a:gd name="connsiteY31" fmla="*/ 39059 h 1914565"/>
                <a:gd name="connsiteX32" fmla="*/ 1142447 w 2205799"/>
                <a:gd name="connsiteY32" fmla="*/ 2483 h 1914565"/>
                <a:gd name="connsiteX33" fmla="*/ 1051007 w 2205799"/>
                <a:gd name="connsiteY33" fmla="*/ 8579 h 1914565"/>
                <a:gd name="connsiteX34" fmla="*/ 965663 w 2205799"/>
                <a:gd name="connsiteY34" fmla="*/ 51251 h 1914565"/>
                <a:gd name="connsiteX35" fmla="*/ 819359 w 2205799"/>
                <a:gd name="connsiteY35" fmla="*/ 203651 h 1914565"/>
                <a:gd name="connsiteX36" fmla="*/ 752303 w 2205799"/>
                <a:gd name="connsiteY36" fmla="*/ 124403 h 1914565"/>
                <a:gd name="connsiteX37" fmla="*/ 660863 w 2205799"/>
                <a:gd name="connsiteY37" fmla="*/ 39059 h 1914565"/>
                <a:gd name="connsiteX38" fmla="*/ 532847 w 2205799"/>
                <a:gd name="connsiteY38" fmla="*/ 2483 h 1914565"/>
                <a:gd name="connsiteX39" fmla="*/ 264623 w 2205799"/>
                <a:gd name="connsiteY39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203663 w 2205799"/>
                <a:gd name="connsiteY5" fmla="*/ 874211 h 1914565"/>
                <a:gd name="connsiteX6" fmla="*/ 349967 w 2205799"/>
                <a:gd name="connsiteY6" fmla="*/ 910787 h 1914565"/>
                <a:gd name="connsiteX7" fmla="*/ 404831 w 2205799"/>
                <a:gd name="connsiteY7" fmla="*/ 1166819 h 1914565"/>
                <a:gd name="connsiteX8" fmla="*/ 545039 w 2205799"/>
                <a:gd name="connsiteY8" fmla="*/ 1294835 h 1914565"/>
                <a:gd name="connsiteX9" fmla="*/ 825455 w 2205799"/>
                <a:gd name="connsiteY9" fmla="*/ 1343603 h 1914565"/>
                <a:gd name="connsiteX10" fmla="*/ 916895 w 2205799"/>
                <a:gd name="connsiteY10" fmla="*/ 1538675 h 1914565"/>
                <a:gd name="connsiteX11" fmla="*/ 1136351 w 2205799"/>
                <a:gd name="connsiteY11" fmla="*/ 1642307 h 1914565"/>
                <a:gd name="connsiteX12" fmla="*/ 1294847 w 2205799"/>
                <a:gd name="connsiteY12" fmla="*/ 1624019 h 1914565"/>
                <a:gd name="connsiteX13" fmla="*/ 1483823 w 2205799"/>
                <a:gd name="connsiteY13" fmla="*/ 1849571 h 1914565"/>
                <a:gd name="connsiteX14" fmla="*/ 1684991 w 2205799"/>
                <a:gd name="connsiteY14" fmla="*/ 1904435 h 1914565"/>
                <a:gd name="connsiteX15" fmla="*/ 1764239 w 2205799"/>
                <a:gd name="connsiteY15" fmla="*/ 1904435 h 1914565"/>
                <a:gd name="connsiteX16" fmla="*/ 1928831 w 2205799"/>
                <a:gd name="connsiteY16" fmla="*/ 1800803 h 1914565"/>
                <a:gd name="connsiteX17" fmla="*/ 2172671 w 2205799"/>
                <a:gd name="connsiteY17" fmla="*/ 1422851 h 1914565"/>
                <a:gd name="connsiteX18" fmla="*/ 2197055 w 2205799"/>
                <a:gd name="connsiteY18" fmla="*/ 1209491 h 1914565"/>
                <a:gd name="connsiteX19" fmla="*/ 2111711 w 2205799"/>
                <a:gd name="connsiteY19" fmla="*/ 1020515 h 1914565"/>
                <a:gd name="connsiteX20" fmla="*/ 1947119 w 2205799"/>
                <a:gd name="connsiteY20" fmla="*/ 904691 h 1914565"/>
                <a:gd name="connsiteX21" fmla="*/ 1867871 w 2205799"/>
                <a:gd name="connsiteY21" fmla="*/ 910787 h 1914565"/>
                <a:gd name="connsiteX22" fmla="*/ 1873967 w 2205799"/>
                <a:gd name="connsiteY22" fmla="*/ 837635 h 1914565"/>
                <a:gd name="connsiteX23" fmla="*/ 1855679 w 2205799"/>
                <a:gd name="connsiteY23" fmla="*/ 709619 h 1914565"/>
                <a:gd name="connsiteX24" fmla="*/ 1782527 w 2205799"/>
                <a:gd name="connsiteY24" fmla="*/ 587699 h 1914565"/>
                <a:gd name="connsiteX25" fmla="*/ 1703279 w 2205799"/>
                <a:gd name="connsiteY25" fmla="*/ 502355 h 1914565"/>
                <a:gd name="connsiteX26" fmla="*/ 1593551 w 2205799"/>
                <a:gd name="connsiteY26" fmla="*/ 447491 h 1914565"/>
                <a:gd name="connsiteX27" fmla="*/ 1520399 w 2205799"/>
                <a:gd name="connsiteY27" fmla="*/ 417011 h 1914565"/>
                <a:gd name="connsiteX28" fmla="*/ 1489919 w 2205799"/>
                <a:gd name="connsiteY28" fmla="*/ 270707 h 1914565"/>
                <a:gd name="connsiteX29" fmla="*/ 1404575 w 2205799"/>
                <a:gd name="connsiteY29" fmla="*/ 136595 h 1914565"/>
                <a:gd name="connsiteX30" fmla="*/ 1288751 w 2205799"/>
                <a:gd name="connsiteY30" fmla="*/ 39059 h 1914565"/>
                <a:gd name="connsiteX31" fmla="*/ 1142447 w 2205799"/>
                <a:gd name="connsiteY31" fmla="*/ 2483 h 1914565"/>
                <a:gd name="connsiteX32" fmla="*/ 1051007 w 2205799"/>
                <a:gd name="connsiteY32" fmla="*/ 8579 h 1914565"/>
                <a:gd name="connsiteX33" fmla="*/ 965663 w 2205799"/>
                <a:gd name="connsiteY33" fmla="*/ 51251 h 1914565"/>
                <a:gd name="connsiteX34" fmla="*/ 819359 w 2205799"/>
                <a:gd name="connsiteY34" fmla="*/ 203651 h 1914565"/>
                <a:gd name="connsiteX35" fmla="*/ 752303 w 2205799"/>
                <a:gd name="connsiteY35" fmla="*/ 124403 h 1914565"/>
                <a:gd name="connsiteX36" fmla="*/ 660863 w 2205799"/>
                <a:gd name="connsiteY36" fmla="*/ 39059 h 1914565"/>
                <a:gd name="connsiteX37" fmla="*/ 532847 w 2205799"/>
                <a:gd name="connsiteY37" fmla="*/ 2483 h 1914565"/>
                <a:gd name="connsiteX38" fmla="*/ 264623 w 2205799"/>
                <a:gd name="connsiteY38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349967 w 2205799"/>
                <a:gd name="connsiteY5" fmla="*/ 910787 h 1914565"/>
                <a:gd name="connsiteX6" fmla="*/ 404831 w 2205799"/>
                <a:gd name="connsiteY6" fmla="*/ 1166819 h 1914565"/>
                <a:gd name="connsiteX7" fmla="*/ 545039 w 2205799"/>
                <a:gd name="connsiteY7" fmla="*/ 1294835 h 1914565"/>
                <a:gd name="connsiteX8" fmla="*/ 825455 w 2205799"/>
                <a:gd name="connsiteY8" fmla="*/ 1343603 h 1914565"/>
                <a:gd name="connsiteX9" fmla="*/ 916895 w 2205799"/>
                <a:gd name="connsiteY9" fmla="*/ 1538675 h 1914565"/>
                <a:gd name="connsiteX10" fmla="*/ 1136351 w 2205799"/>
                <a:gd name="connsiteY10" fmla="*/ 1642307 h 1914565"/>
                <a:gd name="connsiteX11" fmla="*/ 1294847 w 2205799"/>
                <a:gd name="connsiteY11" fmla="*/ 1624019 h 1914565"/>
                <a:gd name="connsiteX12" fmla="*/ 1483823 w 2205799"/>
                <a:gd name="connsiteY12" fmla="*/ 1849571 h 1914565"/>
                <a:gd name="connsiteX13" fmla="*/ 1684991 w 2205799"/>
                <a:gd name="connsiteY13" fmla="*/ 1904435 h 1914565"/>
                <a:gd name="connsiteX14" fmla="*/ 1764239 w 2205799"/>
                <a:gd name="connsiteY14" fmla="*/ 1904435 h 1914565"/>
                <a:gd name="connsiteX15" fmla="*/ 1928831 w 2205799"/>
                <a:gd name="connsiteY15" fmla="*/ 1800803 h 1914565"/>
                <a:gd name="connsiteX16" fmla="*/ 2172671 w 2205799"/>
                <a:gd name="connsiteY16" fmla="*/ 1422851 h 1914565"/>
                <a:gd name="connsiteX17" fmla="*/ 2197055 w 2205799"/>
                <a:gd name="connsiteY17" fmla="*/ 1209491 h 1914565"/>
                <a:gd name="connsiteX18" fmla="*/ 2111711 w 2205799"/>
                <a:gd name="connsiteY18" fmla="*/ 1020515 h 1914565"/>
                <a:gd name="connsiteX19" fmla="*/ 1947119 w 2205799"/>
                <a:gd name="connsiteY19" fmla="*/ 904691 h 1914565"/>
                <a:gd name="connsiteX20" fmla="*/ 1867871 w 2205799"/>
                <a:gd name="connsiteY20" fmla="*/ 910787 h 1914565"/>
                <a:gd name="connsiteX21" fmla="*/ 1873967 w 2205799"/>
                <a:gd name="connsiteY21" fmla="*/ 837635 h 1914565"/>
                <a:gd name="connsiteX22" fmla="*/ 1855679 w 2205799"/>
                <a:gd name="connsiteY22" fmla="*/ 709619 h 1914565"/>
                <a:gd name="connsiteX23" fmla="*/ 1782527 w 2205799"/>
                <a:gd name="connsiteY23" fmla="*/ 587699 h 1914565"/>
                <a:gd name="connsiteX24" fmla="*/ 1703279 w 2205799"/>
                <a:gd name="connsiteY24" fmla="*/ 502355 h 1914565"/>
                <a:gd name="connsiteX25" fmla="*/ 1593551 w 2205799"/>
                <a:gd name="connsiteY25" fmla="*/ 447491 h 1914565"/>
                <a:gd name="connsiteX26" fmla="*/ 1520399 w 2205799"/>
                <a:gd name="connsiteY26" fmla="*/ 417011 h 1914565"/>
                <a:gd name="connsiteX27" fmla="*/ 1489919 w 2205799"/>
                <a:gd name="connsiteY27" fmla="*/ 270707 h 1914565"/>
                <a:gd name="connsiteX28" fmla="*/ 1404575 w 2205799"/>
                <a:gd name="connsiteY28" fmla="*/ 136595 h 1914565"/>
                <a:gd name="connsiteX29" fmla="*/ 1288751 w 2205799"/>
                <a:gd name="connsiteY29" fmla="*/ 39059 h 1914565"/>
                <a:gd name="connsiteX30" fmla="*/ 1142447 w 2205799"/>
                <a:gd name="connsiteY30" fmla="*/ 2483 h 1914565"/>
                <a:gd name="connsiteX31" fmla="*/ 1051007 w 2205799"/>
                <a:gd name="connsiteY31" fmla="*/ 8579 h 1914565"/>
                <a:gd name="connsiteX32" fmla="*/ 965663 w 2205799"/>
                <a:gd name="connsiteY32" fmla="*/ 51251 h 1914565"/>
                <a:gd name="connsiteX33" fmla="*/ 819359 w 2205799"/>
                <a:gd name="connsiteY33" fmla="*/ 203651 h 1914565"/>
                <a:gd name="connsiteX34" fmla="*/ 752303 w 2205799"/>
                <a:gd name="connsiteY34" fmla="*/ 124403 h 1914565"/>
                <a:gd name="connsiteX35" fmla="*/ 660863 w 2205799"/>
                <a:gd name="connsiteY35" fmla="*/ 39059 h 1914565"/>
                <a:gd name="connsiteX36" fmla="*/ 532847 w 2205799"/>
                <a:gd name="connsiteY36" fmla="*/ 2483 h 1914565"/>
                <a:gd name="connsiteX37" fmla="*/ 264623 w 2205799"/>
                <a:gd name="connsiteY37" fmla="*/ 39059 h 1914565"/>
                <a:gd name="connsiteX0" fmla="*/ 264623 w 2205799"/>
                <a:gd name="connsiteY0" fmla="*/ 39059 h 1914565"/>
                <a:gd name="connsiteX1" fmla="*/ 81743 w 2205799"/>
                <a:gd name="connsiteY1" fmla="*/ 258515 h 1914565"/>
                <a:gd name="connsiteX2" fmla="*/ 20783 w 2205799"/>
                <a:gd name="connsiteY2" fmla="*/ 404819 h 1914565"/>
                <a:gd name="connsiteX3" fmla="*/ 2495 w 2205799"/>
                <a:gd name="connsiteY3" fmla="*/ 618179 h 1914565"/>
                <a:gd name="connsiteX4" fmla="*/ 69551 w 2205799"/>
                <a:gd name="connsiteY4" fmla="*/ 776675 h 1914565"/>
                <a:gd name="connsiteX5" fmla="*/ 349967 w 2205799"/>
                <a:gd name="connsiteY5" fmla="*/ 910787 h 1914565"/>
                <a:gd name="connsiteX6" fmla="*/ 404831 w 2205799"/>
                <a:gd name="connsiteY6" fmla="*/ 1166819 h 1914565"/>
                <a:gd name="connsiteX7" fmla="*/ 545039 w 2205799"/>
                <a:gd name="connsiteY7" fmla="*/ 1294835 h 1914565"/>
                <a:gd name="connsiteX8" fmla="*/ 825455 w 2205799"/>
                <a:gd name="connsiteY8" fmla="*/ 1343603 h 1914565"/>
                <a:gd name="connsiteX9" fmla="*/ 916895 w 2205799"/>
                <a:gd name="connsiteY9" fmla="*/ 1538675 h 1914565"/>
                <a:gd name="connsiteX10" fmla="*/ 1136351 w 2205799"/>
                <a:gd name="connsiteY10" fmla="*/ 1642307 h 1914565"/>
                <a:gd name="connsiteX11" fmla="*/ 1294847 w 2205799"/>
                <a:gd name="connsiteY11" fmla="*/ 1624019 h 1914565"/>
                <a:gd name="connsiteX12" fmla="*/ 1483823 w 2205799"/>
                <a:gd name="connsiteY12" fmla="*/ 1849571 h 1914565"/>
                <a:gd name="connsiteX13" fmla="*/ 1684991 w 2205799"/>
                <a:gd name="connsiteY13" fmla="*/ 1904435 h 1914565"/>
                <a:gd name="connsiteX14" fmla="*/ 1764239 w 2205799"/>
                <a:gd name="connsiteY14" fmla="*/ 1904435 h 1914565"/>
                <a:gd name="connsiteX15" fmla="*/ 1928831 w 2205799"/>
                <a:gd name="connsiteY15" fmla="*/ 1800803 h 1914565"/>
                <a:gd name="connsiteX16" fmla="*/ 2172671 w 2205799"/>
                <a:gd name="connsiteY16" fmla="*/ 1422851 h 1914565"/>
                <a:gd name="connsiteX17" fmla="*/ 2197055 w 2205799"/>
                <a:gd name="connsiteY17" fmla="*/ 1209491 h 1914565"/>
                <a:gd name="connsiteX18" fmla="*/ 2111711 w 2205799"/>
                <a:gd name="connsiteY18" fmla="*/ 1020515 h 1914565"/>
                <a:gd name="connsiteX19" fmla="*/ 1947119 w 2205799"/>
                <a:gd name="connsiteY19" fmla="*/ 904691 h 1914565"/>
                <a:gd name="connsiteX20" fmla="*/ 1867871 w 2205799"/>
                <a:gd name="connsiteY20" fmla="*/ 910787 h 1914565"/>
                <a:gd name="connsiteX21" fmla="*/ 1873967 w 2205799"/>
                <a:gd name="connsiteY21" fmla="*/ 837635 h 1914565"/>
                <a:gd name="connsiteX22" fmla="*/ 1855679 w 2205799"/>
                <a:gd name="connsiteY22" fmla="*/ 709619 h 1914565"/>
                <a:gd name="connsiteX23" fmla="*/ 1782527 w 2205799"/>
                <a:gd name="connsiteY23" fmla="*/ 587699 h 1914565"/>
                <a:gd name="connsiteX24" fmla="*/ 1593551 w 2205799"/>
                <a:gd name="connsiteY24" fmla="*/ 447491 h 1914565"/>
                <a:gd name="connsiteX25" fmla="*/ 1520399 w 2205799"/>
                <a:gd name="connsiteY25" fmla="*/ 417011 h 1914565"/>
                <a:gd name="connsiteX26" fmla="*/ 1489919 w 2205799"/>
                <a:gd name="connsiteY26" fmla="*/ 270707 h 1914565"/>
                <a:gd name="connsiteX27" fmla="*/ 1404575 w 2205799"/>
                <a:gd name="connsiteY27" fmla="*/ 136595 h 1914565"/>
                <a:gd name="connsiteX28" fmla="*/ 1288751 w 2205799"/>
                <a:gd name="connsiteY28" fmla="*/ 39059 h 1914565"/>
                <a:gd name="connsiteX29" fmla="*/ 1142447 w 2205799"/>
                <a:gd name="connsiteY29" fmla="*/ 2483 h 1914565"/>
                <a:gd name="connsiteX30" fmla="*/ 1051007 w 2205799"/>
                <a:gd name="connsiteY30" fmla="*/ 8579 h 1914565"/>
                <a:gd name="connsiteX31" fmla="*/ 965663 w 2205799"/>
                <a:gd name="connsiteY31" fmla="*/ 51251 h 1914565"/>
                <a:gd name="connsiteX32" fmla="*/ 819359 w 2205799"/>
                <a:gd name="connsiteY32" fmla="*/ 203651 h 1914565"/>
                <a:gd name="connsiteX33" fmla="*/ 752303 w 2205799"/>
                <a:gd name="connsiteY33" fmla="*/ 124403 h 1914565"/>
                <a:gd name="connsiteX34" fmla="*/ 660863 w 2205799"/>
                <a:gd name="connsiteY34" fmla="*/ 39059 h 1914565"/>
                <a:gd name="connsiteX35" fmla="*/ 532847 w 2205799"/>
                <a:gd name="connsiteY35" fmla="*/ 2483 h 1914565"/>
                <a:gd name="connsiteX36" fmla="*/ 264623 w 2205799"/>
                <a:gd name="connsiteY36" fmla="*/ 39059 h 1914565"/>
                <a:gd name="connsiteX0" fmla="*/ 264623 w 2205799"/>
                <a:gd name="connsiteY0" fmla="*/ 43015 h 1918521"/>
                <a:gd name="connsiteX1" fmla="*/ 81743 w 2205799"/>
                <a:gd name="connsiteY1" fmla="*/ 262471 h 1918521"/>
                <a:gd name="connsiteX2" fmla="*/ 20783 w 2205799"/>
                <a:gd name="connsiteY2" fmla="*/ 408775 h 1918521"/>
                <a:gd name="connsiteX3" fmla="*/ 2495 w 2205799"/>
                <a:gd name="connsiteY3" fmla="*/ 622135 h 1918521"/>
                <a:gd name="connsiteX4" fmla="*/ 69551 w 2205799"/>
                <a:gd name="connsiteY4" fmla="*/ 780631 h 1918521"/>
                <a:gd name="connsiteX5" fmla="*/ 349967 w 2205799"/>
                <a:gd name="connsiteY5" fmla="*/ 914743 h 1918521"/>
                <a:gd name="connsiteX6" fmla="*/ 404831 w 2205799"/>
                <a:gd name="connsiteY6" fmla="*/ 1170775 h 1918521"/>
                <a:gd name="connsiteX7" fmla="*/ 545039 w 2205799"/>
                <a:gd name="connsiteY7" fmla="*/ 1298791 h 1918521"/>
                <a:gd name="connsiteX8" fmla="*/ 825455 w 2205799"/>
                <a:gd name="connsiteY8" fmla="*/ 1347559 h 1918521"/>
                <a:gd name="connsiteX9" fmla="*/ 916895 w 2205799"/>
                <a:gd name="connsiteY9" fmla="*/ 1542631 h 1918521"/>
                <a:gd name="connsiteX10" fmla="*/ 1136351 w 2205799"/>
                <a:gd name="connsiteY10" fmla="*/ 1646263 h 1918521"/>
                <a:gd name="connsiteX11" fmla="*/ 1294847 w 2205799"/>
                <a:gd name="connsiteY11" fmla="*/ 1627975 h 1918521"/>
                <a:gd name="connsiteX12" fmla="*/ 1483823 w 2205799"/>
                <a:gd name="connsiteY12" fmla="*/ 1853527 h 1918521"/>
                <a:gd name="connsiteX13" fmla="*/ 1684991 w 2205799"/>
                <a:gd name="connsiteY13" fmla="*/ 1908391 h 1918521"/>
                <a:gd name="connsiteX14" fmla="*/ 1764239 w 2205799"/>
                <a:gd name="connsiteY14" fmla="*/ 1908391 h 1918521"/>
                <a:gd name="connsiteX15" fmla="*/ 1928831 w 2205799"/>
                <a:gd name="connsiteY15" fmla="*/ 1804759 h 1918521"/>
                <a:gd name="connsiteX16" fmla="*/ 2172671 w 2205799"/>
                <a:gd name="connsiteY16" fmla="*/ 1426807 h 1918521"/>
                <a:gd name="connsiteX17" fmla="*/ 2197055 w 2205799"/>
                <a:gd name="connsiteY17" fmla="*/ 1213447 h 1918521"/>
                <a:gd name="connsiteX18" fmla="*/ 2111711 w 2205799"/>
                <a:gd name="connsiteY18" fmla="*/ 1024471 h 1918521"/>
                <a:gd name="connsiteX19" fmla="*/ 1947119 w 2205799"/>
                <a:gd name="connsiteY19" fmla="*/ 908647 h 1918521"/>
                <a:gd name="connsiteX20" fmla="*/ 1867871 w 2205799"/>
                <a:gd name="connsiteY20" fmla="*/ 914743 h 1918521"/>
                <a:gd name="connsiteX21" fmla="*/ 1873967 w 2205799"/>
                <a:gd name="connsiteY21" fmla="*/ 841591 h 1918521"/>
                <a:gd name="connsiteX22" fmla="*/ 1855679 w 2205799"/>
                <a:gd name="connsiteY22" fmla="*/ 713575 h 1918521"/>
                <a:gd name="connsiteX23" fmla="*/ 1782527 w 2205799"/>
                <a:gd name="connsiteY23" fmla="*/ 591655 h 1918521"/>
                <a:gd name="connsiteX24" fmla="*/ 1593551 w 2205799"/>
                <a:gd name="connsiteY24" fmla="*/ 451447 h 1918521"/>
                <a:gd name="connsiteX25" fmla="*/ 1520399 w 2205799"/>
                <a:gd name="connsiteY25" fmla="*/ 420967 h 1918521"/>
                <a:gd name="connsiteX26" fmla="*/ 1489919 w 2205799"/>
                <a:gd name="connsiteY26" fmla="*/ 274663 h 1918521"/>
                <a:gd name="connsiteX27" fmla="*/ 1404575 w 2205799"/>
                <a:gd name="connsiteY27" fmla="*/ 140551 h 1918521"/>
                <a:gd name="connsiteX28" fmla="*/ 1288751 w 2205799"/>
                <a:gd name="connsiteY28" fmla="*/ 43015 h 1918521"/>
                <a:gd name="connsiteX29" fmla="*/ 1142447 w 2205799"/>
                <a:gd name="connsiteY29" fmla="*/ 6439 h 1918521"/>
                <a:gd name="connsiteX30" fmla="*/ 1051007 w 2205799"/>
                <a:gd name="connsiteY30" fmla="*/ 12535 h 1918521"/>
                <a:gd name="connsiteX31" fmla="*/ 965663 w 2205799"/>
                <a:gd name="connsiteY31" fmla="*/ 55207 h 1918521"/>
                <a:gd name="connsiteX32" fmla="*/ 819359 w 2205799"/>
                <a:gd name="connsiteY32" fmla="*/ 207607 h 1918521"/>
                <a:gd name="connsiteX33" fmla="*/ 752303 w 2205799"/>
                <a:gd name="connsiteY33" fmla="*/ 128359 h 1918521"/>
                <a:gd name="connsiteX34" fmla="*/ 532847 w 2205799"/>
                <a:gd name="connsiteY34" fmla="*/ 6439 h 1918521"/>
                <a:gd name="connsiteX35" fmla="*/ 264623 w 2205799"/>
                <a:gd name="connsiteY35" fmla="*/ 43015 h 191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05799" h="1918521">
                  <a:moveTo>
                    <a:pt x="264623" y="43015"/>
                  </a:moveTo>
                  <a:cubicBezTo>
                    <a:pt x="189439" y="85687"/>
                    <a:pt x="122383" y="201511"/>
                    <a:pt x="81743" y="262471"/>
                  </a:cubicBezTo>
                  <a:cubicBezTo>
                    <a:pt x="41103" y="323431"/>
                    <a:pt x="33991" y="348831"/>
                    <a:pt x="20783" y="408775"/>
                  </a:cubicBezTo>
                  <a:cubicBezTo>
                    <a:pt x="7575" y="468719"/>
                    <a:pt x="-5633" y="560159"/>
                    <a:pt x="2495" y="622135"/>
                  </a:cubicBezTo>
                  <a:cubicBezTo>
                    <a:pt x="10623" y="684111"/>
                    <a:pt x="11639" y="731863"/>
                    <a:pt x="69551" y="780631"/>
                  </a:cubicBezTo>
                  <a:cubicBezTo>
                    <a:pt x="127463" y="829399"/>
                    <a:pt x="294087" y="849719"/>
                    <a:pt x="349967" y="914743"/>
                  </a:cubicBezTo>
                  <a:cubicBezTo>
                    <a:pt x="405847" y="979767"/>
                    <a:pt x="372319" y="1106767"/>
                    <a:pt x="404831" y="1170775"/>
                  </a:cubicBezTo>
                  <a:cubicBezTo>
                    <a:pt x="437343" y="1234783"/>
                    <a:pt x="474935" y="1269327"/>
                    <a:pt x="545039" y="1298791"/>
                  </a:cubicBezTo>
                  <a:cubicBezTo>
                    <a:pt x="615143" y="1328255"/>
                    <a:pt x="763479" y="1306919"/>
                    <a:pt x="825455" y="1347559"/>
                  </a:cubicBezTo>
                  <a:cubicBezTo>
                    <a:pt x="887431" y="1388199"/>
                    <a:pt x="865079" y="1492847"/>
                    <a:pt x="916895" y="1542631"/>
                  </a:cubicBezTo>
                  <a:cubicBezTo>
                    <a:pt x="968711" y="1592415"/>
                    <a:pt x="1073359" y="1632039"/>
                    <a:pt x="1136351" y="1646263"/>
                  </a:cubicBezTo>
                  <a:cubicBezTo>
                    <a:pt x="1199343" y="1660487"/>
                    <a:pt x="1236935" y="1593431"/>
                    <a:pt x="1294847" y="1627975"/>
                  </a:cubicBezTo>
                  <a:cubicBezTo>
                    <a:pt x="1352759" y="1662519"/>
                    <a:pt x="1418799" y="1806791"/>
                    <a:pt x="1483823" y="1853527"/>
                  </a:cubicBezTo>
                  <a:cubicBezTo>
                    <a:pt x="1548847" y="1900263"/>
                    <a:pt x="1638255" y="1899247"/>
                    <a:pt x="1684991" y="1908391"/>
                  </a:cubicBezTo>
                  <a:cubicBezTo>
                    <a:pt x="1731727" y="1917535"/>
                    <a:pt x="1723599" y="1925663"/>
                    <a:pt x="1764239" y="1908391"/>
                  </a:cubicBezTo>
                  <a:cubicBezTo>
                    <a:pt x="1804879" y="1891119"/>
                    <a:pt x="1860759" y="1885023"/>
                    <a:pt x="1928831" y="1804759"/>
                  </a:cubicBezTo>
                  <a:cubicBezTo>
                    <a:pt x="1996903" y="1724495"/>
                    <a:pt x="2127967" y="1525359"/>
                    <a:pt x="2172671" y="1426807"/>
                  </a:cubicBezTo>
                  <a:cubicBezTo>
                    <a:pt x="2217375" y="1328255"/>
                    <a:pt x="2207215" y="1280503"/>
                    <a:pt x="2197055" y="1213447"/>
                  </a:cubicBezTo>
                  <a:cubicBezTo>
                    <a:pt x="2186895" y="1146391"/>
                    <a:pt x="2153367" y="1075271"/>
                    <a:pt x="2111711" y="1024471"/>
                  </a:cubicBezTo>
                  <a:cubicBezTo>
                    <a:pt x="2070055" y="973671"/>
                    <a:pt x="1987759" y="926935"/>
                    <a:pt x="1947119" y="908647"/>
                  </a:cubicBezTo>
                  <a:cubicBezTo>
                    <a:pt x="1906479" y="890359"/>
                    <a:pt x="1880063" y="925919"/>
                    <a:pt x="1867871" y="914743"/>
                  </a:cubicBezTo>
                  <a:cubicBezTo>
                    <a:pt x="1855679" y="903567"/>
                    <a:pt x="1875999" y="875119"/>
                    <a:pt x="1873967" y="841591"/>
                  </a:cubicBezTo>
                  <a:cubicBezTo>
                    <a:pt x="1871935" y="808063"/>
                    <a:pt x="1870919" y="755231"/>
                    <a:pt x="1855679" y="713575"/>
                  </a:cubicBezTo>
                  <a:cubicBezTo>
                    <a:pt x="1840439" y="671919"/>
                    <a:pt x="1826215" y="635343"/>
                    <a:pt x="1782527" y="591655"/>
                  </a:cubicBezTo>
                  <a:cubicBezTo>
                    <a:pt x="1738839" y="547967"/>
                    <a:pt x="1637239" y="479895"/>
                    <a:pt x="1593551" y="451447"/>
                  </a:cubicBezTo>
                  <a:cubicBezTo>
                    <a:pt x="1549863" y="422999"/>
                    <a:pt x="1537671" y="450431"/>
                    <a:pt x="1520399" y="420967"/>
                  </a:cubicBezTo>
                  <a:cubicBezTo>
                    <a:pt x="1503127" y="391503"/>
                    <a:pt x="1509223" y="321399"/>
                    <a:pt x="1489919" y="274663"/>
                  </a:cubicBezTo>
                  <a:cubicBezTo>
                    <a:pt x="1470615" y="227927"/>
                    <a:pt x="1438103" y="179159"/>
                    <a:pt x="1404575" y="140551"/>
                  </a:cubicBezTo>
                  <a:cubicBezTo>
                    <a:pt x="1371047" y="101943"/>
                    <a:pt x="1332439" y="65367"/>
                    <a:pt x="1288751" y="43015"/>
                  </a:cubicBezTo>
                  <a:cubicBezTo>
                    <a:pt x="1245063" y="20663"/>
                    <a:pt x="1182071" y="11519"/>
                    <a:pt x="1142447" y="6439"/>
                  </a:cubicBezTo>
                  <a:cubicBezTo>
                    <a:pt x="1102823" y="1359"/>
                    <a:pt x="1080471" y="4407"/>
                    <a:pt x="1051007" y="12535"/>
                  </a:cubicBezTo>
                  <a:cubicBezTo>
                    <a:pt x="1021543" y="20663"/>
                    <a:pt x="1004271" y="22695"/>
                    <a:pt x="965663" y="55207"/>
                  </a:cubicBezTo>
                  <a:cubicBezTo>
                    <a:pt x="927055" y="87719"/>
                    <a:pt x="854919" y="195415"/>
                    <a:pt x="819359" y="207607"/>
                  </a:cubicBezTo>
                  <a:cubicBezTo>
                    <a:pt x="783799" y="219799"/>
                    <a:pt x="800055" y="161887"/>
                    <a:pt x="752303" y="128359"/>
                  </a:cubicBezTo>
                  <a:cubicBezTo>
                    <a:pt x="704551" y="94831"/>
                    <a:pt x="614127" y="20663"/>
                    <a:pt x="532847" y="6439"/>
                  </a:cubicBezTo>
                  <a:cubicBezTo>
                    <a:pt x="451567" y="-7785"/>
                    <a:pt x="339807" y="343"/>
                    <a:pt x="264623" y="43015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11AB0D12-8D38-4418-9402-0DECCB06ACFA}"/>
                </a:ext>
              </a:extLst>
            </p:cNvPr>
            <p:cNvSpPr/>
            <p:nvPr/>
          </p:nvSpPr>
          <p:spPr>
            <a:xfrm>
              <a:off x="4862969" y="2019184"/>
              <a:ext cx="3720081" cy="2048486"/>
            </a:xfrm>
            <a:custGeom>
              <a:avLst/>
              <a:gdLst>
                <a:gd name="connsiteX0" fmla="*/ 2786359 w 3799549"/>
                <a:gd name="connsiteY0" fmla="*/ 102807 h 2091030"/>
                <a:gd name="connsiteX1" fmla="*/ 2640055 w 3799549"/>
                <a:gd name="connsiteY1" fmla="*/ 169863 h 2091030"/>
                <a:gd name="connsiteX2" fmla="*/ 2201143 w 3799549"/>
                <a:gd name="connsiteY2" fmla="*/ 84519 h 2091030"/>
                <a:gd name="connsiteX3" fmla="*/ 1939015 w 3799549"/>
                <a:gd name="connsiteY3" fmla="*/ 23559 h 2091030"/>
                <a:gd name="connsiteX4" fmla="*/ 1792711 w 3799549"/>
                <a:gd name="connsiteY4" fmla="*/ 5271 h 2091030"/>
                <a:gd name="connsiteX5" fmla="*/ 1500103 w 3799549"/>
                <a:gd name="connsiteY5" fmla="*/ 5271 h 2091030"/>
                <a:gd name="connsiteX6" fmla="*/ 920983 w 3799549"/>
                <a:gd name="connsiteY6" fmla="*/ 66231 h 2091030"/>
                <a:gd name="connsiteX7" fmla="*/ 640567 w 3799549"/>
                <a:gd name="connsiteY7" fmla="*/ 151575 h 2091030"/>
                <a:gd name="connsiteX8" fmla="*/ 585703 w 3799549"/>
                <a:gd name="connsiteY8" fmla="*/ 194247 h 2091030"/>
                <a:gd name="connsiteX9" fmla="*/ 494263 w 3799549"/>
                <a:gd name="connsiteY9" fmla="*/ 291783 h 2091030"/>
                <a:gd name="connsiteX10" fmla="*/ 55351 w 3799549"/>
                <a:gd name="connsiteY10" fmla="*/ 919671 h 2091030"/>
                <a:gd name="connsiteX11" fmla="*/ 6583 w 3799549"/>
                <a:gd name="connsiteY11" fmla="*/ 1047687 h 2091030"/>
                <a:gd name="connsiteX12" fmla="*/ 487 w 3799549"/>
                <a:gd name="connsiteY12" fmla="*/ 1175703 h 2091030"/>
                <a:gd name="connsiteX13" fmla="*/ 6583 w 3799549"/>
                <a:gd name="connsiteY13" fmla="*/ 1285431 h 2091030"/>
                <a:gd name="connsiteX14" fmla="*/ 37063 w 3799549"/>
                <a:gd name="connsiteY14" fmla="*/ 1340295 h 2091030"/>
                <a:gd name="connsiteX15" fmla="*/ 104119 w 3799549"/>
                <a:gd name="connsiteY15" fmla="*/ 1382967 h 2091030"/>
                <a:gd name="connsiteX16" fmla="*/ 280903 w 3799549"/>
                <a:gd name="connsiteY16" fmla="*/ 1395159 h 2091030"/>
                <a:gd name="connsiteX17" fmla="*/ 536935 w 3799549"/>
                <a:gd name="connsiteY17" fmla="*/ 1346391 h 2091030"/>
                <a:gd name="connsiteX18" fmla="*/ 792967 w 3799549"/>
                <a:gd name="connsiteY18" fmla="*/ 1200087 h 2091030"/>
                <a:gd name="connsiteX19" fmla="*/ 927079 w 3799549"/>
                <a:gd name="connsiteY19" fmla="*/ 1059879 h 2091030"/>
                <a:gd name="connsiteX20" fmla="*/ 1024615 w 3799549"/>
                <a:gd name="connsiteY20" fmla="*/ 919671 h 2091030"/>
                <a:gd name="connsiteX21" fmla="*/ 1225783 w 3799549"/>
                <a:gd name="connsiteY21" fmla="*/ 858711 h 2091030"/>
                <a:gd name="connsiteX22" fmla="*/ 1500103 w 3799549"/>
                <a:gd name="connsiteY22" fmla="*/ 767271 h 2091030"/>
                <a:gd name="connsiteX23" fmla="*/ 1878055 w 3799549"/>
                <a:gd name="connsiteY23" fmla="*/ 980631 h 2091030"/>
                <a:gd name="connsiteX24" fmla="*/ 2292583 w 3799549"/>
                <a:gd name="connsiteY24" fmla="*/ 1248855 h 2091030"/>
                <a:gd name="connsiteX25" fmla="*/ 2902183 w 3799549"/>
                <a:gd name="connsiteY25" fmla="*/ 1681671 h 2091030"/>
                <a:gd name="connsiteX26" fmla="*/ 3219175 w 3799549"/>
                <a:gd name="connsiteY26" fmla="*/ 1931607 h 2091030"/>
                <a:gd name="connsiteX27" fmla="*/ 3377671 w 3799549"/>
                <a:gd name="connsiteY27" fmla="*/ 2077911 h 2091030"/>
                <a:gd name="connsiteX28" fmla="*/ 3365479 w 3799549"/>
                <a:gd name="connsiteY28" fmla="*/ 2084007 h 2091030"/>
                <a:gd name="connsiteX29" fmla="*/ 3517879 w 3799549"/>
                <a:gd name="connsiteY29" fmla="*/ 1992567 h 2091030"/>
                <a:gd name="connsiteX30" fmla="*/ 3603223 w 3799549"/>
                <a:gd name="connsiteY30" fmla="*/ 1858455 h 2091030"/>
                <a:gd name="connsiteX31" fmla="*/ 3700759 w 3799549"/>
                <a:gd name="connsiteY31" fmla="*/ 1748727 h 2091030"/>
                <a:gd name="connsiteX32" fmla="*/ 3737335 w 3799549"/>
                <a:gd name="connsiteY32" fmla="*/ 1754823 h 2091030"/>
                <a:gd name="connsiteX33" fmla="*/ 2786359 w 3799549"/>
                <a:gd name="connsiteY33" fmla="*/ 102807 h 2091030"/>
                <a:gd name="connsiteX0" fmla="*/ 2786359 w 3703101"/>
                <a:gd name="connsiteY0" fmla="*/ 102807 h 2091030"/>
                <a:gd name="connsiteX1" fmla="*/ 2640055 w 3703101"/>
                <a:gd name="connsiteY1" fmla="*/ 169863 h 2091030"/>
                <a:gd name="connsiteX2" fmla="*/ 2201143 w 3703101"/>
                <a:gd name="connsiteY2" fmla="*/ 84519 h 2091030"/>
                <a:gd name="connsiteX3" fmla="*/ 1939015 w 3703101"/>
                <a:gd name="connsiteY3" fmla="*/ 23559 h 2091030"/>
                <a:gd name="connsiteX4" fmla="*/ 1792711 w 3703101"/>
                <a:gd name="connsiteY4" fmla="*/ 5271 h 2091030"/>
                <a:gd name="connsiteX5" fmla="*/ 1500103 w 3703101"/>
                <a:gd name="connsiteY5" fmla="*/ 5271 h 2091030"/>
                <a:gd name="connsiteX6" fmla="*/ 920983 w 3703101"/>
                <a:gd name="connsiteY6" fmla="*/ 66231 h 2091030"/>
                <a:gd name="connsiteX7" fmla="*/ 640567 w 3703101"/>
                <a:gd name="connsiteY7" fmla="*/ 151575 h 2091030"/>
                <a:gd name="connsiteX8" fmla="*/ 585703 w 3703101"/>
                <a:gd name="connsiteY8" fmla="*/ 194247 h 2091030"/>
                <a:gd name="connsiteX9" fmla="*/ 494263 w 3703101"/>
                <a:gd name="connsiteY9" fmla="*/ 291783 h 2091030"/>
                <a:gd name="connsiteX10" fmla="*/ 55351 w 3703101"/>
                <a:gd name="connsiteY10" fmla="*/ 919671 h 2091030"/>
                <a:gd name="connsiteX11" fmla="*/ 6583 w 3703101"/>
                <a:gd name="connsiteY11" fmla="*/ 1047687 h 2091030"/>
                <a:gd name="connsiteX12" fmla="*/ 487 w 3703101"/>
                <a:gd name="connsiteY12" fmla="*/ 1175703 h 2091030"/>
                <a:gd name="connsiteX13" fmla="*/ 6583 w 3703101"/>
                <a:gd name="connsiteY13" fmla="*/ 1285431 h 2091030"/>
                <a:gd name="connsiteX14" fmla="*/ 37063 w 3703101"/>
                <a:gd name="connsiteY14" fmla="*/ 1340295 h 2091030"/>
                <a:gd name="connsiteX15" fmla="*/ 104119 w 3703101"/>
                <a:gd name="connsiteY15" fmla="*/ 1382967 h 2091030"/>
                <a:gd name="connsiteX16" fmla="*/ 280903 w 3703101"/>
                <a:gd name="connsiteY16" fmla="*/ 1395159 h 2091030"/>
                <a:gd name="connsiteX17" fmla="*/ 536935 w 3703101"/>
                <a:gd name="connsiteY17" fmla="*/ 1346391 h 2091030"/>
                <a:gd name="connsiteX18" fmla="*/ 792967 w 3703101"/>
                <a:gd name="connsiteY18" fmla="*/ 1200087 h 2091030"/>
                <a:gd name="connsiteX19" fmla="*/ 927079 w 3703101"/>
                <a:gd name="connsiteY19" fmla="*/ 1059879 h 2091030"/>
                <a:gd name="connsiteX20" fmla="*/ 1024615 w 3703101"/>
                <a:gd name="connsiteY20" fmla="*/ 919671 h 2091030"/>
                <a:gd name="connsiteX21" fmla="*/ 1225783 w 3703101"/>
                <a:gd name="connsiteY21" fmla="*/ 858711 h 2091030"/>
                <a:gd name="connsiteX22" fmla="*/ 1500103 w 3703101"/>
                <a:gd name="connsiteY22" fmla="*/ 767271 h 2091030"/>
                <a:gd name="connsiteX23" fmla="*/ 1878055 w 3703101"/>
                <a:gd name="connsiteY23" fmla="*/ 980631 h 2091030"/>
                <a:gd name="connsiteX24" fmla="*/ 2292583 w 3703101"/>
                <a:gd name="connsiteY24" fmla="*/ 1248855 h 2091030"/>
                <a:gd name="connsiteX25" fmla="*/ 2902183 w 3703101"/>
                <a:gd name="connsiteY25" fmla="*/ 1681671 h 2091030"/>
                <a:gd name="connsiteX26" fmla="*/ 3219175 w 3703101"/>
                <a:gd name="connsiteY26" fmla="*/ 1931607 h 2091030"/>
                <a:gd name="connsiteX27" fmla="*/ 3377671 w 3703101"/>
                <a:gd name="connsiteY27" fmla="*/ 2077911 h 2091030"/>
                <a:gd name="connsiteX28" fmla="*/ 3365479 w 3703101"/>
                <a:gd name="connsiteY28" fmla="*/ 2084007 h 2091030"/>
                <a:gd name="connsiteX29" fmla="*/ 3517879 w 3703101"/>
                <a:gd name="connsiteY29" fmla="*/ 1992567 h 2091030"/>
                <a:gd name="connsiteX30" fmla="*/ 3603223 w 3703101"/>
                <a:gd name="connsiteY30" fmla="*/ 1858455 h 2091030"/>
                <a:gd name="connsiteX31" fmla="*/ 3700759 w 3703101"/>
                <a:gd name="connsiteY31" fmla="*/ 1748727 h 2091030"/>
                <a:gd name="connsiteX32" fmla="*/ 3432535 w 3703101"/>
                <a:gd name="connsiteY32" fmla="*/ 1200087 h 2091030"/>
                <a:gd name="connsiteX33" fmla="*/ 2786359 w 3703101"/>
                <a:gd name="connsiteY33" fmla="*/ 102807 h 2091030"/>
                <a:gd name="connsiteX0" fmla="*/ 2786359 w 3703101"/>
                <a:gd name="connsiteY0" fmla="*/ 102807 h 2091030"/>
                <a:gd name="connsiteX1" fmla="*/ 2640055 w 3703101"/>
                <a:gd name="connsiteY1" fmla="*/ 169863 h 2091030"/>
                <a:gd name="connsiteX2" fmla="*/ 2201143 w 3703101"/>
                <a:gd name="connsiteY2" fmla="*/ 84519 h 2091030"/>
                <a:gd name="connsiteX3" fmla="*/ 1939015 w 3703101"/>
                <a:gd name="connsiteY3" fmla="*/ 23559 h 2091030"/>
                <a:gd name="connsiteX4" fmla="*/ 1792711 w 3703101"/>
                <a:gd name="connsiteY4" fmla="*/ 5271 h 2091030"/>
                <a:gd name="connsiteX5" fmla="*/ 1500103 w 3703101"/>
                <a:gd name="connsiteY5" fmla="*/ 5271 h 2091030"/>
                <a:gd name="connsiteX6" fmla="*/ 920983 w 3703101"/>
                <a:gd name="connsiteY6" fmla="*/ 66231 h 2091030"/>
                <a:gd name="connsiteX7" fmla="*/ 640567 w 3703101"/>
                <a:gd name="connsiteY7" fmla="*/ 151575 h 2091030"/>
                <a:gd name="connsiteX8" fmla="*/ 585703 w 3703101"/>
                <a:gd name="connsiteY8" fmla="*/ 194247 h 2091030"/>
                <a:gd name="connsiteX9" fmla="*/ 494263 w 3703101"/>
                <a:gd name="connsiteY9" fmla="*/ 291783 h 2091030"/>
                <a:gd name="connsiteX10" fmla="*/ 55351 w 3703101"/>
                <a:gd name="connsiteY10" fmla="*/ 919671 h 2091030"/>
                <a:gd name="connsiteX11" fmla="*/ 6583 w 3703101"/>
                <a:gd name="connsiteY11" fmla="*/ 1047687 h 2091030"/>
                <a:gd name="connsiteX12" fmla="*/ 487 w 3703101"/>
                <a:gd name="connsiteY12" fmla="*/ 1175703 h 2091030"/>
                <a:gd name="connsiteX13" fmla="*/ 6583 w 3703101"/>
                <a:gd name="connsiteY13" fmla="*/ 1285431 h 2091030"/>
                <a:gd name="connsiteX14" fmla="*/ 37063 w 3703101"/>
                <a:gd name="connsiteY14" fmla="*/ 1340295 h 2091030"/>
                <a:gd name="connsiteX15" fmla="*/ 104119 w 3703101"/>
                <a:gd name="connsiteY15" fmla="*/ 1382967 h 2091030"/>
                <a:gd name="connsiteX16" fmla="*/ 280903 w 3703101"/>
                <a:gd name="connsiteY16" fmla="*/ 1395159 h 2091030"/>
                <a:gd name="connsiteX17" fmla="*/ 536935 w 3703101"/>
                <a:gd name="connsiteY17" fmla="*/ 1346391 h 2091030"/>
                <a:gd name="connsiteX18" fmla="*/ 792967 w 3703101"/>
                <a:gd name="connsiteY18" fmla="*/ 1200087 h 2091030"/>
                <a:gd name="connsiteX19" fmla="*/ 927079 w 3703101"/>
                <a:gd name="connsiteY19" fmla="*/ 1059879 h 2091030"/>
                <a:gd name="connsiteX20" fmla="*/ 1024615 w 3703101"/>
                <a:gd name="connsiteY20" fmla="*/ 919671 h 2091030"/>
                <a:gd name="connsiteX21" fmla="*/ 1225783 w 3703101"/>
                <a:gd name="connsiteY21" fmla="*/ 858711 h 2091030"/>
                <a:gd name="connsiteX22" fmla="*/ 1500103 w 3703101"/>
                <a:gd name="connsiteY22" fmla="*/ 767271 h 2091030"/>
                <a:gd name="connsiteX23" fmla="*/ 1878055 w 3703101"/>
                <a:gd name="connsiteY23" fmla="*/ 980631 h 2091030"/>
                <a:gd name="connsiteX24" fmla="*/ 2292583 w 3703101"/>
                <a:gd name="connsiteY24" fmla="*/ 1248855 h 2091030"/>
                <a:gd name="connsiteX25" fmla="*/ 2902183 w 3703101"/>
                <a:gd name="connsiteY25" fmla="*/ 1681671 h 2091030"/>
                <a:gd name="connsiteX26" fmla="*/ 3219175 w 3703101"/>
                <a:gd name="connsiteY26" fmla="*/ 1931607 h 2091030"/>
                <a:gd name="connsiteX27" fmla="*/ 3377671 w 3703101"/>
                <a:gd name="connsiteY27" fmla="*/ 2077911 h 2091030"/>
                <a:gd name="connsiteX28" fmla="*/ 3365479 w 3703101"/>
                <a:gd name="connsiteY28" fmla="*/ 2084007 h 2091030"/>
                <a:gd name="connsiteX29" fmla="*/ 3517879 w 3703101"/>
                <a:gd name="connsiteY29" fmla="*/ 1992567 h 2091030"/>
                <a:gd name="connsiteX30" fmla="*/ 3633703 w 3703101"/>
                <a:gd name="connsiteY30" fmla="*/ 1870647 h 2091030"/>
                <a:gd name="connsiteX31" fmla="*/ 3700759 w 3703101"/>
                <a:gd name="connsiteY31" fmla="*/ 1748727 h 2091030"/>
                <a:gd name="connsiteX32" fmla="*/ 3432535 w 3703101"/>
                <a:gd name="connsiteY32" fmla="*/ 1200087 h 2091030"/>
                <a:gd name="connsiteX33" fmla="*/ 2786359 w 3703101"/>
                <a:gd name="connsiteY33" fmla="*/ 102807 h 2091030"/>
                <a:gd name="connsiteX0" fmla="*/ 3036295 w 3702660"/>
                <a:gd name="connsiteY0" fmla="*/ 255207 h 2091030"/>
                <a:gd name="connsiteX1" fmla="*/ 2640055 w 3702660"/>
                <a:gd name="connsiteY1" fmla="*/ 169863 h 2091030"/>
                <a:gd name="connsiteX2" fmla="*/ 2201143 w 3702660"/>
                <a:gd name="connsiteY2" fmla="*/ 84519 h 2091030"/>
                <a:gd name="connsiteX3" fmla="*/ 1939015 w 3702660"/>
                <a:gd name="connsiteY3" fmla="*/ 23559 h 2091030"/>
                <a:gd name="connsiteX4" fmla="*/ 1792711 w 3702660"/>
                <a:gd name="connsiteY4" fmla="*/ 5271 h 2091030"/>
                <a:gd name="connsiteX5" fmla="*/ 1500103 w 3702660"/>
                <a:gd name="connsiteY5" fmla="*/ 5271 h 2091030"/>
                <a:gd name="connsiteX6" fmla="*/ 920983 w 3702660"/>
                <a:gd name="connsiteY6" fmla="*/ 66231 h 2091030"/>
                <a:gd name="connsiteX7" fmla="*/ 640567 w 3702660"/>
                <a:gd name="connsiteY7" fmla="*/ 151575 h 2091030"/>
                <a:gd name="connsiteX8" fmla="*/ 585703 w 3702660"/>
                <a:gd name="connsiteY8" fmla="*/ 194247 h 2091030"/>
                <a:gd name="connsiteX9" fmla="*/ 494263 w 3702660"/>
                <a:gd name="connsiteY9" fmla="*/ 291783 h 2091030"/>
                <a:gd name="connsiteX10" fmla="*/ 55351 w 3702660"/>
                <a:gd name="connsiteY10" fmla="*/ 919671 h 2091030"/>
                <a:gd name="connsiteX11" fmla="*/ 6583 w 3702660"/>
                <a:gd name="connsiteY11" fmla="*/ 1047687 h 2091030"/>
                <a:gd name="connsiteX12" fmla="*/ 487 w 3702660"/>
                <a:gd name="connsiteY12" fmla="*/ 1175703 h 2091030"/>
                <a:gd name="connsiteX13" fmla="*/ 6583 w 3702660"/>
                <a:gd name="connsiteY13" fmla="*/ 1285431 h 2091030"/>
                <a:gd name="connsiteX14" fmla="*/ 37063 w 3702660"/>
                <a:gd name="connsiteY14" fmla="*/ 1340295 h 2091030"/>
                <a:gd name="connsiteX15" fmla="*/ 104119 w 3702660"/>
                <a:gd name="connsiteY15" fmla="*/ 1382967 h 2091030"/>
                <a:gd name="connsiteX16" fmla="*/ 280903 w 3702660"/>
                <a:gd name="connsiteY16" fmla="*/ 1395159 h 2091030"/>
                <a:gd name="connsiteX17" fmla="*/ 536935 w 3702660"/>
                <a:gd name="connsiteY17" fmla="*/ 1346391 h 2091030"/>
                <a:gd name="connsiteX18" fmla="*/ 792967 w 3702660"/>
                <a:gd name="connsiteY18" fmla="*/ 1200087 h 2091030"/>
                <a:gd name="connsiteX19" fmla="*/ 927079 w 3702660"/>
                <a:gd name="connsiteY19" fmla="*/ 1059879 h 2091030"/>
                <a:gd name="connsiteX20" fmla="*/ 1024615 w 3702660"/>
                <a:gd name="connsiteY20" fmla="*/ 919671 h 2091030"/>
                <a:gd name="connsiteX21" fmla="*/ 1225783 w 3702660"/>
                <a:gd name="connsiteY21" fmla="*/ 858711 h 2091030"/>
                <a:gd name="connsiteX22" fmla="*/ 1500103 w 3702660"/>
                <a:gd name="connsiteY22" fmla="*/ 767271 h 2091030"/>
                <a:gd name="connsiteX23" fmla="*/ 1878055 w 3702660"/>
                <a:gd name="connsiteY23" fmla="*/ 980631 h 2091030"/>
                <a:gd name="connsiteX24" fmla="*/ 2292583 w 3702660"/>
                <a:gd name="connsiteY24" fmla="*/ 1248855 h 2091030"/>
                <a:gd name="connsiteX25" fmla="*/ 2902183 w 3702660"/>
                <a:gd name="connsiteY25" fmla="*/ 1681671 h 2091030"/>
                <a:gd name="connsiteX26" fmla="*/ 3219175 w 3702660"/>
                <a:gd name="connsiteY26" fmla="*/ 1931607 h 2091030"/>
                <a:gd name="connsiteX27" fmla="*/ 3377671 w 3702660"/>
                <a:gd name="connsiteY27" fmla="*/ 2077911 h 2091030"/>
                <a:gd name="connsiteX28" fmla="*/ 3365479 w 3702660"/>
                <a:gd name="connsiteY28" fmla="*/ 2084007 h 2091030"/>
                <a:gd name="connsiteX29" fmla="*/ 3517879 w 3702660"/>
                <a:gd name="connsiteY29" fmla="*/ 1992567 h 2091030"/>
                <a:gd name="connsiteX30" fmla="*/ 3633703 w 3702660"/>
                <a:gd name="connsiteY30" fmla="*/ 1870647 h 2091030"/>
                <a:gd name="connsiteX31" fmla="*/ 3700759 w 3702660"/>
                <a:gd name="connsiteY31" fmla="*/ 1748727 h 2091030"/>
                <a:gd name="connsiteX32" fmla="*/ 3432535 w 3702660"/>
                <a:gd name="connsiteY32" fmla="*/ 1200087 h 2091030"/>
                <a:gd name="connsiteX33" fmla="*/ 3036295 w 3702660"/>
                <a:gd name="connsiteY33" fmla="*/ 255207 h 2091030"/>
                <a:gd name="connsiteX0" fmla="*/ 3036295 w 3702660"/>
                <a:gd name="connsiteY0" fmla="*/ 255207 h 2091030"/>
                <a:gd name="connsiteX1" fmla="*/ 2640055 w 3702660"/>
                <a:gd name="connsiteY1" fmla="*/ 169863 h 2091030"/>
                <a:gd name="connsiteX2" fmla="*/ 2201143 w 3702660"/>
                <a:gd name="connsiteY2" fmla="*/ 84519 h 2091030"/>
                <a:gd name="connsiteX3" fmla="*/ 1939015 w 3702660"/>
                <a:gd name="connsiteY3" fmla="*/ 23559 h 2091030"/>
                <a:gd name="connsiteX4" fmla="*/ 1792711 w 3702660"/>
                <a:gd name="connsiteY4" fmla="*/ 5271 h 2091030"/>
                <a:gd name="connsiteX5" fmla="*/ 1500103 w 3702660"/>
                <a:gd name="connsiteY5" fmla="*/ 5271 h 2091030"/>
                <a:gd name="connsiteX6" fmla="*/ 920983 w 3702660"/>
                <a:gd name="connsiteY6" fmla="*/ 66231 h 2091030"/>
                <a:gd name="connsiteX7" fmla="*/ 640567 w 3702660"/>
                <a:gd name="connsiteY7" fmla="*/ 151575 h 2091030"/>
                <a:gd name="connsiteX8" fmla="*/ 567415 w 3702660"/>
                <a:gd name="connsiteY8" fmla="*/ 200343 h 2091030"/>
                <a:gd name="connsiteX9" fmla="*/ 494263 w 3702660"/>
                <a:gd name="connsiteY9" fmla="*/ 291783 h 2091030"/>
                <a:gd name="connsiteX10" fmla="*/ 55351 w 3702660"/>
                <a:gd name="connsiteY10" fmla="*/ 919671 h 2091030"/>
                <a:gd name="connsiteX11" fmla="*/ 6583 w 3702660"/>
                <a:gd name="connsiteY11" fmla="*/ 1047687 h 2091030"/>
                <a:gd name="connsiteX12" fmla="*/ 487 w 3702660"/>
                <a:gd name="connsiteY12" fmla="*/ 1175703 h 2091030"/>
                <a:gd name="connsiteX13" fmla="*/ 6583 w 3702660"/>
                <a:gd name="connsiteY13" fmla="*/ 1285431 h 2091030"/>
                <a:gd name="connsiteX14" fmla="*/ 37063 w 3702660"/>
                <a:gd name="connsiteY14" fmla="*/ 1340295 h 2091030"/>
                <a:gd name="connsiteX15" fmla="*/ 104119 w 3702660"/>
                <a:gd name="connsiteY15" fmla="*/ 1382967 h 2091030"/>
                <a:gd name="connsiteX16" fmla="*/ 280903 w 3702660"/>
                <a:gd name="connsiteY16" fmla="*/ 1395159 h 2091030"/>
                <a:gd name="connsiteX17" fmla="*/ 536935 w 3702660"/>
                <a:gd name="connsiteY17" fmla="*/ 1346391 h 2091030"/>
                <a:gd name="connsiteX18" fmla="*/ 792967 w 3702660"/>
                <a:gd name="connsiteY18" fmla="*/ 1200087 h 2091030"/>
                <a:gd name="connsiteX19" fmla="*/ 927079 w 3702660"/>
                <a:gd name="connsiteY19" fmla="*/ 1059879 h 2091030"/>
                <a:gd name="connsiteX20" fmla="*/ 1024615 w 3702660"/>
                <a:gd name="connsiteY20" fmla="*/ 919671 h 2091030"/>
                <a:gd name="connsiteX21" fmla="*/ 1225783 w 3702660"/>
                <a:gd name="connsiteY21" fmla="*/ 858711 h 2091030"/>
                <a:gd name="connsiteX22" fmla="*/ 1500103 w 3702660"/>
                <a:gd name="connsiteY22" fmla="*/ 767271 h 2091030"/>
                <a:gd name="connsiteX23" fmla="*/ 1878055 w 3702660"/>
                <a:gd name="connsiteY23" fmla="*/ 980631 h 2091030"/>
                <a:gd name="connsiteX24" fmla="*/ 2292583 w 3702660"/>
                <a:gd name="connsiteY24" fmla="*/ 1248855 h 2091030"/>
                <a:gd name="connsiteX25" fmla="*/ 2902183 w 3702660"/>
                <a:gd name="connsiteY25" fmla="*/ 1681671 h 2091030"/>
                <a:gd name="connsiteX26" fmla="*/ 3219175 w 3702660"/>
                <a:gd name="connsiteY26" fmla="*/ 1931607 h 2091030"/>
                <a:gd name="connsiteX27" fmla="*/ 3377671 w 3702660"/>
                <a:gd name="connsiteY27" fmla="*/ 2077911 h 2091030"/>
                <a:gd name="connsiteX28" fmla="*/ 3365479 w 3702660"/>
                <a:gd name="connsiteY28" fmla="*/ 2084007 h 2091030"/>
                <a:gd name="connsiteX29" fmla="*/ 3517879 w 3702660"/>
                <a:gd name="connsiteY29" fmla="*/ 1992567 h 2091030"/>
                <a:gd name="connsiteX30" fmla="*/ 3633703 w 3702660"/>
                <a:gd name="connsiteY30" fmla="*/ 1870647 h 2091030"/>
                <a:gd name="connsiteX31" fmla="*/ 3700759 w 3702660"/>
                <a:gd name="connsiteY31" fmla="*/ 1748727 h 2091030"/>
                <a:gd name="connsiteX32" fmla="*/ 3432535 w 3702660"/>
                <a:gd name="connsiteY32" fmla="*/ 1200087 h 2091030"/>
                <a:gd name="connsiteX33" fmla="*/ 3036295 w 3702660"/>
                <a:gd name="connsiteY33" fmla="*/ 255207 h 2091030"/>
                <a:gd name="connsiteX0" fmla="*/ 3050536 w 3716901"/>
                <a:gd name="connsiteY0" fmla="*/ 255207 h 2091030"/>
                <a:gd name="connsiteX1" fmla="*/ 2654296 w 3716901"/>
                <a:gd name="connsiteY1" fmla="*/ 169863 h 2091030"/>
                <a:gd name="connsiteX2" fmla="*/ 2215384 w 3716901"/>
                <a:gd name="connsiteY2" fmla="*/ 84519 h 2091030"/>
                <a:gd name="connsiteX3" fmla="*/ 1953256 w 3716901"/>
                <a:gd name="connsiteY3" fmla="*/ 23559 h 2091030"/>
                <a:gd name="connsiteX4" fmla="*/ 1806952 w 3716901"/>
                <a:gd name="connsiteY4" fmla="*/ 5271 h 2091030"/>
                <a:gd name="connsiteX5" fmla="*/ 1514344 w 3716901"/>
                <a:gd name="connsiteY5" fmla="*/ 5271 h 2091030"/>
                <a:gd name="connsiteX6" fmla="*/ 935224 w 3716901"/>
                <a:gd name="connsiteY6" fmla="*/ 66231 h 2091030"/>
                <a:gd name="connsiteX7" fmla="*/ 654808 w 3716901"/>
                <a:gd name="connsiteY7" fmla="*/ 151575 h 2091030"/>
                <a:gd name="connsiteX8" fmla="*/ 581656 w 3716901"/>
                <a:gd name="connsiteY8" fmla="*/ 200343 h 2091030"/>
                <a:gd name="connsiteX9" fmla="*/ 508504 w 3716901"/>
                <a:gd name="connsiteY9" fmla="*/ 291783 h 2091030"/>
                <a:gd name="connsiteX10" fmla="*/ 69592 w 3716901"/>
                <a:gd name="connsiteY10" fmla="*/ 919671 h 2091030"/>
                <a:gd name="connsiteX11" fmla="*/ 2536 w 3716901"/>
                <a:gd name="connsiteY11" fmla="*/ 1072071 h 2091030"/>
                <a:gd name="connsiteX12" fmla="*/ 14728 w 3716901"/>
                <a:gd name="connsiteY12" fmla="*/ 1175703 h 2091030"/>
                <a:gd name="connsiteX13" fmla="*/ 20824 w 3716901"/>
                <a:gd name="connsiteY13" fmla="*/ 1285431 h 2091030"/>
                <a:gd name="connsiteX14" fmla="*/ 51304 w 3716901"/>
                <a:gd name="connsiteY14" fmla="*/ 1340295 h 2091030"/>
                <a:gd name="connsiteX15" fmla="*/ 118360 w 3716901"/>
                <a:gd name="connsiteY15" fmla="*/ 1382967 h 2091030"/>
                <a:gd name="connsiteX16" fmla="*/ 295144 w 3716901"/>
                <a:gd name="connsiteY16" fmla="*/ 1395159 h 2091030"/>
                <a:gd name="connsiteX17" fmla="*/ 551176 w 3716901"/>
                <a:gd name="connsiteY17" fmla="*/ 1346391 h 2091030"/>
                <a:gd name="connsiteX18" fmla="*/ 807208 w 3716901"/>
                <a:gd name="connsiteY18" fmla="*/ 1200087 h 2091030"/>
                <a:gd name="connsiteX19" fmla="*/ 941320 w 3716901"/>
                <a:gd name="connsiteY19" fmla="*/ 1059879 h 2091030"/>
                <a:gd name="connsiteX20" fmla="*/ 1038856 w 3716901"/>
                <a:gd name="connsiteY20" fmla="*/ 919671 h 2091030"/>
                <a:gd name="connsiteX21" fmla="*/ 1240024 w 3716901"/>
                <a:gd name="connsiteY21" fmla="*/ 858711 h 2091030"/>
                <a:gd name="connsiteX22" fmla="*/ 1514344 w 3716901"/>
                <a:gd name="connsiteY22" fmla="*/ 767271 h 2091030"/>
                <a:gd name="connsiteX23" fmla="*/ 1892296 w 3716901"/>
                <a:gd name="connsiteY23" fmla="*/ 980631 h 2091030"/>
                <a:gd name="connsiteX24" fmla="*/ 2306824 w 3716901"/>
                <a:gd name="connsiteY24" fmla="*/ 1248855 h 2091030"/>
                <a:gd name="connsiteX25" fmla="*/ 2916424 w 3716901"/>
                <a:gd name="connsiteY25" fmla="*/ 1681671 h 2091030"/>
                <a:gd name="connsiteX26" fmla="*/ 3233416 w 3716901"/>
                <a:gd name="connsiteY26" fmla="*/ 1931607 h 2091030"/>
                <a:gd name="connsiteX27" fmla="*/ 3391912 w 3716901"/>
                <a:gd name="connsiteY27" fmla="*/ 2077911 h 2091030"/>
                <a:gd name="connsiteX28" fmla="*/ 3379720 w 3716901"/>
                <a:gd name="connsiteY28" fmla="*/ 2084007 h 2091030"/>
                <a:gd name="connsiteX29" fmla="*/ 3532120 w 3716901"/>
                <a:gd name="connsiteY29" fmla="*/ 1992567 h 2091030"/>
                <a:gd name="connsiteX30" fmla="*/ 3647944 w 3716901"/>
                <a:gd name="connsiteY30" fmla="*/ 1870647 h 2091030"/>
                <a:gd name="connsiteX31" fmla="*/ 3715000 w 3716901"/>
                <a:gd name="connsiteY31" fmla="*/ 1748727 h 2091030"/>
                <a:gd name="connsiteX32" fmla="*/ 3446776 w 3716901"/>
                <a:gd name="connsiteY32" fmla="*/ 1200087 h 2091030"/>
                <a:gd name="connsiteX33" fmla="*/ 3050536 w 3716901"/>
                <a:gd name="connsiteY33" fmla="*/ 255207 h 2091030"/>
                <a:gd name="connsiteX0" fmla="*/ 3053716 w 3720081"/>
                <a:gd name="connsiteY0" fmla="*/ 255207 h 2091030"/>
                <a:gd name="connsiteX1" fmla="*/ 2657476 w 3720081"/>
                <a:gd name="connsiteY1" fmla="*/ 169863 h 2091030"/>
                <a:gd name="connsiteX2" fmla="*/ 2218564 w 3720081"/>
                <a:gd name="connsiteY2" fmla="*/ 84519 h 2091030"/>
                <a:gd name="connsiteX3" fmla="*/ 1956436 w 3720081"/>
                <a:gd name="connsiteY3" fmla="*/ 23559 h 2091030"/>
                <a:gd name="connsiteX4" fmla="*/ 1810132 w 3720081"/>
                <a:gd name="connsiteY4" fmla="*/ 5271 h 2091030"/>
                <a:gd name="connsiteX5" fmla="*/ 1517524 w 3720081"/>
                <a:gd name="connsiteY5" fmla="*/ 5271 h 2091030"/>
                <a:gd name="connsiteX6" fmla="*/ 938404 w 3720081"/>
                <a:gd name="connsiteY6" fmla="*/ 66231 h 2091030"/>
                <a:gd name="connsiteX7" fmla="*/ 657988 w 3720081"/>
                <a:gd name="connsiteY7" fmla="*/ 151575 h 2091030"/>
                <a:gd name="connsiteX8" fmla="*/ 584836 w 3720081"/>
                <a:gd name="connsiteY8" fmla="*/ 200343 h 2091030"/>
                <a:gd name="connsiteX9" fmla="*/ 511684 w 3720081"/>
                <a:gd name="connsiteY9" fmla="*/ 291783 h 2091030"/>
                <a:gd name="connsiteX10" fmla="*/ 72772 w 3720081"/>
                <a:gd name="connsiteY10" fmla="*/ 919671 h 2091030"/>
                <a:gd name="connsiteX11" fmla="*/ 5716 w 3720081"/>
                <a:gd name="connsiteY11" fmla="*/ 1072071 h 2091030"/>
                <a:gd name="connsiteX12" fmla="*/ 5716 w 3720081"/>
                <a:gd name="connsiteY12" fmla="*/ 1187895 h 2091030"/>
                <a:gd name="connsiteX13" fmla="*/ 24004 w 3720081"/>
                <a:gd name="connsiteY13" fmla="*/ 1285431 h 2091030"/>
                <a:gd name="connsiteX14" fmla="*/ 54484 w 3720081"/>
                <a:gd name="connsiteY14" fmla="*/ 1340295 h 2091030"/>
                <a:gd name="connsiteX15" fmla="*/ 121540 w 3720081"/>
                <a:gd name="connsiteY15" fmla="*/ 1382967 h 2091030"/>
                <a:gd name="connsiteX16" fmla="*/ 298324 w 3720081"/>
                <a:gd name="connsiteY16" fmla="*/ 1395159 h 2091030"/>
                <a:gd name="connsiteX17" fmla="*/ 554356 w 3720081"/>
                <a:gd name="connsiteY17" fmla="*/ 1346391 h 2091030"/>
                <a:gd name="connsiteX18" fmla="*/ 810388 w 3720081"/>
                <a:gd name="connsiteY18" fmla="*/ 1200087 h 2091030"/>
                <a:gd name="connsiteX19" fmla="*/ 944500 w 3720081"/>
                <a:gd name="connsiteY19" fmla="*/ 1059879 h 2091030"/>
                <a:gd name="connsiteX20" fmla="*/ 1042036 w 3720081"/>
                <a:gd name="connsiteY20" fmla="*/ 919671 h 2091030"/>
                <a:gd name="connsiteX21" fmla="*/ 1243204 w 3720081"/>
                <a:gd name="connsiteY21" fmla="*/ 858711 h 2091030"/>
                <a:gd name="connsiteX22" fmla="*/ 1517524 w 3720081"/>
                <a:gd name="connsiteY22" fmla="*/ 767271 h 2091030"/>
                <a:gd name="connsiteX23" fmla="*/ 1895476 w 3720081"/>
                <a:gd name="connsiteY23" fmla="*/ 980631 h 2091030"/>
                <a:gd name="connsiteX24" fmla="*/ 2310004 w 3720081"/>
                <a:gd name="connsiteY24" fmla="*/ 1248855 h 2091030"/>
                <a:gd name="connsiteX25" fmla="*/ 2919604 w 3720081"/>
                <a:gd name="connsiteY25" fmla="*/ 1681671 h 2091030"/>
                <a:gd name="connsiteX26" fmla="*/ 3236596 w 3720081"/>
                <a:gd name="connsiteY26" fmla="*/ 1931607 h 2091030"/>
                <a:gd name="connsiteX27" fmla="*/ 3395092 w 3720081"/>
                <a:gd name="connsiteY27" fmla="*/ 2077911 h 2091030"/>
                <a:gd name="connsiteX28" fmla="*/ 3382900 w 3720081"/>
                <a:gd name="connsiteY28" fmla="*/ 2084007 h 2091030"/>
                <a:gd name="connsiteX29" fmla="*/ 3535300 w 3720081"/>
                <a:gd name="connsiteY29" fmla="*/ 1992567 h 2091030"/>
                <a:gd name="connsiteX30" fmla="*/ 3651124 w 3720081"/>
                <a:gd name="connsiteY30" fmla="*/ 1870647 h 2091030"/>
                <a:gd name="connsiteX31" fmla="*/ 3718180 w 3720081"/>
                <a:gd name="connsiteY31" fmla="*/ 1748727 h 2091030"/>
                <a:gd name="connsiteX32" fmla="*/ 3449956 w 3720081"/>
                <a:gd name="connsiteY32" fmla="*/ 1200087 h 2091030"/>
                <a:gd name="connsiteX33" fmla="*/ 3053716 w 3720081"/>
                <a:gd name="connsiteY33" fmla="*/ 255207 h 2091030"/>
                <a:gd name="connsiteX0" fmla="*/ 3053716 w 3720081"/>
                <a:gd name="connsiteY0" fmla="*/ 255207 h 2079038"/>
                <a:gd name="connsiteX1" fmla="*/ 2657476 w 3720081"/>
                <a:gd name="connsiteY1" fmla="*/ 169863 h 2079038"/>
                <a:gd name="connsiteX2" fmla="*/ 2218564 w 3720081"/>
                <a:gd name="connsiteY2" fmla="*/ 84519 h 2079038"/>
                <a:gd name="connsiteX3" fmla="*/ 1956436 w 3720081"/>
                <a:gd name="connsiteY3" fmla="*/ 23559 h 2079038"/>
                <a:gd name="connsiteX4" fmla="*/ 1810132 w 3720081"/>
                <a:gd name="connsiteY4" fmla="*/ 5271 h 2079038"/>
                <a:gd name="connsiteX5" fmla="*/ 1517524 w 3720081"/>
                <a:gd name="connsiteY5" fmla="*/ 5271 h 2079038"/>
                <a:gd name="connsiteX6" fmla="*/ 938404 w 3720081"/>
                <a:gd name="connsiteY6" fmla="*/ 66231 h 2079038"/>
                <a:gd name="connsiteX7" fmla="*/ 657988 w 3720081"/>
                <a:gd name="connsiteY7" fmla="*/ 151575 h 2079038"/>
                <a:gd name="connsiteX8" fmla="*/ 584836 w 3720081"/>
                <a:gd name="connsiteY8" fmla="*/ 200343 h 2079038"/>
                <a:gd name="connsiteX9" fmla="*/ 511684 w 3720081"/>
                <a:gd name="connsiteY9" fmla="*/ 291783 h 2079038"/>
                <a:gd name="connsiteX10" fmla="*/ 72772 w 3720081"/>
                <a:gd name="connsiteY10" fmla="*/ 919671 h 2079038"/>
                <a:gd name="connsiteX11" fmla="*/ 5716 w 3720081"/>
                <a:gd name="connsiteY11" fmla="*/ 1072071 h 2079038"/>
                <a:gd name="connsiteX12" fmla="*/ 5716 w 3720081"/>
                <a:gd name="connsiteY12" fmla="*/ 1187895 h 2079038"/>
                <a:gd name="connsiteX13" fmla="*/ 24004 w 3720081"/>
                <a:gd name="connsiteY13" fmla="*/ 1285431 h 2079038"/>
                <a:gd name="connsiteX14" fmla="*/ 54484 w 3720081"/>
                <a:gd name="connsiteY14" fmla="*/ 1340295 h 2079038"/>
                <a:gd name="connsiteX15" fmla="*/ 121540 w 3720081"/>
                <a:gd name="connsiteY15" fmla="*/ 1382967 h 2079038"/>
                <a:gd name="connsiteX16" fmla="*/ 298324 w 3720081"/>
                <a:gd name="connsiteY16" fmla="*/ 1395159 h 2079038"/>
                <a:gd name="connsiteX17" fmla="*/ 554356 w 3720081"/>
                <a:gd name="connsiteY17" fmla="*/ 1346391 h 2079038"/>
                <a:gd name="connsiteX18" fmla="*/ 810388 w 3720081"/>
                <a:gd name="connsiteY18" fmla="*/ 1200087 h 2079038"/>
                <a:gd name="connsiteX19" fmla="*/ 944500 w 3720081"/>
                <a:gd name="connsiteY19" fmla="*/ 1059879 h 2079038"/>
                <a:gd name="connsiteX20" fmla="*/ 1042036 w 3720081"/>
                <a:gd name="connsiteY20" fmla="*/ 919671 h 2079038"/>
                <a:gd name="connsiteX21" fmla="*/ 1243204 w 3720081"/>
                <a:gd name="connsiteY21" fmla="*/ 858711 h 2079038"/>
                <a:gd name="connsiteX22" fmla="*/ 1517524 w 3720081"/>
                <a:gd name="connsiteY22" fmla="*/ 767271 h 2079038"/>
                <a:gd name="connsiteX23" fmla="*/ 1895476 w 3720081"/>
                <a:gd name="connsiteY23" fmla="*/ 980631 h 2079038"/>
                <a:gd name="connsiteX24" fmla="*/ 2310004 w 3720081"/>
                <a:gd name="connsiteY24" fmla="*/ 1248855 h 2079038"/>
                <a:gd name="connsiteX25" fmla="*/ 2919604 w 3720081"/>
                <a:gd name="connsiteY25" fmla="*/ 1681671 h 2079038"/>
                <a:gd name="connsiteX26" fmla="*/ 3236596 w 3720081"/>
                <a:gd name="connsiteY26" fmla="*/ 1931607 h 2079038"/>
                <a:gd name="connsiteX27" fmla="*/ 3395092 w 3720081"/>
                <a:gd name="connsiteY27" fmla="*/ 2077911 h 2079038"/>
                <a:gd name="connsiteX28" fmla="*/ 3535300 w 3720081"/>
                <a:gd name="connsiteY28" fmla="*/ 1992567 h 2079038"/>
                <a:gd name="connsiteX29" fmla="*/ 3651124 w 3720081"/>
                <a:gd name="connsiteY29" fmla="*/ 1870647 h 2079038"/>
                <a:gd name="connsiteX30" fmla="*/ 3718180 w 3720081"/>
                <a:gd name="connsiteY30" fmla="*/ 1748727 h 2079038"/>
                <a:gd name="connsiteX31" fmla="*/ 3449956 w 3720081"/>
                <a:gd name="connsiteY31" fmla="*/ 1200087 h 2079038"/>
                <a:gd name="connsiteX32" fmla="*/ 3053716 w 3720081"/>
                <a:gd name="connsiteY32" fmla="*/ 255207 h 2079038"/>
                <a:gd name="connsiteX0" fmla="*/ 3053716 w 3720081"/>
                <a:gd name="connsiteY0" fmla="*/ 255207 h 1995179"/>
                <a:gd name="connsiteX1" fmla="*/ 2657476 w 3720081"/>
                <a:gd name="connsiteY1" fmla="*/ 169863 h 1995179"/>
                <a:gd name="connsiteX2" fmla="*/ 2218564 w 3720081"/>
                <a:gd name="connsiteY2" fmla="*/ 84519 h 1995179"/>
                <a:gd name="connsiteX3" fmla="*/ 1956436 w 3720081"/>
                <a:gd name="connsiteY3" fmla="*/ 23559 h 1995179"/>
                <a:gd name="connsiteX4" fmla="*/ 1810132 w 3720081"/>
                <a:gd name="connsiteY4" fmla="*/ 5271 h 1995179"/>
                <a:gd name="connsiteX5" fmla="*/ 1517524 w 3720081"/>
                <a:gd name="connsiteY5" fmla="*/ 5271 h 1995179"/>
                <a:gd name="connsiteX6" fmla="*/ 938404 w 3720081"/>
                <a:gd name="connsiteY6" fmla="*/ 66231 h 1995179"/>
                <a:gd name="connsiteX7" fmla="*/ 657988 w 3720081"/>
                <a:gd name="connsiteY7" fmla="*/ 151575 h 1995179"/>
                <a:gd name="connsiteX8" fmla="*/ 584836 w 3720081"/>
                <a:gd name="connsiteY8" fmla="*/ 200343 h 1995179"/>
                <a:gd name="connsiteX9" fmla="*/ 511684 w 3720081"/>
                <a:gd name="connsiteY9" fmla="*/ 291783 h 1995179"/>
                <a:gd name="connsiteX10" fmla="*/ 72772 w 3720081"/>
                <a:gd name="connsiteY10" fmla="*/ 919671 h 1995179"/>
                <a:gd name="connsiteX11" fmla="*/ 5716 w 3720081"/>
                <a:gd name="connsiteY11" fmla="*/ 1072071 h 1995179"/>
                <a:gd name="connsiteX12" fmla="*/ 5716 w 3720081"/>
                <a:gd name="connsiteY12" fmla="*/ 1187895 h 1995179"/>
                <a:gd name="connsiteX13" fmla="*/ 24004 w 3720081"/>
                <a:gd name="connsiteY13" fmla="*/ 1285431 h 1995179"/>
                <a:gd name="connsiteX14" fmla="*/ 54484 w 3720081"/>
                <a:gd name="connsiteY14" fmla="*/ 1340295 h 1995179"/>
                <a:gd name="connsiteX15" fmla="*/ 121540 w 3720081"/>
                <a:gd name="connsiteY15" fmla="*/ 1382967 h 1995179"/>
                <a:gd name="connsiteX16" fmla="*/ 298324 w 3720081"/>
                <a:gd name="connsiteY16" fmla="*/ 1395159 h 1995179"/>
                <a:gd name="connsiteX17" fmla="*/ 554356 w 3720081"/>
                <a:gd name="connsiteY17" fmla="*/ 1346391 h 1995179"/>
                <a:gd name="connsiteX18" fmla="*/ 810388 w 3720081"/>
                <a:gd name="connsiteY18" fmla="*/ 1200087 h 1995179"/>
                <a:gd name="connsiteX19" fmla="*/ 944500 w 3720081"/>
                <a:gd name="connsiteY19" fmla="*/ 1059879 h 1995179"/>
                <a:gd name="connsiteX20" fmla="*/ 1042036 w 3720081"/>
                <a:gd name="connsiteY20" fmla="*/ 919671 h 1995179"/>
                <a:gd name="connsiteX21" fmla="*/ 1243204 w 3720081"/>
                <a:gd name="connsiteY21" fmla="*/ 858711 h 1995179"/>
                <a:gd name="connsiteX22" fmla="*/ 1517524 w 3720081"/>
                <a:gd name="connsiteY22" fmla="*/ 767271 h 1995179"/>
                <a:gd name="connsiteX23" fmla="*/ 1895476 w 3720081"/>
                <a:gd name="connsiteY23" fmla="*/ 980631 h 1995179"/>
                <a:gd name="connsiteX24" fmla="*/ 2310004 w 3720081"/>
                <a:gd name="connsiteY24" fmla="*/ 1248855 h 1995179"/>
                <a:gd name="connsiteX25" fmla="*/ 2919604 w 3720081"/>
                <a:gd name="connsiteY25" fmla="*/ 1681671 h 1995179"/>
                <a:gd name="connsiteX26" fmla="*/ 3236596 w 3720081"/>
                <a:gd name="connsiteY26" fmla="*/ 1931607 h 1995179"/>
                <a:gd name="connsiteX27" fmla="*/ 3535300 w 3720081"/>
                <a:gd name="connsiteY27" fmla="*/ 1992567 h 1995179"/>
                <a:gd name="connsiteX28" fmla="*/ 3651124 w 3720081"/>
                <a:gd name="connsiteY28" fmla="*/ 1870647 h 1995179"/>
                <a:gd name="connsiteX29" fmla="*/ 3718180 w 3720081"/>
                <a:gd name="connsiteY29" fmla="*/ 1748727 h 1995179"/>
                <a:gd name="connsiteX30" fmla="*/ 3449956 w 3720081"/>
                <a:gd name="connsiteY30" fmla="*/ 1200087 h 1995179"/>
                <a:gd name="connsiteX31" fmla="*/ 3053716 w 3720081"/>
                <a:gd name="connsiteY31" fmla="*/ 255207 h 1995179"/>
                <a:gd name="connsiteX0" fmla="*/ 3053716 w 3720081"/>
                <a:gd name="connsiteY0" fmla="*/ 255207 h 2048486"/>
                <a:gd name="connsiteX1" fmla="*/ 2657476 w 3720081"/>
                <a:gd name="connsiteY1" fmla="*/ 169863 h 2048486"/>
                <a:gd name="connsiteX2" fmla="*/ 2218564 w 3720081"/>
                <a:gd name="connsiteY2" fmla="*/ 84519 h 2048486"/>
                <a:gd name="connsiteX3" fmla="*/ 1956436 w 3720081"/>
                <a:gd name="connsiteY3" fmla="*/ 23559 h 2048486"/>
                <a:gd name="connsiteX4" fmla="*/ 1810132 w 3720081"/>
                <a:gd name="connsiteY4" fmla="*/ 5271 h 2048486"/>
                <a:gd name="connsiteX5" fmla="*/ 1517524 w 3720081"/>
                <a:gd name="connsiteY5" fmla="*/ 5271 h 2048486"/>
                <a:gd name="connsiteX6" fmla="*/ 938404 w 3720081"/>
                <a:gd name="connsiteY6" fmla="*/ 66231 h 2048486"/>
                <a:gd name="connsiteX7" fmla="*/ 657988 w 3720081"/>
                <a:gd name="connsiteY7" fmla="*/ 151575 h 2048486"/>
                <a:gd name="connsiteX8" fmla="*/ 584836 w 3720081"/>
                <a:gd name="connsiteY8" fmla="*/ 200343 h 2048486"/>
                <a:gd name="connsiteX9" fmla="*/ 511684 w 3720081"/>
                <a:gd name="connsiteY9" fmla="*/ 291783 h 2048486"/>
                <a:gd name="connsiteX10" fmla="*/ 72772 w 3720081"/>
                <a:gd name="connsiteY10" fmla="*/ 919671 h 2048486"/>
                <a:gd name="connsiteX11" fmla="*/ 5716 w 3720081"/>
                <a:gd name="connsiteY11" fmla="*/ 1072071 h 2048486"/>
                <a:gd name="connsiteX12" fmla="*/ 5716 w 3720081"/>
                <a:gd name="connsiteY12" fmla="*/ 1187895 h 2048486"/>
                <a:gd name="connsiteX13" fmla="*/ 24004 w 3720081"/>
                <a:gd name="connsiteY13" fmla="*/ 1285431 h 2048486"/>
                <a:gd name="connsiteX14" fmla="*/ 54484 w 3720081"/>
                <a:gd name="connsiteY14" fmla="*/ 1340295 h 2048486"/>
                <a:gd name="connsiteX15" fmla="*/ 121540 w 3720081"/>
                <a:gd name="connsiteY15" fmla="*/ 1382967 h 2048486"/>
                <a:gd name="connsiteX16" fmla="*/ 298324 w 3720081"/>
                <a:gd name="connsiteY16" fmla="*/ 1395159 h 2048486"/>
                <a:gd name="connsiteX17" fmla="*/ 554356 w 3720081"/>
                <a:gd name="connsiteY17" fmla="*/ 1346391 h 2048486"/>
                <a:gd name="connsiteX18" fmla="*/ 810388 w 3720081"/>
                <a:gd name="connsiteY18" fmla="*/ 1200087 h 2048486"/>
                <a:gd name="connsiteX19" fmla="*/ 944500 w 3720081"/>
                <a:gd name="connsiteY19" fmla="*/ 1059879 h 2048486"/>
                <a:gd name="connsiteX20" fmla="*/ 1042036 w 3720081"/>
                <a:gd name="connsiteY20" fmla="*/ 919671 h 2048486"/>
                <a:gd name="connsiteX21" fmla="*/ 1243204 w 3720081"/>
                <a:gd name="connsiteY21" fmla="*/ 858711 h 2048486"/>
                <a:gd name="connsiteX22" fmla="*/ 1517524 w 3720081"/>
                <a:gd name="connsiteY22" fmla="*/ 767271 h 2048486"/>
                <a:gd name="connsiteX23" fmla="*/ 1895476 w 3720081"/>
                <a:gd name="connsiteY23" fmla="*/ 980631 h 2048486"/>
                <a:gd name="connsiteX24" fmla="*/ 2310004 w 3720081"/>
                <a:gd name="connsiteY24" fmla="*/ 1248855 h 2048486"/>
                <a:gd name="connsiteX25" fmla="*/ 2919604 w 3720081"/>
                <a:gd name="connsiteY25" fmla="*/ 1681671 h 2048486"/>
                <a:gd name="connsiteX26" fmla="*/ 3236596 w 3720081"/>
                <a:gd name="connsiteY26" fmla="*/ 1931607 h 2048486"/>
                <a:gd name="connsiteX27" fmla="*/ 3456052 w 3720081"/>
                <a:gd name="connsiteY27" fmla="*/ 2047431 h 2048486"/>
                <a:gd name="connsiteX28" fmla="*/ 3651124 w 3720081"/>
                <a:gd name="connsiteY28" fmla="*/ 1870647 h 2048486"/>
                <a:gd name="connsiteX29" fmla="*/ 3718180 w 3720081"/>
                <a:gd name="connsiteY29" fmla="*/ 1748727 h 2048486"/>
                <a:gd name="connsiteX30" fmla="*/ 3449956 w 3720081"/>
                <a:gd name="connsiteY30" fmla="*/ 1200087 h 2048486"/>
                <a:gd name="connsiteX31" fmla="*/ 3053716 w 3720081"/>
                <a:gd name="connsiteY31" fmla="*/ 255207 h 204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20081" h="2048486">
                  <a:moveTo>
                    <a:pt x="3053716" y="255207"/>
                  </a:moveTo>
                  <a:cubicBezTo>
                    <a:pt x="2921636" y="83503"/>
                    <a:pt x="2796668" y="198311"/>
                    <a:pt x="2657476" y="169863"/>
                  </a:cubicBezTo>
                  <a:lnTo>
                    <a:pt x="2218564" y="84519"/>
                  </a:lnTo>
                  <a:cubicBezTo>
                    <a:pt x="2101724" y="60135"/>
                    <a:pt x="2024508" y="36767"/>
                    <a:pt x="1956436" y="23559"/>
                  </a:cubicBezTo>
                  <a:cubicBezTo>
                    <a:pt x="1888364" y="10351"/>
                    <a:pt x="1883284" y="8319"/>
                    <a:pt x="1810132" y="5271"/>
                  </a:cubicBezTo>
                  <a:cubicBezTo>
                    <a:pt x="1736980" y="2223"/>
                    <a:pt x="1662812" y="-4889"/>
                    <a:pt x="1517524" y="5271"/>
                  </a:cubicBezTo>
                  <a:cubicBezTo>
                    <a:pt x="1372236" y="15431"/>
                    <a:pt x="1081660" y="41847"/>
                    <a:pt x="938404" y="66231"/>
                  </a:cubicBezTo>
                  <a:cubicBezTo>
                    <a:pt x="795148" y="90615"/>
                    <a:pt x="716916" y="129223"/>
                    <a:pt x="657988" y="151575"/>
                  </a:cubicBezTo>
                  <a:cubicBezTo>
                    <a:pt x="599060" y="173927"/>
                    <a:pt x="609220" y="176975"/>
                    <a:pt x="584836" y="200343"/>
                  </a:cubicBezTo>
                  <a:cubicBezTo>
                    <a:pt x="560452" y="223711"/>
                    <a:pt x="597028" y="171895"/>
                    <a:pt x="511684" y="291783"/>
                  </a:cubicBezTo>
                  <a:cubicBezTo>
                    <a:pt x="426340" y="411671"/>
                    <a:pt x="157100" y="789623"/>
                    <a:pt x="72772" y="919671"/>
                  </a:cubicBezTo>
                  <a:cubicBezTo>
                    <a:pt x="-11556" y="1049719"/>
                    <a:pt x="16892" y="1027367"/>
                    <a:pt x="5716" y="1072071"/>
                  </a:cubicBezTo>
                  <a:cubicBezTo>
                    <a:pt x="-5460" y="1116775"/>
                    <a:pt x="2668" y="1152335"/>
                    <a:pt x="5716" y="1187895"/>
                  </a:cubicBezTo>
                  <a:cubicBezTo>
                    <a:pt x="8764" y="1223455"/>
                    <a:pt x="15876" y="1260031"/>
                    <a:pt x="24004" y="1285431"/>
                  </a:cubicBezTo>
                  <a:cubicBezTo>
                    <a:pt x="32132" y="1310831"/>
                    <a:pt x="38228" y="1324039"/>
                    <a:pt x="54484" y="1340295"/>
                  </a:cubicBezTo>
                  <a:cubicBezTo>
                    <a:pt x="70740" y="1356551"/>
                    <a:pt x="80900" y="1373823"/>
                    <a:pt x="121540" y="1382967"/>
                  </a:cubicBezTo>
                  <a:cubicBezTo>
                    <a:pt x="162180" y="1392111"/>
                    <a:pt x="226188" y="1401255"/>
                    <a:pt x="298324" y="1395159"/>
                  </a:cubicBezTo>
                  <a:cubicBezTo>
                    <a:pt x="370460" y="1389063"/>
                    <a:pt x="469012" y="1378903"/>
                    <a:pt x="554356" y="1346391"/>
                  </a:cubicBezTo>
                  <a:cubicBezTo>
                    <a:pt x="639700" y="1313879"/>
                    <a:pt x="745364" y="1247839"/>
                    <a:pt x="810388" y="1200087"/>
                  </a:cubicBezTo>
                  <a:cubicBezTo>
                    <a:pt x="875412" y="1152335"/>
                    <a:pt x="905892" y="1106615"/>
                    <a:pt x="944500" y="1059879"/>
                  </a:cubicBezTo>
                  <a:cubicBezTo>
                    <a:pt x="983108" y="1013143"/>
                    <a:pt x="992252" y="953199"/>
                    <a:pt x="1042036" y="919671"/>
                  </a:cubicBezTo>
                  <a:cubicBezTo>
                    <a:pt x="1091820" y="886143"/>
                    <a:pt x="1163956" y="884111"/>
                    <a:pt x="1243204" y="858711"/>
                  </a:cubicBezTo>
                  <a:cubicBezTo>
                    <a:pt x="1322452" y="833311"/>
                    <a:pt x="1408812" y="746951"/>
                    <a:pt x="1517524" y="767271"/>
                  </a:cubicBezTo>
                  <a:cubicBezTo>
                    <a:pt x="1626236" y="787591"/>
                    <a:pt x="1763396" y="900367"/>
                    <a:pt x="1895476" y="980631"/>
                  </a:cubicBezTo>
                  <a:cubicBezTo>
                    <a:pt x="2027556" y="1060895"/>
                    <a:pt x="2139316" y="1132015"/>
                    <a:pt x="2310004" y="1248855"/>
                  </a:cubicBezTo>
                  <a:cubicBezTo>
                    <a:pt x="2480692" y="1365695"/>
                    <a:pt x="2765172" y="1567879"/>
                    <a:pt x="2919604" y="1681671"/>
                  </a:cubicBezTo>
                  <a:cubicBezTo>
                    <a:pt x="3074036" y="1795463"/>
                    <a:pt x="3147188" y="1870647"/>
                    <a:pt x="3236596" y="1931607"/>
                  </a:cubicBezTo>
                  <a:cubicBezTo>
                    <a:pt x="3326004" y="1992567"/>
                    <a:pt x="3386964" y="2057591"/>
                    <a:pt x="3456052" y="2047431"/>
                  </a:cubicBezTo>
                  <a:cubicBezTo>
                    <a:pt x="3525140" y="2037271"/>
                    <a:pt x="3607436" y="1920431"/>
                    <a:pt x="3651124" y="1870647"/>
                  </a:cubicBezTo>
                  <a:cubicBezTo>
                    <a:pt x="3694812" y="1820863"/>
                    <a:pt x="3695828" y="1765999"/>
                    <a:pt x="3718180" y="1748727"/>
                  </a:cubicBezTo>
                  <a:cubicBezTo>
                    <a:pt x="3740532" y="1731455"/>
                    <a:pt x="3560700" y="1449007"/>
                    <a:pt x="3449956" y="1200087"/>
                  </a:cubicBezTo>
                  <a:cubicBezTo>
                    <a:pt x="3339212" y="951167"/>
                    <a:pt x="3185796" y="426911"/>
                    <a:pt x="3053716" y="255207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AB83E8FA-F51A-40E7-8BDF-9DAE2B8D3DDB}"/>
                </a:ext>
              </a:extLst>
            </p:cNvPr>
            <p:cNvCxnSpPr>
              <a:cxnSpLocks/>
            </p:cNvCxnSpPr>
            <p:nvPr/>
          </p:nvCxnSpPr>
          <p:spPr>
            <a:xfrm>
              <a:off x="6802279" y="4002568"/>
              <a:ext cx="1150511" cy="6457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525EF6AD-1635-4F3C-A810-901F31E4F070}"/>
                </a:ext>
              </a:extLst>
            </p:cNvPr>
            <p:cNvCxnSpPr>
              <a:cxnSpLocks/>
            </p:cNvCxnSpPr>
            <p:nvPr/>
          </p:nvCxnSpPr>
          <p:spPr>
            <a:xfrm>
              <a:off x="6522101" y="4449484"/>
              <a:ext cx="1018032" cy="56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21EE2A99-C9A3-484B-9766-063B9E5B9D0C}"/>
                </a:ext>
              </a:extLst>
            </p:cNvPr>
            <p:cNvCxnSpPr>
              <a:cxnSpLocks/>
            </p:cNvCxnSpPr>
            <p:nvPr/>
          </p:nvCxnSpPr>
          <p:spPr>
            <a:xfrm>
              <a:off x="6366926" y="4960326"/>
              <a:ext cx="752758" cy="38122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164263E-67B0-44F0-9914-142EA373C1CA}"/>
                </a:ext>
              </a:extLst>
            </p:cNvPr>
            <p:cNvCxnSpPr>
              <a:cxnSpLocks/>
              <a:endCxn id="14" idx="20"/>
            </p:cNvCxnSpPr>
            <p:nvPr/>
          </p:nvCxnSpPr>
          <p:spPr>
            <a:xfrm flipV="1">
              <a:off x="5342300" y="4687824"/>
              <a:ext cx="576916" cy="6948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C4EF93C9-2D6D-4974-8FCE-519599AC2D20}"/>
                </a:ext>
              </a:extLst>
            </p:cNvPr>
            <p:cNvCxnSpPr>
              <a:cxnSpLocks/>
              <a:endCxn id="14" idx="25"/>
            </p:cNvCxnSpPr>
            <p:nvPr/>
          </p:nvCxnSpPr>
          <p:spPr>
            <a:xfrm flipV="1">
              <a:off x="4904478" y="4194048"/>
              <a:ext cx="667266" cy="943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36AAB878-0B6C-4048-B6D7-6E92636004F6}"/>
                </a:ext>
              </a:extLst>
            </p:cNvPr>
            <p:cNvCxnSpPr>
              <a:cxnSpLocks/>
              <a:endCxn id="14" idx="32"/>
            </p:cNvCxnSpPr>
            <p:nvPr/>
          </p:nvCxnSpPr>
          <p:spPr>
            <a:xfrm flipV="1">
              <a:off x="4385510" y="3980688"/>
              <a:ext cx="485194" cy="716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62597ABB-67FE-4BD9-935F-D4FB2239088F}"/>
                </a:ext>
              </a:extLst>
            </p:cNvPr>
            <p:cNvSpPr/>
            <p:nvPr/>
          </p:nvSpPr>
          <p:spPr>
            <a:xfrm rot="1788045">
              <a:off x="3479174" y="1379693"/>
              <a:ext cx="844952" cy="256032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="" xmlns:a16="http://schemas.microsoft.com/office/drawing/2014/main" id="{0DABF62F-5968-4084-AB6E-0D1EF406FE50}"/>
                </a:ext>
              </a:extLst>
            </p:cNvPr>
            <p:cNvSpPr/>
            <p:nvPr/>
          </p:nvSpPr>
          <p:spPr>
            <a:xfrm rot="19970583">
              <a:off x="8075450" y="1569535"/>
              <a:ext cx="844952" cy="2560320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13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suit and tie clipart">
            <a:extLst>
              <a:ext uri="{FF2B5EF4-FFF2-40B4-BE49-F238E27FC236}">
                <a16:creationId xmlns="" xmlns:a16="http://schemas.microsoft.com/office/drawing/2014/main" id="{644D7278-9C75-4D6E-82FE-6E1A3C5D4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3" t="6541" r="29733" b="5711"/>
          <a:stretch/>
        </p:blipFill>
        <p:spPr bwMode="auto">
          <a:xfrm>
            <a:off x="312344" y="210880"/>
            <a:ext cx="1202642" cy="25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284513D5-4000-4A57-972A-2D24DCA47E3B}"/>
              </a:ext>
            </a:extLst>
          </p:cNvPr>
          <p:cNvSpPr/>
          <p:nvPr/>
        </p:nvSpPr>
        <p:spPr>
          <a:xfrm>
            <a:off x="1612595" y="657818"/>
            <a:ext cx="449036" cy="1439636"/>
          </a:xfrm>
          <a:custGeom>
            <a:avLst/>
            <a:gdLst>
              <a:gd name="connsiteX0" fmla="*/ 144236 w 449036"/>
              <a:gd name="connsiteY0" fmla="*/ 8165 h 1439636"/>
              <a:gd name="connsiteX1" fmla="*/ 0 w 449036"/>
              <a:gd name="connsiteY1" fmla="*/ 1183822 h 1439636"/>
              <a:gd name="connsiteX2" fmla="*/ 225879 w 449036"/>
              <a:gd name="connsiteY2" fmla="*/ 1439636 h 1439636"/>
              <a:gd name="connsiteX3" fmla="*/ 449036 w 449036"/>
              <a:gd name="connsiteY3" fmla="*/ 1172936 h 1439636"/>
              <a:gd name="connsiteX4" fmla="*/ 304800 w 449036"/>
              <a:gd name="connsiteY4" fmla="*/ 8165 h 1439636"/>
              <a:gd name="connsiteX5" fmla="*/ 231322 w 449036"/>
              <a:gd name="connsiteY5" fmla="*/ 0 h 1439636"/>
              <a:gd name="connsiteX6" fmla="*/ 144236 w 449036"/>
              <a:gd name="connsiteY6" fmla="*/ 8165 h 143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036" h="1439636">
                <a:moveTo>
                  <a:pt x="144236" y="8165"/>
                </a:moveTo>
                <a:lnTo>
                  <a:pt x="0" y="1183822"/>
                </a:lnTo>
                <a:lnTo>
                  <a:pt x="225879" y="1439636"/>
                </a:lnTo>
                <a:lnTo>
                  <a:pt x="449036" y="1172936"/>
                </a:lnTo>
                <a:lnTo>
                  <a:pt x="304800" y="8165"/>
                </a:lnTo>
                <a:lnTo>
                  <a:pt x="231322" y="0"/>
                </a:lnTo>
                <a:lnTo>
                  <a:pt x="144236" y="816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81FC90CC-6981-4120-AD47-CFAE36264645}"/>
              </a:ext>
            </a:extLst>
          </p:cNvPr>
          <p:cNvSpPr/>
          <p:nvPr/>
        </p:nvSpPr>
        <p:spPr>
          <a:xfrm>
            <a:off x="5128431" y="2363356"/>
            <a:ext cx="912962" cy="814932"/>
          </a:xfrm>
          <a:custGeom>
            <a:avLst/>
            <a:gdLst>
              <a:gd name="connsiteX0" fmla="*/ 224274 w 2518960"/>
              <a:gd name="connsiteY0" fmla="*/ 28258 h 2463111"/>
              <a:gd name="connsiteX1" fmla="*/ 107044 w 2518960"/>
              <a:gd name="connsiteY1" fmla="*/ 309611 h 2463111"/>
              <a:gd name="connsiteX2" fmla="*/ 7398 w 2518960"/>
              <a:gd name="connsiteY2" fmla="*/ 1012996 h 2463111"/>
              <a:gd name="connsiteX3" fmla="*/ 19121 w 2518960"/>
              <a:gd name="connsiteY3" fmla="*/ 1710519 h 2463111"/>
              <a:gd name="connsiteX4" fmla="*/ 112905 w 2518960"/>
              <a:gd name="connsiteY4" fmla="*/ 2279088 h 2463111"/>
              <a:gd name="connsiteX5" fmla="*/ 206690 w 2518960"/>
              <a:gd name="connsiteY5" fmla="*/ 2437350 h 2463111"/>
              <a:gd name="connsiteX6" fmla="*/ 382536 w 2518960"/>
              <a:gd name="connsiteY6" fmla="*/ 2454934 h 2463111"/>
              <a:gd name="connsiteX7" fmla="*/ 775259 w 2518960"/>
              <a:gd name="connsiteY7" fmla="*/ 2355288 h 2463111"/>
              <a:gd name="connsiteX8" fmla="*/ 1414167 w 2518960"/>
              <a:gd name="connsiteY8" fmla="*/ 2144273 h 2463111"/>
              <a:gd name="connsiteX9" fmla="*/ 1888951 w 2518960"/>
              <a:gd name="connsiteY9" fmla="*/ 1939119 h 2463111"/>
              <a:gd name="connsiteX10" fmla="*/ 2316844 w 2518960"/>
              <a:gd name="connsiteY10" fmla="*/ 1669488 h 2463111"/>
              <a:gd name="connsiteX11" fmla="*/ 2510274 w 2518960"/>
              <a:gd name="connsiteY11" fmla="*/ 1470196 h 2463111"/>
              <a:gd name="connsiteX12" fmla="*/ 2480967 w 2518960"/>
              <a:gd name="connsiteY12" fmla="*/ 1341242 h 2463111"/>
              <a:gd name="connsiteX13" fmla="*/ 2439936 w 2518960"/>
              <a:gd name="connsiteY13" fmla="*/ 889904 h 2463111"/>
              <a:gd name="connsiteX14" fmla="*/ 2463382 w 2518960"/>
              <a:gd name="connsiteY14" fmla="*/ 678888 h 2463111"/>
              <a:gd name="connsiteX15" fmla="*/ 2439936 w 2518960"/>
              <a:gd name="connsiteY15" fmla="*/ 678888 h 2463111"/>
              <a:gd name="connsiteX16" fmla="*/ 2217198 w 2518960"/>
              <a:gd name="connsiteY16" fmla="*/ 526488 h 2463111"/>
              <a:gd name="connsiteX17" fmla="*/ 1877228 w 2518960"/>
              <a:gd name="connsiteY17" fmla="*/ 397534 h 2463111"/>
              <a:gd name="connsiteX18" fmla="*/ 1332105 w 2518960"/>
              <a:gd name="connsiteY18" fmla="*/ 233411 h 2463111"/>
              <a:gd name="connsiteX19" fmla="*/ 898351 w 2518960"/>
              <a:gd name="connsiteY19" fmla="*/ 133765 h 2463111"/>
              <a:gd name="connsiteX20" fmla="*/ 318059 w 2518960"/>
              <a:gd name="connsiteY20" fmla="*/ 22396 h 2463111"/>
              <a:gd name="connsiteX21" fmla="*/ 224274 w 2518960"/>
              <a:gd name="connsiteY21" fmla="*/ 28258 h 2463111"/>
              <a:gd name="connsiteX0" fmla="*/ 224274 w 2518960"/>
              <a:gd name="connsiteY0" fmla="*/ 5284 h 2440137"/>
              <a:gd name="connsiteX1" fmla="*/ 107044 w 2518960"/>
              <a:gd name="connsiteY1" fmla="*/ 286637 h 2440137"/>
              <a:gd name="connsiteX2" fmla="*/ 7398 w 2518960"/>
              <a:gd name="connsiteY2" fmla="*/ 990022 h 2440137"/>
              <a:gd name="connsiteX3" fmla="*/ 19121 w 2518960"/>
              <a:gd name="connsiteY3" fmla="*/ 1687545 h 2440137"/>
              <a:gd name="connsiteX4" fmla="*/ 112905 w 2518960"/>
              <a:gd name="connsiteY4" fmla="*/ 2256114 h 2440137"/>
              <a:gd name="connsiteX5" fmla="*/ 206690 w 2518960"/>
              <a:gd name="connsiteY5" fmla="*/ 2414376 h 2440137"/>
              <a:gd name="connsiteX6" fmla="*/ 382536 w 2518960"/>
              <a:gd name="connsiteY6" fmla="*/ 2431960 h 2440137"/>
              <a:gd name="connsiteX7" fmla="*/ 775259 w 2518960"/>
              <a:gd name="connsiteY7" fmla="*/ 2332314 h 2440137"/>
              <a:gd name="connsiteX8" fmla="*/ 1414167 w 2518960"/>
              <a:gd name="connsiteY8" fmla="*/ 2121299 h 2440137"/>
              <a:gd name="connsiteX9" fmla="*/ 1888951 w 2518960"/>
              <a:gd name="connsiteY9" fmla="*/ 1916145 h 2440137"/>
              <a:gd name="connsiteX10" fmla="*/ 2316844 w 2518960"/>
              <a:gd name="connsiteY10" fmla="*/ 1646514 h 2440137"/>
              <a:gd name="connsiteX11" fmla="*/ 2510274 w 2518960"/>
              <a:gd name="connsiteY11" fmla="*/ 1447222 h 2440137"/>
              <a:gd name="connsiteX12" fmla="*/ 2480967 w 2518960"/>
              <a:gd name="connsiteY12" fmla="*/ 1318268 h 2440137"/>
              <a:gd name="connsiteX13" fmla="*/ 2439936 w 2518960"/>
              <a:gd name="connsiteY13" fmla="*/ 866930 h 2440137"/>
              <a:gd name="connsiteX14" fmla="*/ 2463382 w 2518960"/>
              <a:gd name="connsiteY14" fmla="*/ 655914 h 2440137"/>
              <a:gd name="connsiteX15" fmla="*/ 2439936 w 2518960"/>
              <a:gd name="connsiteY15" fmla="*/ 655914 h 2440137"/>
              <a:gd name="connsiteX16" fmla="*/ 2217198 w 2518960"/>
              <a:gd name="connsiteY16" fmla="*/ 503514 h 2440137"/>
              <a:gd name="connsiteX17" fmla="*/ 1877228 w 2518960"/>
              <a:gd name="connsiteY17" fmla="*/ 374560 h 2440137"/>
              <a:gd name="connsiteX18" fmla="*/ 1332105 w 2518960"/>
              <a:gd name="connsiteY18" fmla="*/ 210437 h 2440137"/>
              <a:gd name="connsiteX19" fmla="*/ 898351 w 2518960"/>
              <a:gd name="connsiteY19" fmla="*/ 110791 h 2440137"/>
              <a:gd name="connsiteX20" fmla="*/ 224274 w 2518960"/>
              <a:gd name="connsiteY20" fmla="*/ 5284 h 2440137"/>
              <a:gd name="connsiteX0" fmla="*/ 224274 w 2518960"/>
              <a:gd name="connsiteY0" fmla="*/ 5284 h 2440137"/>
              <a:gd name="connsiteX1" fmla="*/ 107044 w 2518960"/>
              <a:gd name="connsiteY1" fmla="*/ 286637 h 2440137"/>
              <a:gd name="connsiteX2" fmla="*/ 7398 w 2518960"/>
              <a:gd name="connsiteY2" fmla="*/ 990022 h 2440137"/>
              <a:gd name="connsiteX3" fmla="*/ 19121 w 2518960"/>
              <a:gd name="connsiteY3" fmla="*/ 1687545 h 2440137"/>
              <a:gd name="connsiteX4" fmla="*/ 112905 w 2518960"/>
              <a:gd name="connsiteY4" fmla="*/ 2256114 h 2440137"/>
              <a:gd name="connsiteX5" fmla="*/ 206690 w 2518960"/>
              <a:gd name="connsiteY5" fmla="*/ 2414376 h 2440137"/>
              <a:gd name="connsiteX6" fmla="*/ 382536 w 2518960"/>
              <a:gd name="connsiteY6" fmla="*/ 2431960 h 2440137"/>
              <a:gd name="connsiteX7" fmla="*/ 775259 w 2518960"/>
              <a:gd name="connsiteY7" fmla="*/ 2332314 h 2440137"/>
              <a:gd name="connsiteX8" fmla="*/ 1414167 w 2518960"/>
              <a:gd name="connsiteY8" fmla="*/ 2121299 h 2440137"/>
              <a:gd name="connsiteX9" fmla="*/ 1888951 w 2518960"/>
              <a:gd name="connsiteY9" fmla="*/ 1916145 h 2440137"/>
              <a:gd name="connsiteX10" fmla="*/ 2316844 w 2518960"/>
              <a:gd name="connsiteY10" fmla="*/ 1646514 h 2440137"/>
              <a:gd name="connsiteX11" fmla="*/ 2510274 w 2518960"/>
              <a:gd name="connsiteY11" fmla="*/ 1447222 h 2440137"/>
              <a:gd name="connsiteX12" fmla="*/ 2480967 w 2518960"/>
              <a:gd name="connsiteY12" fmla="*/ 1318268 h 2440137"/>
              <a:gd name="connsiteX13" fmla="*/ 2439936 w 2518960"/>
              <a:gd name="connsiteY13" fmla="*/ 866930 h 2440137"/>
              <a:gd name="connsiteX14" fmla="*/ 2463382 w 2518960"/>
              <a:gd name="connsiteY14" fmla="*/ 655914 h 2440137"/>
              <a:gd name="connsiteX15" fmla="*/ 2217198 w 2518960"/>
              <a:gd name="connsiteY15" fmla="*/ 503514 h 2440137"/>
              <a:gd name="connsiteX16" fmla="*/ 1877228 w 2518960"/>
              <a:gd name="connsiteY16" fmla="*/ 374560 h 2440137"/>
              <a:gd name="connsiteX17" fmla="*/ 1332105 w 2518960"/>
              <a:gd name="connsiteY17" fmla="*/ 210437 h 2440137"/>
              <a:gd name="connsiteX18" fmla="*/ 898351 w 2518960"/>
              <a:gd name="connsiteY18" fmla="*/ 110791 h 2440137"/>
              <a:gd name="connsiteX19" fmla="*/ 224274 w 2518960"/>
              <a:gd name="connsiteY19" fmla="*/ 5284 h 2440137"/>
              <a:gd name="connsiteX0" fmla="*/ 224274 w 2518515"/>
              <a:gd name="connsiteY0" fmla="*/ 5284 h 2440137"/>
              <a:gd name="connsiteX1" fmla="*/ 107044 w 2518515"/>
              <a:gd name="connsiteY1" fmla="*/ 286637 h 2440137"/>
              <a:gd name="connsiteX2" fmla="*/ 7398 w 2518515"/>
              <a:gd name="connsiteY2" fmla="*/ 990022 h 2440137"/>
              <a:gd name="connsiteX3" fmla="*/ 19121 w 2518515"/>
              <a:gd name="connsiteY3" fmla="*/ 1687545 h 2440137"/>
              <a:gd name="connsiteX4" fmla="*/ 112905 w 2518515"/>
              <a:gd name="connsiteY4" fmla="*/ 2256114 h 2440137"/>
              <a:gd name="connsiteX5" fmla="*/ 206690 w 2518515"/>
              <a:gd name="connsiteY5" fmla="*/ 2414376 h 2440137"/>
              <a:gd name="connsiteX6" fmla="*/ 382536 w 2518515"/>
              <a:gd name="connsiteY6" fmla="*/ 2431960 h 2440137"/>
              <a:gd name="connsiteX7" fmla="*/ 775259 w 2518515"/>
              <a:gd name="connsiteY7" fmla="*/ 2332314 h 2440137"/>
              <a:gd name="connsiteX8" fmla="*/ 1414167 w 2518515"/>
              <a:gd name="connsiteY8" fmla="*/ 2121299 h 2440137"/>
              <a:gd name="connsiteX9" fmla="*/ 1888951 w 2518515"/>
              <a:gd name="connsiteY9" fmla="*/ 1916145 h 2440137"/>
              <a:gd name="connsiteX10" fmla="*/ 2316844 w 2518515"/>
              <a:gd name="connsiteY10" fmla="*/ 1646514 h 2440137"/>
              <a:gd name="connsiteX11" fmla="*/ 2510274 w 2518515"/>
              <a:gd name="connsiteY11" fmla="*/ 1447222 h 2440137"/>
              <a:gd name="connsiteX12" fmla="*/ 2480967 w 2518515"/>
              <a:gd name="connsiteY12" fmla="*/ 1318268 h 2440137"/>
              <a:gd name="connsiteX13" fmla="*/ 2463382 w 2518515"/>
              <a:gd name="connsiteY13" fmla="*/ 655914 h 2440137"/>
              <a:gd name="connsiteX14" fmla="*/ 2217198 w 2518515"/>
              <a:gd name="connsiteY14" fmla="*/ 503514 h 2440137"/>
              <a:gd name="connsiteX15" fmla="*/ 1877228 w 2518515"/>
              <a:gd name="connsiteY15" fmla="*/ 374560 h 2440137"/>
              <a:gd name="connsiteX16" fmla="*/ 1332105 w 2518515"/>
              <a:gd name="connsiteY16" fmla="*/ 210437 h 2440137"/>
              <a:gd name="connsiteX17" fmla="*/ 898351 w 2518515"/>
              <a:gd name="connsiteY17" fmla="*/ 110791 h 2440137"/>
              <a:gd name="connsiteX18" fmla="*/ 224274 w 2518515"/>
              <a:gd name="connsiteY18" fmla="*/ 5284 h 2440137"/>
              <a:gd name="connsiteX0" fmla="*/ 224274 w 2520211"/>
              <a:gd name="connsiteY0" fmla="*/ 5284 h 2440137"/>
              <a:gd name="connsiteX1" fmla="*/ 107044 w 2520211"/>
              <a:gd name="connsiteY1" fmla="*/ 286637 h 2440137"/>
              <a:gd name="connsiteX2" fmla="*/ 7398 w 2520211"/>
              <a:gd name="connsiteY2" fmla="*/ 990022 h 2440137"/>
              <a:gd name="connsiteX3" fmla="*/ 19121 w 2520211"/>
              <a:gd name="connsiteY3" fmla="*/ 1687545 h 2440137"/>
              <a:gd name="connsiteX4" fmla="*/ 112905 w 2520211"/>
              <a:gd name="connsiteY4" fmla="*/ 2256114 h 2440137"/>
              <a:gd name="connsiteX5" fmla="*/ 206690 w 2520211"/>
              <a:gd name="connsiteY5" fmla="*/ 2414376 h 2440137"/>
              <a:gd name="connsiteX6" fmla="*/ 382536 w 2520211"/>
              <a:gd name="connsiteY6" fmla="*/ 2431960 h 2440137"/>
              <a:gd name="connsiteX7" fmla="*/ 775259 w 2520211"/>
              <a:gd name="connsiteY7" fmla="*/ 2332314 h 2440137"/>
              <a:gd name="connsiteX8" fmla="*/ 1414167 w 2520211"/>
              <a:gd name="connsiteY8" fmla="*/ 2121299 h 2440137"/>
              <a:gd name="connsiteX9" fmla="*/ 1888951 w 2520211"/>
              <a:gd name="connsiteY9" fmla="*/ 1916145 h 2440137"/>
              <a:gd name="connsiteX10" fmla="*/ 2316844 w 2520211"/>
              <a:gd name="connsiteY10" fmla="*/ 1646514 h 2440137"/>
              <a:gd name="connsiteX11" fmla="*/ 2510274 w 2520211"/>
              <a:gd name="connsiteY11" fmla="*/ 1447222 h 2440137"/>
              <a:gd name="connsiteX12" fmla="*/ 2463382 w 2520211"/>
              <a:gd name="connsiteY12" fmla="*/ 655914 h 2440137"/>
              <a:gd name="connsiteX13" fmla="*/ 2217198 w 2520211"/>
              <a:gd name="connsiteY13" fmla="*/ 503514 h 2440137"/>
              <a:gd name="connsiteX14" fmla="*/ 1877228 w 2520211"/>
              <a:gd name="connsiteY14" fmla="*/ 374560 h 2440137"/>
              <a:gd name="connsiteX15" fmla="*/ 1332105 w 2520211"/>
              <a:gd name="connsiteY15" fmla="*/ 210437 h 2440137"/>
              <a:gd name="connsiteX16" fmla="*/ 898351 w 2520211"/>
              <a:gd name="connsiteY16" fmla="*/ 110791 h 2440137"/>
              <a:gd name="connsiteX17" fmla="*/ 224274 w 2520211"/>
              <a:gd name="connsiteY17" fmla="*/ 5284 h 2440137"/>
              <a:gd name="connsiteX0" fmla="*/ 224274 w 2535670"/>
              <a:gd name="connsiteY0" fmla="*/ 5284 h 2440137"/>
              <a:gd name="connsiteX1" fmla="*/ 107044 w 2535670"/>
              <a:gd name="connsiteY1" fmla="*/ 286637 h 2440137"/>
              <a:gd name="connsiteX2" fmla="*/ 7398 w 2535670"/>
              <a:gd name="connsiteY2" fmla="*/ 990022 h 2440137"/>
              <a:gd name="connsiteX3" fmla="*/ 19121 w 2535670"/>
              <a:gd name="connsiteY3" fmla="*/ 1687545 h 2440137"/>
              <a:gd name="connsiteX4" fmla="*/ 112905 w 2535670"/>
              <a:gd name="connsiteY4" fmla="*/ 2256114 h 2440137"/>
              <a:gd name="connsiteX5" fmla="*/ 206690 w 2535670"/>
              <a:gd name="connsiteY5" fmla="*/ 2414376 h 2440137"/>
              <a:gd name="connsiteX6" fmla="*/ 382536 w 2535670"/>
              <a:gd name="connsiteY6" fmla="*/ 2431960 h 2440137"/>
              <a:gd name="connsiteX7" fmla="*/ 775259 w 2535670"/>
              <a:gd name="connsiteY7" fmla="*/ 2332314 h 2440137"/>
              <a:gd name="connsiteX8" fmla="*/ 1414167 w 2535670"/>
              <a:gd name="connsiteY8" fmla="*/ 2121299 h 2440137"/>
              <a:gd name="connsiteX9" fmla="*/ 1888951 w 2535670"/>
              <a:gd name="connsiteY9" fmla="*/ 1916145 h 2440137"/>
              <a:gd name="connsiteX10" fmla="*/ 2316844 w 2535670"/>
              <a:gd name="connsiteY10" fmla="*/ 1646514 h 2440137"/>
              <a:gd name="connsiteX11" fmla="*/ 2510274 w 2535670"/>
              <a:gd name="connsiteY11" fmla="*/ 1447222 h 2440137"/>
              <a:gd name="connsiteX12" fmla="*/ 2463382 w 2535670"/>
              <a:gd name="connsiteY12" fmla="*/ 655914 h 2440137"/>
              <a:gd name="connsiteX13" fmla="*/ 1877228 w 2535670"/>
              <a:gd name="connsiteY13" fmla="*/ 374560 h 2440137"/>
              <a:gd name="connsiteX14" fmla="*/ 1332105 w 2535670"/>
              <a:gd name="connsiteY14" fmla="*/ 210437 h 2440137"/>
              <a:gd name="connsiteX15" fmla="*/ 898351 w 2535670"/>
              <a:gd name="connsiteY15" fmla="*/ 110791 h 2440137"/>
              <a:gd name="connsiteX16" fmla="*/ 224274 w 2535670"/>
              <a:gd name="connsiteY16" fmla="*/ 5284 h 2440137"/>
              <a:gd name="connsiteX0" fmla="*/ 224274 w 2565513"/>
              <a:gd name="connsiteY0" fmla="*/ 5284 h 2440137"/>
              <a:gd name="connsiteX1" fmla="*/ 107044 w 2565513"/>
              <a:gd name="connsiteY1" fmla="*/ 286637 h 2440137"/>
              <a:gd name="connsiteX2" fmla="*/ 7398 w 2565513"/>
              <a:gd name="connsiteY2" fmla="*/ 990022 h 2440137"/>
              <a:gd name="connsiteX3" fmla="*/ 19121 w 2565513"/>
              <a:gd name="connsiteY3" fmla="*/ 1687545 h 2440137"/>
              <a:gd name="connsiteX4" fmla="*/ 112905 w 2565513"/>
              <a:gd name="connsiteY4" fmla="*/ 2256114 h 2440137"/>
              <a:gd name="connsiteX5" fmla="*/ 206690 w 2565513"/>
              <a:gd name="connsiteY5" fmla="*/ 2414376 h 2440137"/>
              <a:gd name="connsiteX6" fmla="*/ 382536 w 2565513"/>
              <a:gd name="connsiteY6" fmla="*/ 2431960 h 2440137"/>
              <a:gd name="connsiteX7" fmla="*/ 775259 w 2565513"/>
              <a:gd name="connsiteY7" fmla="*/ 2332314 h 2440137"/>
              <a:gd name="connsiteX8" fmla="*/ 1414167 w 2565513"/>
              <a:gd name="connsiteY8" fmla="*/ 2121299 h 2440137"/>
              <a:gd name="connsiteX9" fmla="*/ 1888951 w 2565513"/>
              <a:gd name="connsiteY9" fmla="*/ 1916145 h 2440137"/>
              <a:gd name="connsiteX10" fmla="*/ 2510274 w 2565513"/>
              <a:gd name="connsiteY10" fmla="*/ 1447222 h 2440137"/>
              <a:gd name="connsiteX11" fmla="*/ 2463382 w 2565513"/>
              <a:gd name="connsiteY11" fmla="*/ 655914 h 2440137"/>
              <a:gd name="connsiteX12" fmla="*/ 1877228 w 2565513"/>
              <a:gd name="connsiteY12" fmla="*/ 374560 h 2440137"/>
              <a:gd name="connsiteX13" fmla="*/ 1332105 w 2565513"/>
              <a:gd name="connsiteY13" fmla="*/ 210437 h 2440137"/>
              <a:gd name="connsiteX14" fmla="*/ 898351 w 2565513"/>
              <a:gd name="connsiteY14" fmla="*/ 110791 h 2440137"/>
              <a:gd name="connsiteX15" fmla="*/ 224274 w 2565513"/>
              <a:gd name="connsiteY15" fmla="*/ 5284 h 2440137"/>
              <a:gd name="connsiteX0" fmla="*/ 232949 w 2574188"/>
              <a:gd name="connsiteY0" fmla="*/ 5284 h 2440137"/>
              <a:gd name="connsiteX1" fmla="*/ 16073 w 2574188"/>
              <a:gd name="connsiteY1" fmla="*/ 990022 h 2440137"/>
              <a:gd name="connsiteX2" fmla="*/ 27796 w 2574188"/>
              <a:gd name="connsiteY2" fmla="*/ 1687545 h 2440137"/>
              <a:gd name="connsiteX3" fmla="*/ 121580 w 2574188"/>
              <a:gd name="connsiteY3" fmla="*/ 2256114 h 2440137"/>
              <a:gd name="connsiteX4" fmla="*/ 215365 w 2574188"/>
              <a:gd name="connsiteY4" fmla="*/ 2414376 h 2440137"/>
              <a:gd name="connsiteX5" fmla="*/ 391211 w 2574188"/>
              <a:gd name="connsiteY5" fmla="*/ 2431960 h 2440137"/>
              <a:gd name="connsiteX6" fmla="*/ 783934 w 2574188"/>
              <a:gd name="connsiteY6" fmla="*/ 2332314 h 2440137"/>
              <a:gd name="connsiteX7" fmla="*/ 1422842 w 2574188"/>
              <a:gd name="connsiteY7" fmla="*/ 2121299 h 2440137"/>
              <a:gd name="connsiteX8" fmla="*/ 1897626 w 2574188"/>
              <a:gd name="connsiteY8" fmla="*/ 1916145 h 2440137"/>
              <a:gd name="connsiteX9" fmla="*/ 2518949 w 2574188"/>
              <a:gd name="connsiteY9" fmla="*/ 1447222 h 2440137"/>
              <a:gd name="connsiteX10" fmla="*/ 2472057 w 2574188"/>
              <a:gd name="connsiteY10" fmla="*/ 655914 h 2440137"/>
              <a:gd name="connsiteX11" fmla="*/ 1885903 w 2574188"/>
              <a:gd name="connsiteY11" fmla="*/ 374560 h 2440137"/>
              <a:gd name="connsiteX12" fmla="*/ 1340780 w 2574188"/>
              <a:gd name="connsiteY12" fmla="*/ 210437 h 2440137"/>
              <a:gd name="connsiteX13" fmla="*/ 907026 w 2574188"/>
              <a:gd name="connsiteY13" fmla="*/ 110791 h 2440137"/>
              <a:gd name="connsiteX14" fmla="*/ 232949 w 2574188"/>
              <a:gd name="connsiteY14" fmla="*/ 5284 h 2440137"/>
              <a:gd name="connsiteX0" fmla="*/ 232949 w 2574188"/>
              <a:gd name="connsiteY0" fmla="*/ 12884 h 2447737"/>
              <a:gd name="connsiteX1" fmla="*/ 16073 w 2574188"/>
              <a:gd name="connsiteY1" fmla="*/ 997622 h 2447737"/>
              <a:gd name="connsiteX2" fmla="*/ 27796 w 2574188"/>
              <a:gd name="connsiteY2" fmla="*/ 1695145 h 2447737"/>
              <a:gd name="connsiteX3" fmla="*/ 121580 w 2574188"/>
              <a:gd name="connsiteY3" fmla="*/ 2263714 h 2447737"/>
              <a:gd name="connsiteX4" fmla="*/ 215365 w 2574188"/>
              <a:gd name="connsiteY4" fmla="*/ 2421976 h 2447737"/>
              <a:gd name="connsiteX5" fmla="*/ 391211 w 2574188"/>
              <a:gd name="connsiteY5" fmla="*/ 2439560 h 2447737"/>
              <a:gd name="connsiteX6" fmla="*/ 783934 w 2574188"/>
              <a:gd name="connsiteY6" fmla="*/ 2339914 h 2447737"/>
              <a:gd name="connsiteX7" fmla="*/ 1422842 w 2574188"/>
              <a:gd name="connsiteY7" fmla="*/ 2128899 h 2447737"/>
              <a:gd name="connsiteX8" fmla="*/ 1897626 w 2574188"/>
              <a:gd name="connsiteY8" fmla="*/ 1923745 h 2447737"/>
              <a:gd name="connsiteX9" fmla="*/ 2518949 w 2574188"/>
              <a:gd name="connsiteY9" fmla="*/ 1454822 h 2447737"/>
              <a:gd name="connsiteX10" fmla="*/ 2472057 w 2574188"/>
              <a:gd name="connsiteY10" fmla="*/ 663514 h 2447737"/>
              <a:gd name="connsiteX11" fmla="*/ 1885903 w 2574188"/>
              <a:gd name="connsiteY11" fmla="*/ 382160 h 2447737"/>
              <a:gd name="connsiteX12" fmla="*/ 1340780 w 2574188"/>
              <a:gd name="connsiteY12" fmla="*/ 218037 h 2447737"/>
              <a:gd name="connsiteX13" fmla="*/ 907026 w 2574188"/>
              <a:gd name="connsiteY13" fmla="*/ 118391 h 2447737"/>
              <a:gd name="connsiteX14" fmla="*/ 232949 w 2574188"/>
              <a:gd name="connsiteY14" fmla="*/ 12884 h 244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4188" h="2447737">
                <a:moveTo>
                  <a:pt x="232949" y="12884"/>
                </a:moveTo>
                <a:cubicBezTo>
                  <a:pt x="65896" y="65638"/>
                  <a:pt x="50265" y="717245"/>
                  <a:pt x="16073" y="997622"/>
                </a:cubicBezTo>
                <a:cubicBezTo>
                  <a:pt x="-18119" y="1277999"/>
                  <a:pt x="10212" y="1484130"/>
                  <a:pt x="27796" y="1695145"/>
                </a:cubicBezTo>
                <a:cubicBezTo>
                  <a:pt x="45380" y="1906160"/>
                  <a:pt x="90318" y="2142576"/>
                  <a:pt x="121580" y="2263714"/>
                </a:cubicBezTo>
                <a:cubicBezTo>
                  <a:pt x="152841" y="2384853"/>
                  <a:pt x="170427" y="2392668"/>
                  <a:pt x="215365" y="2421976"/>
                </a:cubicBezTo>
                <a:cubicBezTo>
                  <a:pt x="260303" y="2451284"/>
                  <a:pt x="296450" y="2453237"/>
                  <a:pt x="391211" y="2439560"/>
                </a:cubicBezTo>
                <a:cubicBezTo>
                  <a:pt x="485972" y="2425883"/>
                  <a:pt x="611995" y="2391691"/>
                  <a:pt x="783934" y="2339914"/>
                </a:cubicBezTo>
                <a:cubicBezTo>
                  <a:pt x="955873" y="2288137"/>
                  <a:pt x="1237227" y="2198261"/>
                  <a:pt x="1422842" y="2128899"/>
                </a:cubicBezTo>
                <a:cubicBezTo>
                  <a:pt x="1608457" y="2059538"/>
                  <a:pt x="1714941" y="2036091"/>
                  <a:pt x="1897626" y="1923745"/>
                </a:cubicBezTo>
                <a:cubicBezTo>
                  <a:pt x="2080311" y="1811399"/>
                  <a:pt x="2423211" y="1664860"/>
                  <a:pt x="2518949" y="1454822"/>
                </a:cubicBezTo>
                <a:cubicBezTo>
                  <a:pt x="2614687" y="1244784"/>
                  <a:pt x="2577565" y="842291"/>
                  <a:pt x="2472057" y="663514"/>
                </a:cubicBezTo>
                <a:cubicBezTo>
                  <a:pt x="2366549" y="484737"/>
                  <a:pt x="2074449" y="456406"/>
                  <a:pt x="1885903" y="382160"/>
                </a:cubicBezTo>
                <a:cubicBezTo>
                  <a:pt x="1738387" y="333314"/>
                  <a:pt x="1503926" y="261999"/>
                  <a:pt x="1340780" y="218037"/>
                </a:cubicBezTo>
                <a:cubicBezTo>
                  <a:pt x="1177634" y="174075"/>
                  <a:pt x="1076034" y="153560"/>
                  <a:pt x="907026" y="118391"/>
                </a:cubicBezTo>
                <a:cubicBezTo>
                  <a:pt x="722388" y="84199"/>
                  <a:pt x="400002" y="-39870"/>
                  <a:pt x="232949" y="1288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D30778C-56DF-447C-A8A0-B6E56C126A93}"/>
              </a:ext>
            </a:extLst>
          </p:cNvPr>
          <p:cNvSpPr/>
          <p:nvPr/>
        </p:nvSpPr>
        <p:spPr>
          <a:xfrm>
            <a:off x="6014852" y="2549260"/>
            <a:ext cx="366316" cy="347154"/>
          </a:xfrm>
          <a:custGeom>
            <a:avLst/>
            <a:gdLst>
              <a:gd name="connsiteX0" fmla="*/ 22589 w 1019861"/>
              <a:gd name="connsiteY0" fmla="*/ 118309 h 1042709"/>
              <a:gd name="connsiteX1" fmla="*/ 10865 w 1019861"/>
              <a:gd name="connsiteY1" fmla="*/ 593093 h 1042709"/>
              <a:gd name="connsiteX2" fmla="*/ 169127 w 1019861"/>
              <a:gd name="connsiteY2" fmla="*/ 985816 h 1042709"/>
              <a:gd name="connsiteX3" fmla="*/ 784589 w 1019861"/>
              <a:gd name="connsiteY3" fmla="*/ 1003401 h 1042709"/>
              <a:gd name="connsiteX4" fmla="*/ 995604 w 1019861"/>
              <a:gd name="connsiteY4" fmla="*/ 634124 h 1042709"/>
              <a:gd name="connsiteX5" fmla="*/ 989742 w 1019861"/>
              <a:gd name="connsiteY5" fmla="*/ 223816 h 1042709"/>
              <a:gd name="connsiteX6" fmla="*/ 767004 w 1019861"/>
              <a:gd name="connsiteY6" fmla="*/ 18663 h 1042709"/>
              <a:gd name="connsiteX7" fmla="*/ 339112 w 1019861"/>
              <a:gd name="connsiteY7" fmla="*/ 12801 h 1042709"/>
              <a:gd name="connsiteX8" fmla="*/ 92927 w 1019861"/>
              <a:gd name="connsiteY8" fmla="*/ 47970 h 1042709"/>
              <a:gd name="connsiteX9" fmla="*/ 22589 w 1019861"/>
              <a:gd name="connsiteY9" fmla="*/ 118309 h 1042709"/>
              <a:gd name="connsiteX0" fmla="*/ 35590 w 1032862"/>
              <a:gd name="connsiteY0" fmla="*/ 118309 h 1042709"/>
              <a:gd name="connsiteX1" fmla="*/ 23866 w 1032862"/>
              <a:gd name="connsiteY1" fmla="*/ 593093 h 1042709"/>
              <a:gd name="connsiteX2" fmla="*/ 182128 w 1032862"/>
              <a:gd name="connsiteY2" fmla="*/ 985816 h 1042709"/>
              <a:gd name="connsiteX3" fmla="*/ 797590 w 1032862"/>
              <a:gd name="connsiteY3" fmla="*/ 1003401 h 1042709"/>
              <a:gd name="connsiteX4" fmla="*/ 1008605 w 1032862"/>
              <a:gd name="connsiteY4" fmla="*/ 634124 h 1042709"/>
              <a:gd name="connsiteX5" fmla="*/ 1002743 w 1032862"/>
              <a:gd name="connsiteY5" fmla="*/ 223816 h 1042709"/>
              <a:gd name="connsiteX6" fmla="*/ 780005 w 1032862"/>
              <a:gd name="connsiteY6" fmla="*/ 18663 h 1042709"/>
              <a:gd name="connsiteX7" fmla="*/ 352113 w 1032862"/>
              <a:gd name="connsiteY7" fmla="*/ 12801 h 1042709"/>
              <a:gd name="connsiteX8" fmla="*/ 35590 w 1032862"/>
              <a:gd name="connsiteY8" fmla="*/ 118309 h 104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862" h="1042709">
                <a:moveTo>
                  <a:pt x="35590" y="118309"/>
                </a:moveTo>
                <a:cubicBezTo>
                  <a:pt x="-19118" y="215024"/>
                  <a:pt x="-557" y="448509"/>
                  <a:pt x="23866" y="593093"/>
                </a:cubicBezTo>
                <a:cubicBezTo>
                  <a:pt x="48289" y="737678"/>
                  <a:pt x="53174" y="917431"/>
                  <a:pt x="182128" y="985816"/>
                </a:cubicBezTo>
                <a:cubicBezTo>
                  <a:pt x="311082" y="1054201"/>
                  <a:pt x="659844" y="1062016"/>
                  <a:pt x="797590" y="1003401"/>
                </a:cubicBezTo>
                <a:cubicBezTo>
                  <a:pt x="935336" y="944786"/>
                  <a:pt x="974413" y="764055"/>
                  <a:pt x="1008605" y="634124"/>
                </a:cubicBezTo>
                <a:cubicBezTo>
                  <a:pt x="1042797" y="504193"/>
                  <a:pt x="1040843" y="326393"/>
                  <a:pt x="1002743" y="223816"/>
                </a:cubicBezTo>
                <a:cubicBezTo>
                  <a:pt x="964643" y="121239"/>
                  <a:pt x="888443" y="53832"/>
                  <a:pt x="780005" y="18663"/>
                </a:cubicBezTo>
                <a:cubicBezTo>
                  <a:pt x="671567" y="-16506"/>
                  <a:pt x="464459" y="7917"/>
                  <a:pt x="352113" y="12801"/>
                </a:cubicBezTo>
                <a:cubicBezTo>
                  <a:pt x="228044" y="29409"/>
                  <a:pt x="90298" y="21594"/>
                  <a:pt x="35590" y="11830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738008E-5759-4568-90DC-8BABB71CF648}"/>
              </a:ext>
            </a:extLst>
          </p:cNvPr>
          <p:cNvSpPr/>
          <p:nvPr/>
        </p:nvSpPr>
        <p:spPr>
          <a:xfrm flipH="1">
            <a:off x="6329801" y="2338521"/>
            <a:ext cx="912962" cy="814932"/>
          </a:xfrm>
          <a:custGeom>
            <a:avLst/>
            <a:gdLst>
              <a:gd name="connsiteX0" fmla="*/ 224274 w 2518960"/>
              <a:gd name="connsiteY0" fmla="*/ 28258 h 2463111"/>
              <a:gd name="connsiteX1" fmla="*/ 107044 w 2518960"/>
              <a:gd name="connsiteY1" fmla="*/ 309611 h 2463111"/>
              <a:gd name="connsiteX2" fmla="*/ 7398 w 2518960"/>
              <a:gd name="connsiteY2" fmla="*/ 1012996 h 2463111"/>
              <a:gd name="connsiteX3" fmla="*/ 19121 w 2518960"/>
              <a:gd name="connsiteY3" fmla="*/ 1710519 h 2463111"/>
              <a:gd name="connsiteX4" fmla="*/ 112905 w 2518960"/>
              <a:gd name="connsiteY4" fmla="*/ 2279088 h 2463111"/>
              <a:gd name="connsiteX5" fmla="*/ 206690 w 2518960"/>
              <a:gd name="connsiteY5" fmla="*/ 2437350 h 2463111"/>
              <a:gd name="connsiteX6" fmla="*/ 382536 w 2518960"/>
              <a:gd name="connsiteY6" fmla="*/ 2454934 h 2463111"/>
              <a:gd name="connsiteX7" fmla="*/ 775259 w 2518960"/>
              <a:gd name="connsiteY7" fmla="*/ 2355288 h 2463111"/>
              <a:gd name="connsiteX8" fmla="*/ 1414167 w 2518960"/>
              <a:gd name="connsiteY8" fmla="*/ 2144273 h 2463111"/>
              <a:gd name="connsiteX9" fmla="*/ 1888951 w 2518960"/>
              <a:gd name="connsiteY9" fmla="*/ 1939119 h 2463111"/>
              <a:gd name="connsiteX10" fmla="*/ 2316844 w 2518960"/>
              <a:gd name="connsiteY10" fmla="*/ 1669488 h 2463111"/>
              <a:gd name="connsiteX11" fmla="*/ 2510274 w 2518960"/>
              <a:gd name="connsiteY11" fmla="*/ 1470196 h 2463111"/>
              <a:gd name="connsiteX12" fmla="*/ 2480967 w 2518960"/>
              <a:gd name="connsiteY12" fmla="*/ 1341242 h 2463111"/>
              <a:gd name="connsiteX13" fmla="*/ 2439936 w 2518960"/>
              <a:gd name="connsiteY13" fmla="*/ 889904 h 2463111"/>
              <a:gd name="connsiteX14" fmla="*/ 2463382 w 2518960"/>
              <a:gd name="connsiteY14" fmla="*/ 678888 h 2463111"/>
              <a:gd name="connsiteX15" fmla="*/ 2439936 w 2518960"/>
              <a:gd name="connsiteY15" fmla="*/ 678888 h 2463111"/>
              <a:gd name="connsiteX16" fmla="*/ 2217198 w 2518960"/>
              <a:gd name="connsiteY16" fmla="*/ 526488 h 2463111"/>
              <a:gd name="connsiteX17" fmla="*/ 1877228 w 2518960"/>
              <a:gd name="connsiteY17" fmla="*/ 397534 h 2463111"/>
              <a:gd name="connsiteX18" fmla="*/ 1332105 w 2518960"/>
              <a:gd name="connsiteY18" fmla="*/ 233411 h 2463111"/>
              <a:gd name="connsiteX19" fmla="*/ 898351 w 2518960"/>
              <a:gd name="connsiteY19" fmla="*/ 133765 h 2463111"/>
              <a:gd name="connsiteX20" fmla="*/ 318059 w 2518960"/>
              <a:gd name="connsiteY20" fmla="*/ 22396 h 2463111"/>
              <a:gd name="connsiteX21" fmla="*/ 224274 w 2518960"/>
              <a:gd name="connsiteY21" fmla="*/ 28258 h 2463111"/>
              <a:gd name="connsiteX0" fmla="*/ 224274 w 2518960"/>
              <a:gd name="connsiteY0" fmla="*/ 5284 h 2440137"/>
              <a:gd name="connsiteX1" fmla="*/ 107044 w 2518960"/>
              <a:gd name="connsiteY1" fmla="*/ 286637 h 2440137"/>
              <a:gd name="connsiteX2" fmla="*/ 7398 w 2518960"/>
              <a:gd name="connsiteY2" fmla="*/ 990022 h 2440137"/>
              <a:gd name="connsiteX3" fmla="*/ 19121 w 2518960"/>
              <a:gd name="connsiteY3" fmla="*/ 1687545 h 2440137"/>
              <a:gd name="connsiteX4" fmla="*/ 112905 w 2518960"/>
              <a:gd name="connsiteY4" fmla="*/ 2256114 h 2440137"/>
              <a:gd name="connsiteX5" fmla="*/ 206690 w 2518960"/>
              <a:gd name="connsiteY5" fmla="*/ 2414376 h 2440137"/>
              <a:gd name="connsiteX6" fmla="*/ 382536 w 2518960"/>
              <a:gd name="connsiteY6" fmla="*/ 2431960 h 2440137"/>
              <a:gd name="connsiteX7" fmla="*/ 775259 w 2518960"/>
              <a:gd name="connsiteY7" fmla="*/ 2332314 h 2440137"/>
              <a:gd name="connsiteX8" fmla="*/ 1414167 w 2518960"/>
              <a:gd name="connsiteY8" fmla="*/ 2121299 h 2440137"/>
              <a:gd name="connsiteX9" fmla="*/ 1888951 w 2518960"/>
              <a:gd name="connsiteY9" fmla="*/ 1916145 h 2440137"/>
              <a:gd name="connsiteX10" fmla="*/ 2316844 w 2518960"/>
              <a:gd name="connsiteY10" fmla="*/ 1646514 h 2440137"/>
              <a:gd name="connsiteX11" fmla="*/ 2510274 w 2518960"/>
              <a:gd name="connsiteY11" fmla="*/ 1447222 h 2440137"/>
              <a:gd name="connsiteX12" fmla="*/ 2480967 w 2518960"/>
              <a:gd name="connsiteY12" fmla="*/ 1318268 h 2440137"/>
              <a:gd name="connsiteX13" fmla="*/ 2439936 w 2518960"/>
              <a:gd name="connsiteY13" fmla="*/ 866930 h 2440137"/>
              <a:gd name="connsiteX14" fmla="*/ 2463382 w 2518960"/>
              <a:gd name="connsiteY14" fmla="*/ 655914 h 2440137"/>
              <a:gd name="connsiteX15" fmla="*/ 2439936 w 2518960"/>
              <a:gd name="connsiteY15" fmla="*/ 655914 h 2440137"/>
              <a:gd name="connsiteX16" fmla="*/ 2217198 w 2518960"/>
              <a:gd name="connsiteY16" fmla="*/ 503514 h 2440137"/>
              <a:gd name="connsiteX17" fmla="*/ 1877228 w 2518960"/>
              <a:gd name="connsiteY17" fmla="*/ 374560 h 2440137"/>
              <a:gd name="connsiteX18" fmla="*/ 1332105 w 2518960"/>
              <a:gd name="connsiteY18" fmla="*/ 210437 h 2440137"/>
              <a:gd name="connsiteX19" fmla="*/ 898351 w 2518960"/>
              <a:gd name="connsiteY19" fmla="*/ 110791 h 2440137"/>
              <a:gd name="connsiteX20" fmla="*/ 224274 w 2518960"/>
              <a:gd name="connsiteY20" fmla="*/ 5284 h 2440137"/>
              <a:gd name="connsiteX0" fmla="*/ 224274 w 2518960"/>
              <a:gd name="connsiteY0" fmla="*/ 5284 h 2440137"/>
              <a:gd name="connsiteX1" fmla="*/ 107044 w 2518960"/>
              <a:gd name="connsiteY1" fmla="*/ 286637 h 2440137"/>
              <a:gd name="connsiteX2" fmla="*/ 7398 w 2518960"/>
              <a:gd name="connsiteY2" fmla="*/ 990022 h 2440137"/>
              <a:gd name="connsiteX3" fmla="*/ 19121 w 2518960"/>
              <a:gd name="connsiteY3" fmla="*/ 1687545 h 2440137"/>
              <a:gd name="connsiteX4" fmla="*/ 112905 w 2518960"/>
              <a:gd name="connsiteY4" fmla="*/ 2256114 h 2440137"/>
              <a:gd name="connsiteX5" fmla="*/ 206690 w 2518960"/>
              <a:gd name="connsiteY5" fmla="*/ 2414376 h 2440137"/>
              <a:gd name="connsiteX6" fmla="*/ 382536 w 2518960"/>
              <a:gd name="connsiteY6" fmla="*/ 2431960 h 2440137"/>
              <a:gd name="connsiteX7" fmla="*/ 775259 w 2518960"/>
              <a:gd name="connsiteY7" fmla="*/ 2332314 h 2440137"/>
              <a:gd name="connsiteX8" fmla="*/ 1414167 w 2518960"/>
              <a:gd name="connsiteY8" fmla="*/ 2121299 h 2440137"/>
              <a:gd name="connsiteX9" fmla="*/ 1888951 w 2518960"/>
              <a:gd name="connsiteY9" fmla="*/ 1916145 h 2440137"/>
              <a:gd name="connsiteX10" fmla="*/ 2316844 w 2518960"/>
              <a:gd name="connsiteY10" fmla="*/ 1646514 h 2440137"/>
              <a:gd name="connsiteX11" fmla="*/ 2510274 w 2518960"/>
              <a:gd name="connsiteY11" fmla="*/ 1447222 h 2440137"/>
              <a:gd name="connsiteX12" fmla="*/ 2480967 w 2518960"/>
              <a:gd name="connsiteY12" fmla="*/ 1318268 h 2440137"/>
              <a:gd name="connsiteX13" fmla="*/ 2439936 w 2518960"/>
              <a:gd name="connsiteY13" fmla="*/ 866930 h 2440137"/>
              <a:gd name="connsiteX14" fmla="*/ 2463382 w 2518960"/>
              <a:gd name="connsiteY14" fmla="*/ 655914 h 2440137"/>
              <a:gd name="connsiteX15" fmla="*/ 2217198 w 2518960"/>
              <a:gd name="connsiteY15" fmla="*/ 503514 h 2440137"/>
              <a:gd name="connsiteX16" fmla="*/ 1877228 w 2518960"/>
              <a:gd name="connsiteY16" fmla="*/ 374560 h 2440137"/>
              <a:gd name="connsiteX17" fmla="*/ 1332105 w 2518960"/>
              <a:gd name="connsiteY17" fmla="*/ 210437 h 2440137"/>
              <a:gd name="connsiteX18" fmla="*/ 898351 w 2518960"/>
              <a:gd name="connsiteY18" fmla="*/ 110791 h 2440137"/>
              <a:gd name="connsiteX19" fmla="*/ 224274 w 2518960"/>
              <a:gd name="connsiteY19" fmla="*/ 5284 h 2440137"/>
              <a:gd name="connsiteX0" fmla="*/ 224274 w 2518515"/>
              <a:gd name="connsiteY0" fmla="*/ 5284 h 2440137"/>
              <a:gd name="connsiteX1" fmla="*/ 107044 w 2518515"/>
              <a:gd name="connsiteY1" fmla="*/ 286637 h 2440137"/>
              <a:gd name="connsiteX2" fmla="*/ 7398 w 2518515"/>
              <a:gd name="connsiteY2" fmla="*/ 990022 h 2440137"/>
              <a:gd name="connsiteX3" fmla="*/ 19121 w 2518515"/>
              <a:gd name="connsiteY3" fmla="*/ 1687545 h 2440137"/>
              <a:gd name="connsiteX4" fmla="*/ 112905 w 2518515"/>
              <a:gd name="connsiteY4" fmla="*/ 2256114 h 2440137"/>
              <a:gd name="connsiteX5" fmla="*/ 206690 w 2518515"/>
              <a:gd name="connsiteY5" fmla="*/ 2414376 h 2440137"/>
              <a:gd name="connsiteX6" fmla="*/ 382536 w 2518515"/>
              <a:gd name="connsiteY6" fmla="*/ 2431960 h 2440137"/>
              <a:gd name="connsiteX7" fmla="*/ 775259 w 2518515"/>
              <a:gd name="connsiteY7" fmla="*/ 2332314 h 2440137"/>
              <a:gd name="connsiteX8" fmla="*/ 1414167 w 2518515"/>
              <a:gd name="connsiteY8" fmla="*/ 2121299 h 2440137"/>
              <a:gd name="connsiteX9" fmla="*/ 1888951 w 2518515"/>
              <a:gd name="connsiteY9" fmla="*/ 1916145 h 2440137"/>
              <a:gd name="connsiteX10" fmla="*/ 2316844 w 2518515"/>
              <a:gd name="connsiteY10" fmla="*/ 1646514 h 2440137"/>
              <a:gd name="connsiteX11" fmla="*/ 2510274 w 2518515"/>
              <a:gd name="connsiteY11" fmla="*/ 1447222 h 2440137"/>
              <a:gd name="connsiteX12" fmla="*/ 2480967 w 2518515"/>
              <a:gd name="connsiteY12" fmla="*/ 1318268 h 2440137"/>
              <a:gd name="connsiteX13" fmla="*/ 2463382 w 2518515"/>
              <a:gd name="connsiteY13" fmla="*/ 655914 h 2440137"/>
              <a:gd name="connsiteX14" fmla="*/ 2217198 w 2518515"/>
              <a:gd name="connsiteY14" fmla="*/ 503514 h 2440137"/>
              <a:gd name="connsiteX15" fmla="*/ 1877228 w 2518515"/>
              <a:gd name="connsiteY15" fmla="*/ 374560 h 2440137"/>
              <a:gd name="connsiteX16" fmla="*/ 1332105 w 2518515"/>
              <a:gd name="connsiteY16" fmla="*/ 210437 h 2440137"/>
              <a:gd name="connsiteX17" fmla="*/ 898351 w 2518515"/>
              <a:gd name="connsiteY17" fmla="*/ 110791 h 2440137"/>
              <a:gd name="connsiteX18" fmla="*/ 224274 w 2518515"/>
              <a:gd name="connsiteY18" fmla="*/ 5284 h 2440137"/>
              <a:gd name="connsiteX0" fmla="*/ 224274 w 2520211"/>
              <a:gd name="connsiteY0" fmla="*/ 5284 h 2440137"/>
              <a:gd name="connsiteX1" fmla="*/ 107044 w 2520211"/>
              <a:gd name="connsiteY1" fmla="*/ 286637 h 2440137"/>
              <a:gd name="connsiteX2" fmla="*/ 7398 w 2520211"/>
              <a:gd name="connsiteY2" fmla="*/ 990022 h 2440137"/>
              <a:gd name="connsiteX3" fmla="*/ 19121 w 2520211"/>
              <a:gd name="connsiteY3" fmla="*/ 1687545 h 2440137"/>
              <a:gd name="connsiteX4" fmla="*/ 112905 w 2520211"/>
              <a:gd name="connsiteY4" fmla="*/ 2256114 h 2440137"/>
              <a:gd name="connsiteX5" fmla="*/ 206690 w 2520211"/>
              <a:gd name="connsiteY5" fmla="*/ 2414376 h 2440137"/>
              <a:gd name="connsiteX6" fmla="*/ 382536 w 2520211"/>
              <a:gd name="connsiteY6" fmla="*/ 2431960 h 2440137"/>
              <a:gd name="connsiteX7" fmla="*/ 775259 w 2520211"/>
              <a:gd name="connsiteY7" fmla="*/ 2332314 h 2440137"/>
              <a:gd name="connsiteX8" fmla="*/ 1414167 w 2520211"/>
              <a:gd name="connsiteY8" fmla="*/ 2121299 h 2440137"/>
              <a:gd name="connsiteX9" fmla="*/ 1888951 w 2520211"/>
              <a:gd name="connsiteY9" fmla="*/ 1916145 h 2440137"/>
              <a:gd name="connsiteX10" fmla="*/ 2316844 w 2520211"/>
              <a:gd name="connsiteY10" fmla="*/ 1646514 h 2440137"/>
              <a:gd name="connsiteX11" fmla="*/ 2510274 w 2520211"/>
              <a:gd name="connsiteY11" fmla="*/ 1447222 h 2440137"/>
              <a:gd name="connsiteX12" fmla="*/ 2463382 w 2520211"/>
              <a:gd name="connsiteY12" fmla="*/ 655914 h 2440137"/>
              <a:gd name="connsiteX13" fmla="*/ 2217198 w 2520211"/>
              <a:gd name="connsiteY13" fmla="*/ 503514 h 2440137"/>
              <a:gd name="connsiteX14" fmla="*/ 1877228 w 2520211"/>
              <a:gd name="connsiteY14" fmla="*/ 374560 h 2440137"/>
              <a:gd name="connsiteX15" fmla="*/ 1332105 w 2520211"/>
              <a:gd name="connsiteY15" fmla="*/ 210437 h 2440137"/>
              <a:gd name="connsiteX16" fmla="*/ 898351 w 2520211"/>
              <a:gd name="connsiteY16" fmla="*/ 110791 h 2440137"/>
              <a:gd name="connsiteX17" fmla="*/ 224274 w 2520211"/>
              <a:gd name="connsiteY17" fmla="*/ 5284 h 2440137"/>
              <a:gd name="connsiteX0" fmla="*/ 224274 w 2535670"/>
              <a:gd name="connsiteY0" fmla="*/ 5284 h 2440137"/>
              <a:gd name="connsiteX1" fmla="*/ 107044 w 2535670"/>
              <a:gd name="connsiteY1" fmla="*/ 286637 h 2440137"/>
              <a:gd name="connsiteX2" fmla="*/ 7398 w 2535670"/>
              <a:gd name="connsiteY2" fmla="*/ 990022 h 2440137"/>
              <a:gd name="connsiteX3" fmla="*/ 19121 w 2535670"/>
              <a:gd name="connsiteY3" fmla="*/ 1687545 h 2440137"/>
              <a:gd name="connsiteX4" fmla="*/ 112905 w 2535670"/>
              <a:gd name="connsiteY4" fmla="*/ 2256114 h 2440137"/>
              <a:gd name="connsiteX5" fmla="*/ 206690 w 2535670"/>
              <a:gd name="connsiteY5" fmla="*/ 2414376 h 2440137"/>
              <a:gd name="connsiteX6" fmla="*/ 382536 w 2535670"/>
              <a:gd name="connsiteY6" fmla="*/ 2431960 h 2440137"/>
              <a:gd name="connsiteX7" fmla="*/ 775259 w 2535670"/>
              <a:gd name="connsiteY7" fmla="*/ 2332314 h 2440137"/>
              <a:gd name="connsiteX8" fmla="*/ 1414167 w 2535670"/>
              <a:gd name="connsiteY8" fmla="*/ 2121299 h 2440137"/>
              <a:gd name="connsiteX9" fmla="*/ 1888951 w 2535670"/>
              <a:gd name="connsiteY9" fmla="*/ 1916145 h 2440137"/>
              <a:gd name="connsiteX10" fmla="*/ 2316844 w 2535670"/>
              <a:gd name="connsiteY10" fmla="*/ 1646514 h 2440137"/>
              <a:gd name="connsiteX11" fmla="*/ 2510274 w 2535670"/>
              <a:gd name="connsiteY11" fmla="*/ 1447222 h 2440137"/>
              <a:gd name="connsiteX12" fmla="*/ 2463382 w 2535670"/>
              <a:gd name="connsiteY12" fmla="*/ 655914 h 2440137"/>
              <a:gd name="connsiteX13" fmla="*/ 1877228 w 2535670"/>
              <a:gd name="connsiteY13" fmla="*/ 374560 h 2440137"/>
              <a:gd name="connsiteX14" fmla="*/ 1332105 w 2535670"/>
              <a:gd name="connsiteY14" fmla="*/ 210437 h 2440137"/>
              <a:gd name="connsiteX15" fmla="*/ 898351 w 2535670"/>
              <a:gd name="connsiteY15" fmla="*/ 110791 h 2440137"/>
              <a:gd name="connsiteX16" fmla="*/ 224274 w 2535670"/>
              <a:gd name="connsiteY16" fmla="*/ 5284 h 2440137"/>
              <a:gd name="connsiteX0" fmla="*/ 224274 w 2565513"/>
              <a:gd name="connsiteY0" fmla="*/ 5284 h 2440137"/>
              <a:gd name="connsiteX1" fmla="*/ 107044 w 2565513"/>
              <a:gd name="connsiteY1" fmla="*/ 286637 h 2440137"/>
              <a:gd name="connsiteX2" fmla="*/ 7398 w 2565513"/>
              <a:gd name="connsiteY2" fmla="*/ 990022 h 2440137"/>
              <a:gd name="connsiteX3" fmla="*/ 19121 w 2565513"/>
              <a:gd name="connsiteY3" fmla="*/ 1687545 h 2440137"/>
              <a:gd name="connsiteX4" fmla="*/ 112905 w 2565513"/>
              <a:gd name="connsiteY4" fmla="*/ 2256114 h 2440137"/>
              <a:gd name="connsiteX5" fmla="*/ 206690 w 2565513"/>
              <a:gd name="connsiteY5" fmla="*/ 2414376 h 2440137"/>
              <a:gd name="connsiteX6" fmla="*/ 382536 w 2565513"/>
              <a:gd name="connsiteY6" fmla="*/ 2431960 h 2440137"/>
              <a:gd name="connsiteX7" fmla="*/ 775259 w 2565513"/>
              <a:gd name="connsiteY7" fmla="*/ 2332314 h 2440137"/>
              <a:gd name="connsiteX8" fmla="*/ 1414167 w 2565513"/>
              <a:gd name="connsiteY8" fmla="*/ 2121299 h 2440137"/>
              <a:gd name="connsiteX9" fmla="*/ 1888951 w 2565513"/>
              <a:gd name="connsiteY9" fmla="*/ 1916145 h 2440137"/>
              <a:gd name="connsiteX10" fmla="*/ 2510274 w 2565513"/>
              <a:gd name="connsiteY10" fmla="*/ 1447222 h 2440137"/>
              <a:gd name="connsiteX11" fmla="*/ 2463382 w 2565513"/>
              <a:gd name="connsiteY11" fmla="*/ 655914 h 2440137"/>
              <a:gd name="connsiteX12" fmla="*/ 1877228 w 2565513"/>
              <a:gd name="connsiteY12" fmla="*/ 374560 h 2440137"/>
              <a:gd name="connsiteX13" fmla="*/ 1332105 w 2565513"/>
              <a:gd name="connsiteY13" fmla="*/ 210437 h 2440137"/>
              <a:gd name="connsiteX14" fmla="*/ 898351 w 2565513"/>
              <a:gd name="connsiteY14" fmla="*/ 110791 h 2440137"/>
              <a:gd name="connsiteX15" fmla="*/ 224274 w 2565513"/>
              <a:gd name="connsiteY15" fmla="*/ 5284 h 2440137"/>
              <a:gd name="connsiteX0" fmla="*/ 232949 w 2574188"/>
              <a:gd name="connsiteY0" fmla="*/ 5284 h 2440137"/>
              <a:gd name="connsiteX1" fmla="*/ 16073 w 2574188"/>
              <a:gd name="connsiteY1" fmla="*/ 990022 h 2440137"/>
              <a:gd name="connsiteX2" fmla="*/ 27796 w 2574188"/>
              <a:gd name="connsiteY2" fmla="*/ 1687545 h 2440137"/>
              <a:gd name="connsiteX3" fmla="*/ 121580 w 2574188"/>
              <a:gd name="connsiteY3" fmla="*/ 2256114 h 2440137"/>
              <a:gd name="connsiteX4" fmla="*/ 215365 w 2574188"/>
              <a:gd name="connsiteY4" fmla="*/ 2414376 h 2440137"/>
              <a:gd name="connsiteX5" fmla="*/ 391211 w 2574188"/>
              <a:gd name="connsiteY5" fmla="*/ 2431960 h 2440137"/>
              <a:gd name="connsiteX6" fmla="*/ 783934 w 2574188"/>
              <a:gd name="connsiteY6" fmla="*/ 2332314 h 2440137"/>
              <a:gd name="connsiteX7" fmla="*/ 1422842 w 2574188"/>
              <a:gd name="connsiteY7" fmla="*/ 2121299 h 2440137"/>
              <a:gd name="connsiteX8" fmla="*/ 1897626 w 2574188"/>
              <a:gd name="connsiteY8" fmla="*/ 1916145 h 2440137"/>
              <a:gd name="connsiteX9" fmla="*/ 2518949 w 2574188"/>
              <a:gd name="connsiteY9" fmla="*/ 1447222 h 2440137"/>
              <a:gd name="connsiteX10" fmla="*/ 2472057 w 2574188"/>
              <a:gd name="connsiteY10" fmla="*/ 655914 h 2440137"/>
              <a:gd name="connsiteX11" fmla="*/ 1885903 w 2574188"/>
              <a:gd name="connsiteY11" fmla="*/ 374560 h 2440137"/>
              <a:gd name="connsiteX12" fmla="*/ 1340780 w 2574188"/>
              <a:gd name="connsiteY12" fmla="*/ 210437 h 2440137"/>
              <a:gd name="connsiteX13" fmla="*/ 907026 w 2574188"/>
              <a:gd name="connsiteY13" fmla="*/ 110791 h 2440137"/>
              <a:gd name="connsiteX14" fmla="*/ 232949 w 2574188"/>
              <a:gd name="connsiteY14" fmla="*/ 5284 h 2440137"/>
              <a:gd name="connsiteX0" fmla="*/ 232949 w 2574188"/>
              <a:gd name="connsiteY0" fmla="*/ 12884 h 2447737"/>
              <a:gd name="connsiteX1" fmla="*/ 16073 w 2574188"/>
              <a:gd name="connsiteY1" fmla="*/ 997622 h 2447737"/>
              <a:gd name="connsiteX2" fmla="*/ 27796 w 2574188"/>
              <a:gd name="connsiteY2" fmla="*/ 1695145 h 2447737"/>
              <a:gd name="connsiteX3" fmla="*/ 121580 w 2574188"/>
              <a:gd name="connsiteY3" fmla="*/ 2263714 h 2447737"/>
              <a:gd name="connsiteX4" fmla="*/ 215365 w 2574188"/>
              <a:gd name="connsiteY4" fmla="*/ 2421976 h 2447737"/>
              <a:gd name="connsiteX5" fmla="*/ 391211 w 2574188"/>
              <a:gd name="connsiteY5" fmla="*/ 2439560 h 2447737"/>
              <a:gd name="connsiteX6" fmla="*/ 783934 w 2574188"/>
              <a:gd name="connsiteY6" fmla="*/ 2339914 h 2447737"/>
              <a:gd name="connsiteX7" fmla="*/ 1422842 w 2574188"/>
              <a:gd name="connsiteY7" fmla="*/ 2128899 h 2447737"/>
              <a:gd name="connsiteX8" fmla="*/ 1897626 w 2574188"/>
              <a:gd name="connsiteY8" fmla="*/ 1923745 h 2447737"/>
              <a:gd name="connsiteX9" fmla="*/ 2518949 w 2574188"/>
              <a:gd name="connsiteY9" fmla="*/ 1454822 h 2447737"/>
              <a:gd name="connsiteX10" fmla="*/ 2472057 w 2574188"/>
              <a:gd name="connsiteY10" fmla="*/ 663514 h 2447737"/>
              <a:gd name="connsiteX11" fmla="*/ 1885903 w 2574188"/>
              <a:gd name="connsiteY11" fmla="*/ 382160 h 2447737"/>
              <a:gd name="connsiteX12" fmla="*/ 1340780 w 2574188"/>
              <a:gd name="connsiteY12" fmla="*/ 218037 h 2447737"/>
              <a:gd name="connsiteX13" fmla="*/ 907026 w 2574188"/>
              <a:gd name="connsiteY13" fmla="*/ 118391 h 2447737"/>
              <a:gd name="connsiteX14" fmla="*/ 232949 w 2574188"/>
              <a:gd name="connsiteY14" fmla="*/ 12884 h 244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4188" h="2447737">
                <a:moveTo>
                  <a:pt x="232949" y="12884"/>
                </a:moveTo>
                <a:cubicBezTo>
                  <a:pt x="65896" y="65638"/>
                  <a:pt x="50265" y="717245"/>
                  <a:pt x="16073" y="997622"/>
                </a:cubicBezTo>
                <a:cubicBezTo>
                  <a:pt x="-18119" y="1277999"/>
                  <a:pt x="10212" y="1484130"/>
                  <a:pt x="27796" y="1695145"/>
                </a:cubicBezTo>
                <a:cubicBezTo>
                  <a:pt x="45380" y="1906160"/>
                  <a:pt x="90318" y="2142576"/>
                  <a:pt x="121580" y="2263714"/>
                </a:cubicBezTo>
                <a:cubicBezTo>
                  <a:pt x="152841" y="2384853"/>
                  <a:pt x="170427" y="2392668"/>
                  <a:pt x="215365" y="2421976"/>
                </a:cubicBezTo>
                <a:cubicBezTo>
                  <a:pt x="260303" y="2451284"/>
                  <a:pt x="296450" y="2453237"/>
                  <a:pt x="391211" y="2439560"/>
                </a:cubicBezTo>
                <a:cubicBezTo>
                  <a:pt x="485972" y="2425883"/>
                  <a:pt x="611995" y="2391691"/>
                  <a:pt x="783934" y="2339914"/>
                </a:cubicBezTo>
                <a:cubicBezTo>
                  <a:pt x="955873" y="2288137"/>
                  <a:pt x="1237227" y="2198261"/>
                  <a:pt x="1422842" y="2128899"/>
                </a:cubicBezTo>
                <a:cubicBezTo>
                  <a:pt x="1608457" y="2059538"/>
                  <a:pt x="1714941" y="2036091"/>
                  <a:pt x="1897626" y="1923745"/>
                </a:cubicBezTo>
                <a:cubicBezTo>
                  <a:pt x="2080311" y="1811399"/>
                  <a:pt x="2423211" y="1664860"/>
                  <a:pt x="2518949" y="1454822"/>
                </a:cubicBezTo>
                <a:cubicBezTo>
                  <a:pt x="2614687" y="1244784"/>
                  <a:pt x="2577565" y="842291"/>
                  <a:pt x="2472057" y="663514"/>
                </a:cubicBezTo>
                <a:cubicBezTo>
                  <a:pt x="2366549" y="484737"/>
                  <a:pt x="2074449" y="456406"/>
                  <a:pt x="1885903" y="382160"/>
                </a:cubicBezTo>
                <a:cubicBezTo>
                  <a:pt x="1738387" y="333314"/>
                  <a:pt x="1503926" y="261999"/>
                  <a:pt x="1340780" y="218037"/>
                </a:cubicBezTo>
                <a:cubicBezTo>
                  <a:pt x="1177634" y="174075"/>
                  <a:pt x="1076034" y="153560"/>
                  <a:pt x="907026" y="118391"/>
                </a:cubicBezTo>
                <a:cubicBezTo>
                  <a:pt x="722388" y="84199"/>
                  <a:pt x="400002" y="-39870"/>
                  <a:pt x="232949" y="1288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279D2314-8796-4BA3-8FB0-93A6B8D5AD4F}"/>
              </a:ext>
            </a:extLst>
          </p:cNvPr>
          <p:cNvSpPr/>
          <p:nvPr/>
        </p:nvSpPr>
        <p:spPr>
          <a:xfrm>
            <a:off x="4840022" y="1661118"/>
            <a:ext cx="2715976" cy="2013258"/>
          </a:xfrm>
          <a:custGeom>
            <a:avLst/>
            <a:gdLst>
              <a:gd name="connsiteX0" fmla="*/ 200613 w 2868129"/>
              <a:gd name="connsiteY0" fmla="*/ 511 h 2013355"/>
              <a:gd name="connsiteX1" fmla="*/ 112690 w 2868129"/>
              <a:gd name="connsiteY1" fmla="*/ 287726 h 2013355"/>
              <a:gd name="connsiteX2" fmla="*/ 42351 w 2868129"/>
              <a:gd name="connsiteY2" fmla="*/ 557357 h 2013355"/>
              <a:gd name="connsiteX3" fmla="*/ 7182 w 2868129"/>
              <a:gd name="connsiteY3" fmla="*/ 838711 h 2013355"/>
              <a:gd name="connsiteX4" fmla="*/ 7182 w 2868129"/>
              <a:gd name="connsiteY4" fmla="*/ 1043865 h 2013355"/>
              <a:gd name="connsiteX5" fmla="*/ 83382 w 2868129"/>
              <a:gd name="connsiteY5" fmla="*/ 1213850 h 2013355"/>
              <a:gd name="connsiteX6" fmla="*/ 376459 w 2868129"/>
              <a:gd name="connsiteY6" fmla="*/ 1706219 h 2013355"/>
              <a:gd name="connsiteX7" fmla="*/ 587474 w 2868129"/>
              <a:gd name="connsiteY7" fmla="*/ 1993434 h 2013355"/>
              <a:gd name="connsiteX8" fmla="*/ 669536 w 2868129"/>
              <a:gd name="connsiteY8" fmla="*/ 1829311 h 2013355"/>
              <a:gd name="connsiteX9" fmla="*/ 868828 w 2868129"/>
              <a:gd name="connsiteY9" fmla="*/ 1442450 h 2013355"/>
              <a:gd name="connsiteX10" fmla="*/ 1032951 w 2868129"/>
              <a:gd name="connsiteY10" fmla="*/ 1272465 h 2013355"/>
              <a:gd name="connsiteX11" fmla="*/ 1320167 w 2868129"/>
              <a:gd name="connsiteY11" fmla="*/ 1090757 h 2013355"/>
              <a:gd name="connsiteX12" fmla="*/ 1607382 w 2868129"/>
              <a:gd name="connsiteY12" fmla="*/ 1207988 h 2013355"/>
              <a:gd name="connsiteX13" fmla="*/ 1882874 w 2868129"/>
              <a:gd name="connsiteY13" fmla="*/ 1524511 h 2013355"/>
              <a:gd name="connsiteX14" fmla="*/ 2017690 w 2868129"/>
              <a:gd name="connsiteY14" fmla="*/ 1817588 h 2013355"/>
              <a:gd name="connsiteX15" fmla="*/ 2129059 w 2868129"/>
              <a:gd name="connsiteY15" fmla="*/ 2011019 h 2013355"/>
              <a:gd name="connsiteX16" fmla="*/ 2216982 w 2868129"/>
              <a:gd name="connsiteY16" fmla="*/ 1893788 h 2013355"/>
              <a:gd name="connsiteX17" fmla="*/ 2498336 w 2868129"/>
              <a:gd name="connsiteY17" fmla="*/ 1465896 h 2013355"/>
              <a:gd name="connsiteX18" fmla="*/ 2709351 w 2868129"/>
              <a:gd name="connsiteY18" fmla="*/ 1014557 h 2013355"/>
              <a:gd name="connsiteX19" fmla="*/ 2867613 w 2868129"/>
              <a:gd name="connsiteY19" fmla="*/ 352203 h 2013355"/>
              <a:gd name="connsiteX20" fmla="*/ 2656597 w 2868129"/>
              <a:gd name="connsiteY20" fmla="*/ 516326 h 2013355"/>
              <a:gd name="connsiteX21" fmla="*/ 2592120 w 2868129"/>
              <a:gd name="connsiteY21" fmla="*/ 223250 h 2013355"/>
              <a:gd name="connsiteX22" fmla="*/ 2510059 w 2868129"/>
              <a:gd name="connsiteY22" fmla="*/ 18096 h 2013355"/>
              <a:gd name="connsiteX23" fmla="*/ 2416274 w 2868129"/>
              <a:gd name="connsiteY23" fmla="*/ 334619 h 2013355"/>
              <a:gd name="connsiteX24" fmla="*/ 2134920 w 2868129"/>
              <a:gd name="connsiteY24" fmla="*/ 610111 h 2013355"/>
              <a:gd name="connsiteX25" fmla="*/ 1648413 w 2868129"/>
              <a:gd name="connsiteY25" fmla="*/ 868019 h 2013355"/>
              <a:gd name="connsiteX26" fmla="*/ 1431536 w 2868129"/>
              <a:gd name="connsiteY26" fmla="*/ 996973 h 2013355"/>
              <a:gd name="connsiteX27" fmla="*/ 1279136 w 2868129"/>
              <a:gd name="connsiteY27" fmla="*/ 1002834 h 2013355"/>
              <a:gd name="connsiteX28" fmla="*/ 1085705 w 2868129"/>
              <a:gd name="connsiteY28" fmla="*/ 909050 h 2013355"/>
              <a:gd name="connsiteX29" fmla="*/ 792628 w 2868129"/>
              <a:gd name="connsiteY29" fmla="*/ 721480 h 2013355"/>
              <a:gd name="connsiteX30" fmla="*/ 528859 w 2868129"/>
              <a:gd name="connsiteY30" fmla="*/ 563219 h 2013355"/>
              <a:gd name="connsiteX31" fmla="*/ 405767 w 2868129"/>
              <a:gd name="connsiteY31" fmla="*/ 445988 h 2013355"/>
              <a:gd name="connsiteX32" fmla="*/ 241643 w 2868129"/>
              <a:gd name="connsiteY32" fmla="*/ 223250 h 2013355"/>
              <a:gd name="connsiteX33" fmla="*/ 200613 w 2868129"/>
              <a:gd name="connsiteY33" fmla="*/ 511 h 2013355"/>
              <a:gd name="connsiteX0" fmla="*/ 200613 w 2715976"/>
              <a:gd name="connsiteY0" fmla="*/ 511 h 2013355"/>
              <a:gd name="connsiteX1" fmla="*/ 112690 w 2715976"/>
              <a:gd name="connsiteY1" fmla="*/ 287726 h 2013355"/>
              <a:gd name="connsiteX2" fmla="*/ 42351 w 2715976"/>
              <a:gd name="connsiteY2" fmla="*/ 557357 h 2013355"/>
              <a:gd name="connsiteX3" fmla="*/ 7182 w 2715976"/>
              <a:gd name="connsiteY3" fmla="*/ 838711 h 2013355"/>
              <a:gd name="connsiteX4" fmla="*/ 7182 w 2715976"/>
              <a:gd name="connsiteY4" fmla="*/ 1043865 h 2013355"/>
              <a:gd name="connsiteX5" fmla="*/ 83382 w 2715976"/>
              <a:gd name="connsiteY5" fmla="*/ 1213850 h 2013355"/>
              <a:gd name="connsiteX6" fmla="*/ 376459 w 2715976"/>
              <a:gd name="connsiteY6" fmla="*/ 1706219 h 2013355"/>
              <a:gd name="connsiteX7" fmla="*/ 587474 w 2715976"/>
              <a:gd name="connsiteY7" fmla="*/ 1993434 h 2013355"/>
              <a:gd name="connsiteX8" fmla="*/ 669536 w 2715976"/>
              <a:gd name="connsiteY8" fmla="*/ 1829311 h 2013355"/>
              <a:gd name="connsiteX9" fmla="*/ 868828 w 2715976"/>
              <a:gd name="connsiteY9" fmla="*/ 1442450 h 2013355"/>
              <a:gd name="connsiteX10" fmla="*/ 1032951 w 2715976"/>
              <a:gd name="connsiteY10" fmla="*/ 1272465 h 2013355"/>
              <a:gd name="connsiteX11" fmla="*/ 1320167 w 2715976"/>
              <a:gd name="connsiteY11" fmla="*/ 1090757 h 2013355"/>
              <a:gd name="connsiteX12" fmla="*/ 1607382 w 2715976"/>
              <a:gd name="connsiteY12" fmla="*/ 1207988 h 2013355"/>
              <a:gd name="connsiteX13" fmla="*/ 1882874 w 2715976"/>
              <a:gd name="connsiteY13" fmla="*/ 1524511 h 2013355"/>
              <a:gd name="connsiteX14" fmla="*/ 2017690 w 2715976"/>
              <a:gd name="connsiteY14" fmla="*/ 1817588 h 2013355"/>
              <a:gd name="connsiteX15" fmla="*/ 2129059 w 2715976"/>
              <a:gd name="connsiteY15" fmla="*/ 2011019 h 2013355"/>
              <a:gd name="connsiteX16" fmla="*/ 2216982 w 2715976"/>
              <a:gd name="connsiteY16" fmla="*/ 1893788 h 2013355"/>
              <a:gd name="connsiteX17" fmla="*/ 2498336 w 2715976"/>
              <a:gd name="connsiteY17" fmla="*/ 1465896 h 2013355"/>
              <a:gd name="connsiteX18" fmla="*/ 2709351 w 2715976"/>
              <a:gd name="connsiteY18" fmla="*/ 1014557 h 2013355"/>
              <a:gd name="connsiteX19" fmla="*/ 2656597 w 2715976"/>
              <a:gd name="connsiteY19" fmla="*/ 516326 h 2013355"/>
              <a:gd name="connsiteX20" fmla="*/ 2592120 w 2715976"/>
              <a:gd name="connsiteY20" fmla="*/ 223250 h 2013355"/>
              <a:gd name="connsiteX21" fmla="*/ 2510059 w 2715976"/>
              <a:gd name="connsiteY21" fmla="*/ 18096 h 2013355"/>
              <a:gd name="connsiteX22" fmla="*/ 2416274 w 2715976"/>
              <a:gd name="connsiteY22" fmla="*/ 334619 h 2013355"/>
              <a:gd name="connsiteX23" fmla="*/ 2134920 w 2715976"/>
              <a:gd name="connsiteY23" fmla="*/ 610111 h 2013355"/>
              <a:gd name="connsiteX24" fmla="*/ 1648413 w 2715976"/>
              <a:gd name="connsiteY24" fmla="*/ 868019 h 2013355"/>
              <a:gd name="connsiteX25" fmla="*/ 1431536 w 2715976"/>
              <a:gd name="connsiteY25" fmla="*/ 996973 h 2013355"/>
              <a:gd name="connsiteX26" fmla="*/ 1279136 w 2715976"/>
              <a:gd name="connsiteY26" fmla="*/ 1002834 h 2013355"/>
              <a:gd name="connsiteX27" fmla="*/ 1085705 w 2715976"/>
              <a:gd name="connsiteY27" fmla="*/ 909050 h 2013355"/>
              <a:gd name="connsiteX28" fmla="*/ 792628 w 2715976"/>
              <a:gd name="connsiteY28" fmla="*/ 721480 h 2013355"/>
              <a:gd name="connsiteX29" fmla="*/ 528859 w 2715976"/>
              <a:gd name="connsiteY29" fmla="*/ 563219 h 2013355"/>
              <a:gd name="connsiteX30" fmla="*/ 405767 w 2715976"/>
              <a:gd name="connsiteY30" fmla="*/ 445988 h 2013355"/>
              <a:gd name="connsiteX31" fmla="*/ 241643 w 2715976"/>
              <a:gd name="connsiteY31" fmla="*/ 223250 h 2013355"/>
              <a:gd name="connsiteX32" fmla="*/ 200613 w 2715976"/>
              <a:gd name="connsiteY32" fmla="*/ 511 h 2013355"/>
              <a:gd name="connsiteX0" fmla="*/ 200613 w 2715976"/>
              <a:gd name="connsiteY0" fmla="*/ 414 h 2013258"/>
              <a:gd name="connsiteX1" fmla="*/ 112690 w 2715976"/>
              <a:gd name="connsiteY1" fmla="*/ 287629 h 2013258"/>
              <a:gd name="connsiteX2" fmla="*/ 42351 w 2715976"/>
              <a:gd name="connsiteY2" fmla="*/ 557260 h 2013258"/>
              <a:gd name="connsiteX3" fmla="*/ 7182 w 2715976"/>
              <a:gd name="connsiteY3" fmla="*/ 838614 h 2013258"/>
              <a:gd name="connsiteX4" fmla="*/ 7182 w 2715976"/>
              <a:gd name="connsiteY4" fmla="*/ 1043768 h 2013258"/>
              <a:gd name="connsiteX5" fmla="*/ 83382 w 2715976"/>
              <a:gd name="connsiteY5" fmla="*/ 1213753 h 2013258"/>
              <a:gd name="connsiteX6" fmla="*/ 376459 w 2715976"/>
              <a:gd name="connsiteY6" fmla="*/ 1706122 h 2013258"/>
              <a:gd name="connsiteX7" fmla="*/ 587474 w 2715976"/>
              <a:gd name="connsiteY7" fmla="*/ 1993337 h 2013258"/>
              <a:gd name="connsiteX8" fmla="*/ 669536 w 2715976"/>
              <a:gd name="connsiteY8" fmla="*/ 1829214 h 2013258"/>
              <a:gd name="connsiteX9" fmla="*/ 868828 w 2715976"/>
              <a:gd name="connsiteY9" fmla="*/ 1442353 h 2013258"/>
              <a:gd name="connsiteX10" fmla="*/ 1032951 w 2715976"/>
              <a:gd name="connsiteY10" fmla="*/ 1272368 h 2013258"/>
              <a:gd name="connsiteX11" fmla="*/ 1320167 w 2715976"/>
              <a:gd name="connsiteY11" fmla="*/ 1090660 h 2013258"/>
              <a:gd name="connsiteX12" fmla="*/ 1607382 w 2715976"/>
              <a:gd name="connsiteY12" fmla="*/ 1207891 h 2013258"/>
              <a:gd name="connsiteX13" fmla="*/ 1882874 w 2715976"/>
              <a:gd name="connsiteY13" fmla="*/ 1524414 h 2013258"/>
              <a:gd name="connsiteX14" fmla="*/ 2017690 w 2715976"/>
              <a:gd name="connsiteY14" fmla="*/ 1817491 h 2013258"/>
              <a:gd name="connsiteX15" fmla="*/ 2129059 w 2715976"/>
              <a:gd name="connsiteY15" fmla="*/ 2010922 h 2013258"/>
              <a:gd name="connsiteX16" fmla="*/ 2216982 w 2715976"/>
              <a:gd name="connsiteY16" fmla="*/ 1893691 h 2013258"/>
              <a:gd name="connsiteX17" fmla="*/ 2498336 w 2715976"/>
              <a:gd name="connsiteY17" fmla="*/ 1465799 h 2013258"/>
              <a:gd name="connsiteX18" fmla="*/ 2709351 w 2715976"/>
              <a:gd name="connsiteY18" fmla="*/ 1014460 h 2013258"/>
              <a:gd name="connsiteX19" fmla="*/ 2656597 w 2715976"/>
              <a:gd name="connsiteY19" fmla="*/ 516229 h 2013258"/>
              <a:gd name="connsiteX20" fmla="*/ 2592120 w 2715976"/>
              <a:gd name="connsiteY20" fmla="*/ 223153 h 2013258"/>
              <a:gd name="connsiteX21" fmla="*/ 2510059 w 2715976"/>
              <a:gd name="connsiteY21" fmla="*/ 17999 h 2013258"/>
              <a:gd name="connsiteX22" fmla="*/ 2416274 w 2715976"/>
              <a:gd name="connsiteY22" fmla="*/ 334522 h 2013258"/>
              <a:gd name="connsiteX23" fmla="*/ 2134920 w 2715976"/>
              <a:gd name="connsiteY23" fmla="*/ 610014 h 2013258"/>
              <a:gd name="connsiteX24" fmla="*/ 1648413 w 2715976"/>
              <a:gd name="connsiteY24" fmla="*/ 867922 h 2013258"/>
              <a:gd name="connsiteX25" fmla="*/ 1431536 w 2715976"/>
              <a:gd name="connsiteY25" fmla="*/ 996876 h 2013258"/>
              <a:gd name="connsiteX26" fmla="*/ 1279136 w 2715976"/>
              <a:gd name="connsiteY26" fmla="*/ 1002737 h 2013258"/>
              <a:gd name="connsiteX27" fmla="*/ 1085705 w 2715976"/>
              <a:gd name="connsiteY27" fmla="*/ 908953 h 2013258"/>
              <a:gd name="connsiteX28" fmla="*/ 792628 w 2715976"/>
              <a:gd name="connsiteY28" fmla="*/ 721383 h 2013258"/>
              <a:gd name="connsiteX29" fmla="*/ 528859 w 2715976"/>
              <a:gd name="connsiteY29" fmla="*/ 563122 h 2013258"/>
              <a:gd name="connsiteX30" fmla="*/ 405767 w 2715976"/>
              <a:gd name="connsiteY30" fmla="*/ 445891 h 2013258"/>
              <a:gd name="connsiteX31" fmla="*/ 282673 w 2715976"/>
              <a:gd name="connsiteY31" fmla="*/ 229014 h 2013258"/>
              <a:gd name="connsiteX32" fmla="*/ 200613 w 2715976"/>
              <a:gd name="connsiteY32" fmla="*/ 414 h 201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15976" h="2013258">
                <a:moveTo>
                  <a:pt x="200613" y="414"/>
                </a:moveTo>
                <a:cubicBezTo>
                  <a:pt x="172283" y="10183"/>
                  <a:pt x="139067" y="194821"/>
                  <a:pt x="112690" y="287629"/>
                </a:cubicBezTo>
                <a:cubicBezTo>
                  <a:pt x="86313" y="380437"/>
                  <a:pt x="59936" y="465429"/>
                  <a:pt x="42351" y="557260"/>
                </a:cubicBezTo>
                <a:cubicBezTo>
                  <a:pt x="24766" y="649091"/>
                  <a:pt x="13043" y="757529"/>
                  <a:pt x="7182" y="838614"/>
                </a:cubicBezTo>
                <a:cubicBezTo>
                  <a:pt x="1320" y="919699"/>
                  <a:pt x="-5518" y="981245"/>
                  <a:pt x="7182" y="1043768"/>
                </a:cubicBezTo>
                <a:cubicBezTo>
                  <a:pt x="19882" y="1106291"/>
                  <a:pt x="21836" y="1103361"/>
                  <a:pt x="83382" y="1213753"/>
                </a:cubicBezTo>
                <a:cubicBezTo>
                  <a:pt x="144928" y="1324145"/>
                  <a:pt x="292444" y="1576191"/>
                  <a:pt x="376459" y="1706122"/>
                </a:cubicBezTo>
                <a:cubicBezTo>
                  <a:pt x="460474" y="1836053"/>
                  <a:pt x="538628" y="1972822"/>
                  <a:pt x="587474" y="1993337"/>
                </a:cubicBezTo>
                <a:cubicBezTo>
                  <a:pt x="636320" y="2013852"/>
                  <a:pt x="622644" y="1921045"/>
                  <a:pt x="669536" y="1829214"/>
                </a:cubicBezTo>
                <a:cubicBezTo>
                  <a:pt x="716428" y="1737383"/>
                  <a:pt x="808259" y="1535161"/>
                  <a:pt x="868828" y="1442353"/>
                </a:cubicBezTo>
                <a:cubicBezTo>
                  <a:pt x="929397" y="1349545"/>
                  <a:pt x="957728" y="1330983"/>
                  <a:pt x="1032951" y="1272368"/>
                </a:cubicBezTo>
                <a:cubicBezTo>
                  <a:pt x="1108174" y="1213753"/>
                  <a:pt x="1224429" y="1101406"/>
                  <a:pt x="1320167" y="1090660"/>
                </a:cubicBezTo>
                <a:cubicBezTo>
                  <a:pt x="1415906" y="1079914"/>
                  <a:pt x="1513598" y="1135599"/>
                  <a:pt x="1607382" y="1207891"/>
                </a:cubicBezTo>
                <a:cubicBezTo>
                  <a:pt x="1701166" y="1280183"/>
                  <a:pt x="1814489" y="1422814"/>
                  <a:pt x="1882874" y="1524414"/>
                </a:cubicBezTo>
                <a:cubicBezTo>
                  <a:pt x="1951259" y="1626014"/>
                  <a:pt x="1976659" y="1736406"/>
                  <a:pt x="2017690" y="1817491"/>
                </a:cubicBezTo>
                <a:cubicBezTo>
                  <a:pt x="2058721" y="1898576"/>
                  <a:pt x="2095844" y="1998222"/>
                  <a:pt x="2129059" y="2010922"/>
                </a:cubicBezTo>
                <a:cubicBezTo>
                  <a:pt x="2162274" y="2023622"/>
                  <a:pt x="2155436" y="1984545"/>
                  <a:pt x="2216982" y="1893691"/>
                </a:cubicBezTo>
                <a:cubicBezTo>
                  <a:pt x="2278528" y="1802837"/>
                  <a:pt x="2416275" y="1612337"/>
                  <a:pt x="2498336" y="1465799"/>
                </a:cubicBezTo>
                <a:cubicBezTo>
                  <a:pt x="2580397" y="1319261"/>
                  <a:pt x="2682974" y="1172722"/>
                  <a:pt x="2709351" y="1014460"/>
                </a:cubicBezTo>
                <a:cubicBezTo>
                  <a:pt x="2735728" y="856198"/>
                  <a:pt x="2676135" y="648113"/>
                  <a:pt x="2656597" y="516229"/>
                </a:cubicBezTo>
                <a:cubicBezTo>
                  <a:pt x="2637059" y="384345"/>
                  <a:pt x="2616543" y="306191"/>
                  <a:pt x="2592120" y="223153"/>
                </a:cubicBezTo>
                <a:cubicBezTo>
                  <a:pt x="2567697" y="140115"/>
                  <a:pt x="2539367" y="-562"/>
                  <a:pt x="2510059" y="17999"/>
                </a:cubicBezTo>
                <a:cubicBezTo>
                  <a:pt x="2480751" y="36560"/>
                  <a:pt x="2478797" y="235853"/>
                  <a:pt x="2416274" y="334522"/>
                </a:cubicBezTo>
                <a:cubicBezTo>
                  <a:pt x="2353751" y="433191"/>
                  <a:pt x="2262897" y="521114"/>
                  <a:pt x="2134920" y="610014"/>
                </a:cubicBezTo>
                <a:cubicBezTo>
                  <a:pt x="2006943" y="698914"/>
                  <a:pt x="1765644" y="803445"/>
                  <a:pt x="1648413" y="867922"/>
                </a:cubicBezTo>
                <a:cubicBezTo>
                  <a:pt x="1531182" y="932399"/>
                  <a:pt x="1493082" y="974407"/>
                  <a:pt x="1431536" y="996876"/>
                </a:cubicBezTo>
                <a:cubicBezTo>
                  <a:pt x="1369990" y="1019345"/>
                  <a:pt x="1336775" y="1017391"/>
                  <a:pt x="1279136" y="1002737"/>
                </a:cubicBezTo>
                <a:cubicBezTo>
                  <a:pt x="1221497" y="988083"/>
                  <a:pt x="1166790" y="955845"/>
                  <a:pt x="1085705" y="908953"/>
                </a:cubicBezTo>
                <a:cubicBezTo>
                  <a:pt x="1004620" y="862061"/>
                  <a:pt x="885436" y="779021"/>
                  <a:pt x="792628" y="721383"/>
                </a:cubicBezTo>
                <a:cubicBezTo>
                  <a:pt x="699820" y="663745"/>
                  <a:pt x="593336" y="609037"/>
                  <a:pt x="528859" y="563122"/>
                </a:cubicBezTo>
                <a:cubicBezTo>
                  <a:pt x="464382" y="517207"/>
                  <a:pt x="453636" y="502552"/>
                  <a:pt x="405767" y="445891"/>
                </a:cubicBezTo>
                <a:cubicBezTo>
                  <a:pt x="357898" y="389230"/>
                  <a:pt x="312958" y="301306"/>
                  <a:pt x="282673" y="229014"/>
                </a:cubicBezTo>
                <a:cubicBezTo>
                  <a:pt x="252388" y="156722"/>
                  <a:pt x="228943" y="-9355"/>
                  <a:pt x="200613" y="41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4A106D5C-166B-4391-B23D-2C0F2F7AAA61}"/>
              </a:ext>
            </a:extLst>
          </p:cNvPr>
          <p:cNvSpPr>
            <a:spLocks noChangeAspect="1"/>
          </p:cNvSpPr>
          <p:nvPr/>
        </p:nvSpPr>
        <p:spPr>
          <a:xfrm>
            <a:off x="6060850" y="3985564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C35DA29D-7DE8-49DD-8FAA-5FC7F75156AD}"/>
              </a:ext>
            </a:extLst>
          </p:cNvPr>
          <p:cNvSpPr>
            <a:spLocks noChangeAspect="1"/>
          </p:cNvSpPr>
          <p:nvPr/>
        </p:nvSpPr>
        <p:spPr>
          <a:xfrm>
            <a:off x="6066830" y="3153453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artoon trophy">
            <a:extLst>
              <a:ext uri="{FF2B5EF4-FFF2-40B4-BE49-F238E27FC236}">
                <a16:creationId xmlns="" xmlns:a16="http://schemas.microsoft.com/office/drawing/2014/main" id="{F298FD84-68AC-4C50-8BB3-FC8A16787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83" t="6245" r="23721" b="7902"/>
          <a:stretch/>
        </p:blipFill>
        <p:spPr bwMode="auto">
          <a:xfrm>
            <a:off x="246927" y="69028"/>
            <a:ext cx="1757646" cy="284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competition">
            <a:extLst>
              <a:ext uri="{FF2B5EF4-FFF2-40B4-BE49-F238E27FC236}">
                <a16:creationId xmlns="" xmlns:a16="http://schemas.microsoft.com/office/drawing/2014/main" id="{07EC825B-F789-42CA-9FD0-BF18A7B08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3" r="29249"/>
          <a:stretch/>
        </p:blipFill>
        <p:spPr bwMode="auto">
          <a:xfrm>
            <a:off x="10052141" y="0"/>
            <a:ext cx="1892932" cy="18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9E8040C5-A418-4193-B045-3B84A69DDFF9}"/>
              </a:ext>
            </a:extLst>
          </p:cNvPr>
          <p:cNvGrpSpPr/>
          <p:nvPr/>
        </p:nvGrpSpPr>
        <p:grpSpPr>
          <a:xfrm>
            <a:off x="4023649" y="1492721"/>
            <a:ext cx="3726220" cy="3726220"/>
            <a:chOff x="4671349" y="1492722"/>
            <a:chExt cx="3726220" cy="3726220"/>
          </a:xfrm>
        </p:grpSpPr>
        <p:sp>
          <p:nvSpPr>
            <p:cNvPr id="4" name="Star: 10 Points 3">
              <a:extLst>
                <a:ext uri="{FF2B5EF4-FFF2-40B4-BE49-F238E27FC236}">
                  <a16:creationId xmlns="" xmlns:a16="http://schemas.microsoft.com/office/drawing/2014/main" id="{EC73F863-5F21-4144-916B-A89630689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1349" y="1492722"/>
              <a:ext cx="3726220" cy="3726220"/>
            </a:xfrm>
            <a:prstGeom prst="star10">
              <a:avLst/>
            </a:prstGeom>
            <a:solidFill>
              <a:srgbClr val="074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06195592-370D-4EED-8753-39E7FEABCC9E}"/>
                </a:ext>
              </a:extLst>
            </p:cNvPr>
            <p:cNvGrpSpPr/>
            <p:nvPr/>
          </p:nvGrpSpPr>
          <p:grpSpPr>
            <a:xfrm>
              <a:off x="5794111" y="2140445"/>
              <a:ext cx="1444890" cy="2545856"/>
              <a:chOff x="4825564" y="556260"/>
              <a:chExt cx="3381983" cy="5714225"/>
            </a:xfrm>
          </p:grpSpPr>
          <p:sp>
            <p:nvSpPr>
              <p:cNvPr id="21" name="Cylinder 20">
                <a:extLst>
                  <a:ext uri="{FF2B5EF4-FFF2-40B4-BE49-F238E27FC236}">
                    <a16:creationId xmlns="" xmlns:a16="http://schemas.microsoft.com/office/drawing/2014/main" id="{C8F0AF1F-58B4-49D8-8E91-330711FB7660}"/>
                  </a:ext>
                </a:extLst>
              </p:cNvPr>
              <p:cNvSpPr/>
              <p:nvPr/>
            </p:nvSpPr>
            <p:spPr>
              <a:xfrm>
                <a:off x="5206765" y="4945380"/>
                <a:ext cx="2703395" cy="1128373"/>
              </a:xfrm>
              <a:prstGeom prst="can">
                <a:avLst/>
              </a:prstGeom>
              <a:solidFill>
                <a:srgbClr val="7143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llate 18">
                <a:extLst>
                  <a:ext uri="{FF2B5EF4-FFF2-40B4-BE49-F238E27FC236}">
                    <a16:creationId xmlns="" xmlns:a16="http://schemas.microsoft.com/office/drawing/2014/main" id="{35FBCC6B-90B2-47AB-AA5E-7451799A4713}"/>
                  </a:ext>
                </a:extLst>
              </p:cNvPr>
              <p:cNvSpPr/>
              <p:nvPr/>
            </p:nvSpPr>
            <p:spPr>
              <a:xfrm>
                <a:off x="6221947" y="3148488"/>
                <a:ext cx="673034" cy="142351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500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5000 w 10000"/>
                  <a:gd name="connsiteY5" fmla="*/ 5000 h 10000"/>
                  <a:gd name="connsiteX6" fmla="*/ 0 w 10000"/>
                  <a:gd name="connsiteY6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5000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966 w 10000"/>
                  <a:gd name="connsiteY5" fmla="*/ 5085 h 10000"/>
                  <a:gd name="connsiteX6" fmla="*/ 0 w 10000"/>
                  <a:gd name="connsiteY6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425 w 10000"/>
                  <a:gd name="connsiteY2" fmla="*/ 5042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966 w 10000"/>
                  <a:gd name="connsiteY5" fmla="*/ 5085 h 10000"/>
                  <a:gd name="connsiteX6" fmla="*/ 0 w 10000"/>
                  <a:gd name="connsiteY6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425 w 10000"/>
                  <a:gd name="connsiteY2" fmla="*/ 5042 h 10000"/>
                  <a:gd name="connsiteX3" fmla="*/ 10000 w 10000"/>
                  <a:gd name="connsiteY3" fmla="*/ 10000 h 10000"/>
                  <a:gd name="connsiteX4" fmla="*/ 0 w 10000"/>
                  <a:gd name="connsiteY4" fmla="*/ 10000 h 10000"/>
                  <a:gd name="connsiteX5" fmla="*/ 1955 w 10000"/>
                  <a:gd name="connsiteY5" fmla="*/ 5043 h 10000"/>
                  <a:gd name="connsiteX6" fmla="*/ 0 w 10000"/>
                  <a:gd name="connsiteY6" fmla="*/ 0 h 10000"/>
                  <a:gd name="connsiteX0" fmla="*/ 320 w 10320"/>
                  <a:gd name="connsiteY0" fmla="*/ 0 h 10000"/>
                  <a:gd name="connsiteX1" fmla="*/ 10320 w 10320"/>
                  <a:gd name="connsiteY1" fmla="*/ 0 h 10000"/>
                  <a:gd name="connsiteX2" fmla="*/ 8745 w 10320"/>
                  <a:gd name="connsiteY2" fmla="*/ 5042 h 10000"/>
                  <a:gd name="connsiteX3" fmla="*/ 10320 w 10320"/>
                  <a:gd name="connsiteY3" fmla="*/ 10000 h 10000"/>
                  <a:gd name="connsiteX4" fmla="*/ 320 w 10320"/>
                  <a:gd name="connsiteY4" fmla="*/ 10000 h 10000"/>
                  <a:gd name="connsiteX5" fmla="*/ 2275 w 10320"/>
                  <a:gd name="connsiteY5" fmla="*/ 5043 h 10000"/>
                  <a:gd name="connsiteX6" fmla="*/ 320 w 10320"/>
                  <a:gd name="connsiteY6" fmla="*/ 0 h 10000"/>
                  <a:gd name="connsiteX0" fmla="*/ 320 w 10696"/>
                  <a:gd name="connsiteY0" fmla="*/ 0 h 10000"/>
                  <a:gd name="connsiteX1" fmla="*/ 10320 w 10696"/>
                  <a:gd name="connsiteY1" fmla="*/ 0 h 10000"/>
                  <a:gd name="connsiteX2" fmla="*/ 8745 w 10696"/>
                  <a:gd name="connsiteY2" fmla="*/ 5042 h 10000"/>
                  <a:gd name="connsiteX3" fmla="*/ 10320 w 10696"/>
                  <a:gd name="connsiteY3" fmla="*/ 10000 h 10000"/>
                  <a:gd name="connsiteX4" fmla="*/ 320 w 10696"/>
                  <a:gd name="connsiteY4" fmla="*/ 10000 h 10000"/>
                  <a:gd name="connsiteX5" fmla="*/ 2275 w 10696"/>
                  <a:gd name="connsiteY5" fmla="*/ 5043 h 10000"/>
                  <a:gd name="connsiteX6" fmla="*/ 320 w 10696"/>
                  <a:gd name="connsiteY6" fmla="*/ 0 h 10000"/>
                  <a:gd name="connsiteX0" fmla="*/ 641 w 11017"/>
                  <a:gd name="connsiteY0" fmla="*/ 0 h 10000"/>
                  <a:gd name="connsiteX1" fmla="*/ 10641 w 11017"/>
                  <a:gd name="connsiteY1" fmla="*/ 0 h 10000"/>
                  <a:gd name="connsiteX2" fmla="*/ 9066 w 11017"/>
                  <a:gd name="connsiteY2" fmla="*/ 5042 h 10000"/>
                  <a:gd name="connsiteX3" fmla="*/ 10641 w 11017"/>
                  <a:gd name="connsiteY3" fmla="*/ 10000 h 10000"/>
                  <a:gd name="connsiteX4" fmla="*/ 641 w 11017"/>
                  <a:gd name="connsiteY4" fmla="*/ 10000 h 10000"/>
                  <a:gd name="connsiteX5" fmla="*/ 1176 w 11017"/>
                  <a:gd name="connsiteY5" fmla="*/ 8043 h 10000"/>
                  <a:gd name="connsiteX6" fmla="*/ 2596 w 11017"/>
                  <a:gd name="connsiteY6" fmla="*/ 5043 h 10000"/>
                  <a:gd name="connsiteX7" fmla="*/ 641 w 11017"/>
                  <a:gd name="connsiteY7" fmla="*/ 0 h 10000"/>
                  <a:gd name="connsiteX0" fmla="*/ 641 w 11440"/>
                  <a:gd name="connsiteY0" fmla="*/ 0 h 10000"/>
                  <a:gd name="connsiteX1" fmla="*/ 10641 w 11440"/>
                  <a:gd name="connsiteY1" fmla="*/ 0 h 10000"/>
                  <a:gd name="connsiteX2" fmla="*/ 9066 w 11440"/>
                  <a:gd name="connsiteY2" fmla="*/ 5042 h 10000"/>
                  <a:gd name="connsiteX3" fmla="*/ 10631 w 11440"/>
                  <a:gd name="connsiteY3" fmla="*/ 8085 h 10000"/>
                  <a:gd name="connsiteX4" fmla="*/ 10641 w 11440"/>
                  <a:gd name="connsiteY4" fmla="*/ 10000 h 10000"/>
                  <a:gd name="connsiteX5" fmla="*/ 641 w 11440"/>
                  <a:gd name="connsiteY5" fmla="*/ 10000 h 10000"/>
                  <a:gd name="connsiteX6" fmla="*/ 1176 w 11440"/>
                  <a:gd name="connsiteY6" fmla="*/ 8043 h 10000"/>
                  <a:gd name="connsiteX7" fmla="*/ 2596 w 11440"/>
                  <a:gd name="connsiteY7" fmla="*/ 5043 h 10000"/>
                  <a:gd name="connsiteX8" fmla="*/ 641 w 11440"/>
                  <a:gd name="connsiteY8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40" h="10000">
                    <a:moveTo>
                      <a:pt x="641" y="0"/>
                    </a:moveTo>
                    <a:lnTo>
                      <a:pt x="10641" y="0"/>
                    </a:lnTo>
                    <a:cubicBezTo>
                      <a:pt x="12045" y="840"/>
                      <a:pt x="9066" y="3375"/>
                      <a:pt x="9066" y="5042"/>
                    </a:cubicBezTo>
                    <a:cubicBezTo>
                      <a:pt x="9064" y="6389"/>
                      <a:pt x="10369" y="7259"/>
                      <a:pt x="10631" y="8085"/>
                    </a:cubicBezTo>
                    <a:cubicBezTo>
                      <a:pt x="10894" y="8911"/>
                      <a:pt x="12306" y="9681"/>
                      <a:pt x="10641" y="10000"/>
                    </a:cubicBezTo>
                    <a:lnTo>
                      <a:pt x="641" y="10000"/>
                    </a:lnTo>
                    <a:cubicBezTo>
                      <a:pt x="-937" y="9674"/>
                      <a:pt x="850" y="8869"/>
                      <a:pt x="1176" y="8043"/>
                    </a:cubicBezTo>
                    <a:cubicBezTo>
                      <a:pt x="1502" y="7217"/>
                      <a:pt x="2685" y="6384"/>
                      <a:pt x="2596" y="5043"/>
                    </a:cubicBezTo>
                    <a:cubicBezTo>
                      <a:pt x="2596" y="3376"/>
                      <a:pt x="-700" y="840"/>
                      <a:pt x="641" y="0"/>
                    </a:cubicBezTo>
                    <a:close/>
                  </a:path>
                </a:pathLst>
              </a:custGeom>
              <a:solidFill>
                <a:srgbClr val="D7A1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B4D59490-E404-40F0-8508-699093A4A651}"/>
                  </a:ext>
                </a:extLst>
              </p:cNvPr>
              <p:cNvSpPr/>
              <p:nvPr/>
            </p:nvSpPr>
            <p:spPr>
              <a:xfrm>
                <a:off x="5397670" y="556260"/>
                <a:ext cx="2321589" cy="502920"/>
              </a:xfrm>
              <a:prstGeom prst="ellipse">
                <a:avLst/>
              </a:prstGeom>
              <a:solidFill>
                <a:srgbClr val="AC82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D916867A-5738-4BB0-8716-3D7A875A111D}"/>
                  </a:ext>
                </a:extLst>
              </p:cNvPr>
              <p:cNvSpPr/>
              <p:nvPr/>
            </p:nvSpPr>
            <p:spPr>
              <a:xfrm>
                <a:off x="7290118" y="976178"/>
                <a:ext cx="917429" cy="1691640"/>
              </a:xfrm>
              <a:custGeom>
                <a:avLst/>
                <a:gdLst>
                  <a:gd name="connsiteX0" fmla="*/ 342900 w 891540"/>
                  <a:gd name="connsiteY0" fmla="*/ 106680 h 1691640"/>
                  <a:gd name="connsiteX1" fmla="*/ 739140 w 891540"/>
                  <a:gd name="connsiteY1" fmla="*/ 144780 h 1691640"/>
                  <a:gd name="connsiteX2" fmla="*/ 701040 w 891540"/>
                  <a:gd name="connsiteY2" fmla="*/ 586740 h 1691640"/>
                  <a:gd name="connsiteX3" fmla="*/ 548640 w 891540"/>
                  <a:gd name="connsiteY3" fmla="*/ 998220 h 1691640"/>
                  <a:gd name="connsiteX4" fmla="*/ 327660 w 891540"/>
                  <a:gd name="connsiteY4" fmla="*/ 1295400 h 1691640"/>
                  <a:gd name="connsiteX5" fmla="*/ 60960 w 891540"/>
                  <a:gd name="connsiteY5" fmla="*/ 1531620 h 1691640"/>
                  <a:gd name="connsiteX6" fmla="*/ 0 w 891540"/>
                  <a:gd name="connsiteY6" fmla="*/ 1691640 h 1691640"/>
                  <a:gd name="connsiteX7" fmla="*/ 243840 w 891540"/>
                  <a:gd name="connsiteY7" fmla="*/ 1531620 h 1691640"/>
                  <a:gd name="connsiteX8" fmla="*/ 541020 w 891540"/>
                  <a:gd name="connsiteY8" fmla="*/ 1203960 h 1691640"/>
                  <a:gd name="connsiteX9" fmla="*/ 624840 w 891540"/>
                  <a:gd name="connsiteY9" fmla="*/ 1066800 h 1691640"/>
                  <a:gd name="connsiteX10" fmla="*/ 807720 w 891540"/>
                  <a:gd name="connsiteY10" fmla="*/ 609600 h 1691640"/>
                  <a:gd name="connsiteX11" fmla="*/ 876300 w 891540"/>
                  <a:gd name="connsiteY11" fmla="*/ 289560 h 1691640"/>
                  <a:gd name="connsiteX12" fmla="*/ 891540 w 891540"/>
                  <a:gd name="connsiteY12" fmla="*/ 68580 h 1691640"/>
                  <a:gd name="connsiteX13" fmla="*/ 342900 w 891540"/>
                  <a:gd name="connsiteY13" fmla="*/ 0 h 1691640"/>
                  <a:gd name="connsiteX14" fmla="*/ 342900 w 891540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701040 w 917429"/>
                  <a:gd name="connsiteY2" fmla="*/ 586740 h 1691640"/>
                  <a:gd name="connsiteX3" fmla="*/ 548640 w 917429"/>
                  <a:gd name="connsiteY3" fmla="*/ 998220 h 1691640"/>
                  <a:gd name="connsiteX4" fmla="*/ 327660 w 917429"/>
                  <a:gd name="connsiteY4" fmla="*/ 1295400 h 1691640"/>
                  <a:gd name="connsiteX5" fmla="*/ 60960 w 917429"/>
                  <a:gd name="connsiteY5" fmla="*/ 1531620 h 1691640"/>
                  <a:gd name="connsiteX6" fmla="*/ 0 w 917429"/>
                  <a:gd name="connsiteY6" fmla="*/ 1691640 h 1691640"/>
                  <a:gd name="connsiteX7" fmla="*/ 243840 w 917429"/>
                  <a:gd name="connsiteY7" fmla="*/ 1531620 h 1691640"/>
                  <a:gd name="connsiteX8" fmla="*/ 541020 w 917429"/>
                  <a:gd name="connsiteY8" fmla="*/ 1203960 h 1691640"/>
                  <a:gd name="connsiteX9" fmla="*/ 624840 w 917429"/>
                  <a:gd name="connsiteY9" fmla="*/ 1066800 h 1691640"/>
                  <a:gd name="connsiteX10" fmla="*/ 807720 w 917429"/>
                  <a:gd name="connsiteY10" fmla="*/ 609600 h 1691640"/>
                  <a:gd name="connsiteX11" fmla="*/ 891540 w 917429"/>
                  <a:gd name="connsiteY11" fmla="*/ 68580 h 1691640"/>
                  <a:gd name="connsiteX12" fmla="*/ 342900 w 917429"/>
                  <a:gd name="connsiteY12" fmla="*/ 0 h 1691640"/>
                  <a:gd name="connsiteX13" fmla="*/ 342900 w 917429"/>
                  <a:gd name="connsiteY13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48640 w 917429"/>
                  <a:gd name="connsiteY2" fmla="*/ 99822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48640 w 917429"/>
                  <a:gd name="connsiteY2" fmla="*/ 99822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48640 w 917429"/>
                  <a:gd name="connsiteY2" fmla="*/ 99822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10540 w 917429"/>
                  <a:gd name="connsiteY2" fmla="*/ 98298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10540 w 917429"/>
                  <a:gd name="connsiteY2" fmla="*/ 98298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624840 w 917429"/>
                  <a:gd name="connsiteY7" fmla="*/ 1066800 h 1691640"/>
                  <a:gd name="connsiteX8" fmla="*/ 807720 w 917429"/>
                  <a:gd name="connsiteY8" fmla="*/ 609600 h 1691640"/>
                  <a:gd name="connsiteX9" fmla="*/ 891540 w 917429"/>
                  <a:gd name="connsiteY9" fmla="*/ 68580 h 1691640"/>
                  <a:gd name="connsiteX10" fmla="*/ 342900 w 917429"/>
                  <a:gd name="connsiteY10" fmla="*/ 0 h 1691640"/>
                  <a:gd name="connsiteX11" fmla="*/ 342900 w 917429"/>
                  <a:gd name="connsiteY11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10540 w 917429"/>
                  <a:gd name="connsiteY2" fmla="*/ 982980 h 1691640"/>
                  <a:gd name="connsiteX3" fmla="*/ 60960 w 917429"/>
                  <a:gd name="connsiteY3" fmla="*/ 1531620 h 1691640"/>
                  <a:gd name="connsiteX4" fmla="*/ 0 w 917429"/>
                  <a:gd name="connsiteY4" fmla="*/ 1691640 h 1691640"/>
                  <a:gd name="connsiteX5" fmla="*/ 243840 w 917429"/>
                  <a:gd name="connsiteY5" fmla="*/ 1531620 h 1691640"/>
                  <a:gd name="connsiteX6" fmla="*/ 624840 w 917429"/>
                  <a:gd name="connsiteY6" fmla="*/ 1066800 h 1691640"/>
                  <a:gd name="connsiteX7" fmla="*/ 807720 w 917429"/>
                  <a:gd name="connsiteY7" fmla="*/ 609600 h 1691640"/>
                  <a:gd name="connsiteX8" fmla="*/ 891540 w 917429"/>
                  <a:gd name="connsiteY8" fmla="*/ 68580 h 1691640"/>
                  <a:gd name="connsiteX9" fmla="*/ 342900 w 917429"/>
                  <a:gd name="connsiteY9" fmla="*/ 0 h 1691640"/>
                  <a:gd name="connsiteX10" fmla="*/ 342900 w 917429"/>
                  <a:gd name="connsiteY10" fmla="*/ 106680 h 1691640"/>
                  <a:gd name="connsiteX0" fmla="*/ 342900 w 917429"/>
                  <a:gd name="connsiteY0" fmla="*/ 106680 h 1691640"/>
                  <a:gd name="connsiteX1" fmla="*/ 693420 w 917429"/>
                  <a:gd name="connsiteY1" fmla="*/ 152400 h 1691640"/>
                  <a:gd name="connsiteX2" fmla="*/ 510540 w 917429"/>
                  <a:gd name="connsiteY2" fmla="*/ 982980 h 1691640"/>
                  <a:gd name="connsiteX3" fmla="*/ 60960 w 917429"/>
                  <a:gd name="connsiteY3" fmla="*/ 1531620 h 1691640"/>
                  <a:gd name="connsiteX4" fmla="*/ 0 w 917429"/>
                  <a:gd name="connsiteY4" fmla="*/ 1691640 h 1691640"/>
                  <a:gd name="connsiteX5" fmla="*/ 243840 w 917429"/>
                  <a:gd name="connsiteY5" fmla="*/ 1531620 h 1691640"/>
                  <a:gd name="connsiteX6" fmla="*/ 624840 w 917429"/>
                  <a:gd name="connsiteY6" fmla="*/ 1066800 h 1691640"/>
                  <a:gd name="connsiteX7" fmla="*/ 807720 w 917429"/>
                  <a:gd name="connsiteY7" fmla="*/ 609600 h 1691640"/>
                  <a:gd name="connsiteX8" fmla="*/ 891540 w 917429"/>
                  <a:gd name="connsiteY8" fmla="*/ 68580 h 1691640"/>
                  <a:gd name="connsiteX9" fmla="*/ 342900 w 917429"/>
                  <a:gd name="connsiteY9" fmla="*/ 0 h 1691640"/>
                  <a:gd name="connsiteX10" fmla="*/ 342900 w 917429"/>
                  <a:gd name="connsiteY10" fmla="*/ 106680 h 169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7429" h="1691640">
                    <a:moveTo>
                      <a:pt x="342900" y="106680"/>
                    </a:moveTo>
                    <a:lnTo>
                      <a:pt x="693420" y="152400"/>
                    </a:lnTo>
                    <a:cubicBezTo>
                      <a:pt x="727710" y="300990"/>
                      <a:pt x="615950" y="753110"/>
                      <a:pt x="510540" y="982980"/>
                    </a:cubicBezTo>
                    <a:cubicBezTo>
                      <a:pt x="405130" y="1212850"/>
                      <a:pt x="146050" y="1413510"/>
                      <a:pt x="60960" y="1531620"/>
                    </a:cubicBezTo>
                    <a:lnTo>
                      <a:pt x="0" y="1691640"/>
                    </a:lnTo>
                    <a:cubicBezTo>
                      <a:pt x="30480" y="1691640"/>
                      <a:pt x="139700" y="1635760"/>
                      <a:pt x="243840" y="1531620"/>
                    </a:cubicBezTo>
                    <a:cubicBezTo>
                      <a:pt x="347980" y="1427480"/>
                      <a:pt x="530860" y="1220470"/>
                      <a:pt x="624840" y="1066800"/>
                    </a:cubicBezTo>
                    <a:cubicBezTo>
                      <a:pt x="718820" y="913130"/>
                      <a:pt x="763270" y="775970"/>
                      <a:pt x="807720" y="609600"/>
                    </a:cubicBezTo>
                    <a:cubicBezTo>
                      <a:pt x="852170" y="443230"/>
                      <a:pt x="969010" y="170180"/>
                      <a:pt x="891540" y="68580"/>
                    </a:cubicBezTo>
                    <a:lnTo>
                      <a:pt x="342900" y="0"/>
                    </a:lnTo>
                    <a:lnTo>
                      <a:pt x="342900" y="106680"/>
                    </a:lnTo>
                    <a:close/>
                  </a:path>
                </a:pathLst>
              </a:custGeom>
              <a:solidFill>
                <a:srgbClr val="D7A1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0A44218B-8C06-4A4A-AB7D-DBD84A406DCE}"/>
                  </a:ext>
                </a:extLst>
              </p:cNvPr>
              <p:cNvSpPr/>
              <p:nvPr/>
            </p:nvSpPr>
            <p:spPr>
              <a:xfrm flipH="1">
                <a:off x="4825564" y="988629"/>
                <a:ext cx="1001249" cy="1691640"/>
              </a:xfrm>
              <a:custGeom>
                <a:avLst/>
                <a:gdLst>
                  <a:gd name="connsiteX0" fmla="*/ 342900 w 891540"/>
                  <a:gd name="connsiteY0" fmla="*/ 106680 h 1691640"/>
                  <a:gd name="connsiteX1" fmla="*/ 739140 w 891540"/>
                  <a:gd name="connsiteY1" fmla="*/ 144780 h 1691640"/>
                  <a:gd name="connsiteX2" fmla="*/ 701040 w 891540"/>
                  <a:gd name="connsiteY2" fmla="*/ 586740 h 1691640"/>
                  <a:gd name="connsiteX3" fmla="*/ 548640 w 891540"/>
                  <a:gd name="connsiteY3" fmla="*/ 998220 h 1691640"/>
                  <a:gd name="connsiteX4" fmla="*/ 327660 w 891540"/>
                  <a:gd name="connsiteY4" fmla="*/ 1295400 h 1691640"/>
                  <a:gd name="connsiteX5" fmla="*/ 60960 w 891540"/>
                  <a:gd name="connsiteY5" fmla="*/ 1531620 h 1691640"/>
                  <a:gd name="connsiteX6" fmla="*/ 0 w 891540"/>
                  <a:gd name="connsiteY6" fmla="*/ 1691640 h 1691640"/>
                  <a:gd name="connsiteX7" fmla="*/ 243840 w 891540"/>
                  <a:gd name="connsiteY7" fmla="*/ 1531620 h 1691640"/>
                  <a:gd name="connsiteX8" fmla="*/ 541020 w 891540"/>
                  <a:gd name="connsiteY8" fmla="*/ 1203960 h 1691640"/>
                  <a:gd name="connsiteX9" fmla="*/ 624840 w 891540"/>
                  <a:gd name="connsiteY9" fmla="*/ 1066800 h 1691640"/>
                  <a:gd name="connsiteX10" fmla="*/ 807720 w 891540"/>
                  <a:gd name="connsiteY10" fmla="*/ 609600 h 1691640"/>
                  <a:gd name="connsiteX11" fmla="*/ 876300 w 891540"/>
                  <a:gd name="connsiteY11" fmla="*/ 289560 h 1691640"/>
                  <a:gd name="connsiteX12" fmla="*/ 891540 w 891540"/>
                  <a:gd name="connsiteY12" fmla="*/ 68580 h 1691640"/>
                  <a:gd name="connsiteX13" fmla="*/ 342900 w 891540"/>
                  <a:gd name="connsiteY13" fmla="*/ 0 h 1691640"/>
                  <a:gd name="connsiteX14" fmla="*/ 342900 w 891540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30239"/>
                  <a:gd name="connsiteY0" fmla="*/ 106680 h 1691640"/>
                  <a:gd name="connsiteX1" fmla="*/ 739140 w 930239"/>
                  <a:gd name="connsiteY1" fmla="*/ 144780 h 1691640"/>
                  <a:gd name="connsiteX2" fmla="*/ 701040 w 930239"/>
                  <a:gd name="connsiteY2" fmla="*/ 586740 h 1691640"/>
                  <a:gd name="connsiteX3" fmla="*/ 548640 w 930239"/>
                  <a:gd name="connsiteY3" fmla="*/ 998220 h 1691640"/>
                  <a:gd name="connsiteX4" fmla="*/ 327660 w 930239"/>
                  <a:gd name="connsiteY4" fmla="*/ 1295400 h 1691640"/>
                  <a:gd name="connsiteX5" fmla="*/ 60960 w 930239"/>
                  <a:gd name="connsiteY5" fmla="*/ 1531620 h 1691640"/>
                  <a:gd name="connsiteX6" fmla="*/ 0 w 930239"/>
                  <a:gd name="connsiteY6" fmla="*/ 1691640 h 1691640"/>
                  <a:gd name="connsiteX7" fmla="*/ 243840 w 930239"/>
                  <a:gd name="connsiteY7" fmla="*/ 1531620 h 1691640"/>
                  <a:gd name="connsiteX8" fmla="*/ 541020 w 930239"/>
                  <a:gd name="connsiteY8" fmla="*/ 1203960 h 1691640"/>
                  <a:gd name="connsiteX9" fmla="*/ 624840 w 930239"/>
                  <a:gd name="connsiteY9" fmla="*/ 1066800 h 1691640"/>
                  <a:gd name="connsiteX10" fmla="*/ 807720 w 930239"/>
                  <a:gd name="connsiteY10" fmla="*/ 609600 h 1691640"/>
                  <a:gd name="connsiteX11" fmla="*/ 876300 w 930239"/>
                  <a:gd name="connsiteY11" fmla="*/ 289560 h 1691640"/>
                  <a:gd name="connsiteX12" fmla="*/ 891540 w 930239"/>
                  <a:gd name="connsiteY12" fmla="*/ 68580 h 1691640"/>
                  <a:gd name="connsiteX13" fmla="*/ 342900 w 930239"/>
                  <a:gd name="connsiteY13" fmla="*/ 0 h 1691640"/>
                  <a:gd name="connsiteX14" fmla="*/ 342900 w 930239"/>
                  <a:gd name="connsiteY14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701040 w 917429"/>
                  <a:gd name="connsiteY2" fmla="*/ 586740 h 1691640"/>
                  <a:gd name="connsiteX3" fmla="*/ 548640 w 917429"/>
                  <a:gd name="connsiteY3" fmla="*/ 998220 h 1691640"/>
                  <a:gd name="connsiteX4" fmla="*/ 327660 w 917429"/>
                  <a:gd name="connsiteY4" fmla="*/ 1295400 h 1691640"/>
                  <a:gd name="connsiteX5" fmla="*/ 60960 w 917429"/>
                  <a:gd name="connsiteY5" fmla="*/ 1531620 h 1691640"/>
                  <a:gd name="connsiteX6" fmla="*/ 0 w 917429"/>
                  <a:gd name="connsiteY6" fmla="*/ 1691640 h 1691640"/>
                  <a:gd name="connsiteX7" fmla="*/ 243840 w 917429"/>
                  <a:gd name="connsiteY7" fmla="*/ 1531620 h 1691640"/>
                  <a:gd name="connsiteX8" fmla="*/ 541020 w 917429"/>
                  <a:gd name="connsiteY8" fmla="*/ 1203960 h 1691640"/>
                  <a:gd name="connsiteX9" fmla="*/ 624840 w 917429"/>
                  <a:gd name="connsiteY9" fmla="*/ 1066800 h 1691640"/>
                  <a:gd name="connsiteX10" fmla="*/ 807720 w 917429"/>
                  <a:gd name="connsiteY10" fmla="*/ 609600 h 1691640"/>
                  <a:gd name="connsiteX11" fmla="*/ 891540 w 917429"/>
                  <a:gd name="connsiteY11" fmla="*/ 68580 h 1691640"/>
                  <a:gd name="connsiteX12" fmla="*/ 342900 w 917429"/>
                  <a:gd name="connsiteY12" fmla="*/ 0 h 1691640"/>
                  <a:gd name="connsiteX13" fmla="*/ 342900 w 917429"/>
                  <a:gd name="connsiteY13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48640 w 917429"/>
                  <a:gd name="connsiteY2" fmla="*/ 99822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48640 w 917429"/>
                  <a:gd name="connsiteY2" fmla="*/ 99822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48640 w 917429"/>
                  <a:gd name="connsiteY2" fmla="*/ 99822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10540 w 917429"/>
                  <a:gd name="connsiteY2" fmla="*/ 98298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541020 w 917429"/>
                  <a:gd name="connsiteY7" fmla="*/ 1203960 h 1691640"/>
                  <a:gd name="connsiteX8" fmla="*/ 624840 w 917429"/>
                  <a:gd name="connsiteY8" fmla="*/ 1066800 h 1691640"/>
                  <a:gd name="connsiteX9" fmla="*/ 807720 w 917429"/>
                  <a:gd name="connsiteY9" fmla="*/ 609600 h 1691640"/>
                  <a:gd name="connsiteX10" fmla="*/ 891540 w 917429"/>
                  <a:gd name="connsiteY10" fmla="*/ 68580 h 1691640"/>
                  <a:gd name="connsiteX11" fmla="*/ 342900 w 917429"/>
                  <a:gd name="connsiteY11" fmla="*/ 0 h 1691640"/>
                  <a:gd name="connsiteX12" fmla="*/ 342900 w 917429"/>
                  <a:gd name="connsiteY12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10540 w 917429"/>
                  <a:gd name="connsiteY2" fmla="*/ 982980 h 1691640"/>
                  <a:gd name="connsiteX3" fmla="*/ 327660 w 917429"/>
                  <a:gd name="connsiteY3" fmla="*/ 1295400 h 1691640"/>
                  <a:gd name="connsiteX4" fmla="*/ 60960 w 917429"/>
                  <a:gd name="connsiteY4" fmla="*/ 1531620 h 1691640"/>
                  <a:gd name="connsiteX5" fmla="*/ 0 w 917429"/>
                  <a:gd name="connsiteY5" fmla="*/ 1691640 h 1691640"/>
                  <a:gd name="connsiteX6" fmla="*/ 243840 w 917429"/>
                  <a:gd name="connsiteY6" fmla="*/ 1531620 h 1691640"/>
                  <a:gd name="connsiteX7" fmla="*/ 624840 w 917429"/>
                  <a:gd name="connsiteY7" fmla="*/ 1066800 h 1691640"/>
                  <a:gd name="connsiteX8" fmla="*/ 807720 w 917429"/>
                  <a:gd name="connsiteY8" fmla="*/ 609600 h 1691640"/>
                  <a:gd name="connsiteX9" fmla="*/ 891540 w 917429"/>
                  <a:gd name="connsiteY9" fmla="*/ 68580 h 1691640"/>
                  <a:gd name="connsiteX10" fmla="*/ 342900 w 917429"/>
                  <a:gd name="connsiteY10" fmla="*/ 0 h 1691640"/>
                  <a:gd name="connsiteX11" fmla="*/ 342900 w 917429"/>
                  <a:gd name="connsiteY11" fmla="*/ 106680 h 1691640"/>
                  <a:gd name="connsiteX0" fmla="*/ 342900 w 917429"/>
                  <a:gd name="connsiteY0" fmla="*/ 106680 h 1691640"/>
                  <a:gd name="connsiteX1" fmla="*/ 739140 w 917429"/>
                  <a:gd name="connsiteY1" fmla="*/ 144780 h 1691640"/>
                  <a:gd name="connsiteX2" fmla="*/ 510540 w 917429"/>
                  <a:gd name="connsiteY2" fmla="*/ 982980 h 1691640"/>
                  <a:gd name="connsiteX3" fmla="*/ 60960 w 917429"/>
                  <a:gd name="connsiteY3" fmla="*/ 1531620 h 1691640"/>
                  <a:gd name="connsiteX4" fmla="*/ 0 w 917429"/>
                  <a:gd name="connsiteY4" fmla="*/ 1691640 h 1691640"/>
                  <a:gd name="connsiteX5" fmla="*/ 243840 w 917429"/>
                  <a:gd name="connsiteY5" fmla="*/ 1531620 h 1691640"/>
                  <a:gd name="connsiteX6" fmla="*/ 624840 w 917429"/>
                  <a:gd name="connsiteY6" fmla="*/ 1066800 h 1691640"/>
                  <a:gd name="connsiteX7" fmla="*/ 807720 w 917429"/>
                  <a:gd name="connsiteY7" fmla="*/ 609600 h 1691640"/>
                  <a:gd name="connsiteX8" fmla="*/ 891540 w 917429"/>
                  <a:gd name="connsiteY8" fmla="*/ 68580 h 1691640"/>
                  <a:gd name="connsiteX9" fmla="*/ 342900 w 917429"/>
                  <a:gd name="connsiteY9" fmla="*/ 0 h 1691640"/>
                  <a:gd name="connsiteX10" fmla="*/ 342900 w 917429"/>
                  <a:gd name="connsiteY10" fmla="*/ 106680 h 1691640"/>
                  <a:gd name="connsiteX0" fmla="*/ 342900 w 917429"/>
                  <a:gd name="connsiteY0" fmla="*/ 106680 h 1691640"/>
                  <a:gd name="connsiteX1" fmla="*/ 693420 w 917429"/>
                  <a:gd name="connsiteY1" fmla="*/ 152400 h 1691640"/>
                  <a:gd name="connsiteX2" fmla="*/ 510540 w 917429"/>
                  <a:gd name="connsiteY2" fmla="*/ 982980 h 1691640"/>
                  <a:gd name="connsiteX3" fmla="*/ 60960 w 917429"/>
                  <a:gd name="connsiteY3" fmla="*/ 1531620 h 1691640"/>
                  <a:gd name="connsiteX4" fmla="*/ 0 w 917429"/>
                  <a:gd name="connsiteY4" fmla="*/ 1691640 h 1691640"/>
                  <a:gd name="connsiteX5" fmla="*/ 243840 w 917429"/>
                  <a:gd name="connsiteY5" fmla="*/ 1531620 h 1691640"/>
                  <a:gd name="connsiteX6" fmla="*/ 624840 w 917429"/>
                  <a:gd name="connsiteY6" fmla="*/ 1066800 h 1691640"/>
                  <a:gd name="connsiteX7" fmla="*/ 807720 w 917429"/>
                  <a:gd name="connsiteY7" fmla="*/ 609600 h 1691640"/>
                  <a:gd name="connsiteX8" fmla="*/ 891540 w 917429"/>
                  <a:gd name="connsiteY8" fmla="*/ 68580 h 1691640"/>
                  <a:gd name="connsiteX9" fmla="*/ 342900 w 917429"/>
                  <a:gd name="connsiteY9" fmla="*/ 0 h 1691640"/>
                  <a:gd name="connsiteX10" fmla="*/ 342900 w 917429"/>
                  <a:gd name="connsiteY10" fmla="*/ 106680 h 1691640"/>
                  <a:gd name="connsiteX0" fmla="*/ 365760 w 940289"/>
                  <a:gd name="connsiteY0" fmla="*/ 106680 h 1691640"/>
                  <a:gd name="connsiteX1" fmla="*/ 716280 w 940289"/>
                  <a:gd name="connsiteY1" fmla="*/ 152400 h 1691640"/>
                  <a:gd name="connsiteX2" fmla="*/ 533400 w 940289"/>
                  <a:gd name="connsiteY2" fmla="*/ 982980 h 1691640"/>
                  <a:gd name="connsiteX3" fmla="*/ 0 w 940289"/>
                  <a:gd name="connsiteY3" fmla="*/ 1577340 h 1691640"/>
                  <a:gd name="connsiteX4" fmla="*/ 22860 w 940289"/>
                  <a:gd name="connsiteY4" fmla="*/ 1691640 h 1691640"/>
                  <a:gd name="connsiteX5" fmla="*/ 266700 w 940289"/>
                  <a:gd name="connsiteY5" fmla="*/ 1531620 h 1691640"/>
                  <a:gd name="connsiteX6" fmla="*/ 647700 w 940289"/>
                  <a:gd name="connsiteY6" fmla="*/ 1066800 h 1691640"/>
                  <a:gd name="connsiteX7" fmla="*/ 830580 w 940289"/>
                  <a:gd name="connsiteY7" fmla="*/ 609600 h 1691640"/>
                  <a:gd name="connsiteX8" fmla="*/ 914400 w 940289"/>
                  <a:gd name="connsiteY8" fmla="*/ 68580 h 1691640"/>
                  <a:gd name="connsiteX9" fmla="*/ 365760 w 940289"/>
                  <a:gd name="connsiteY9" fmla="*/ 0 h 1691640"/>
                  <a:gd name="connsiteX10" fmla="*/ 365760 w 940289"/>
                  <a:gd name="connsiteY10" fmla="*/ 106680 h 1691640"/>
                  <a:gd name="connsiteX0" fmla="*/ 426720 w 1001249"/>
                  <a:gd name="connsiteY0" fmla="*/ 106680 h 1691640"/>
                  <a:gd name="connsiteX1" fmla="*/ 777240 w 1001249"/>
                  <a:gd name="connsiteY1" fmla="*/ 152400 h 1691640"/>
                  <a:gd name="connsiteX2" fmla="*/ 594360 w 1001249"/>
                  <a:gd name="connsiteY2" fmla="*/ 982980 h 1691640"/>
                  <a:gd name="connsiteX3" fmla="*/ 60960 w 1001249"/>
                  <a:gd name="connsiteY3" fmla="*/ 1577340 h 1691640"/>
                  <a:gd name="connsiteX4" fmla="*/ 0 w 1001249"/>
                  <a:gd name="connsiteY4" fmla="*/ 1691640 h 1691640"/>
                  <a:gd name="connsiteX5" fmla="*/ 327660 w 1001249"/>
                  <a:gd name="connsiteY5" fmla="*/ 1531620 h 1691640"/>
                  <a:gd name="connsiteX6" fmla="*/ 708660 w 1001249"/>
                  <a:gd name="connsiteY6" fmla="*/ 1066800 h 1691640"/>
                  <a:gd name="connsiteX7" fmla="*/ 891540 w 1001249"/>
                  <a:gd name="connsiteY7" fmla="*/ 609600 h 1691640"/>
                  <a:gd name="connsiteX8" fmla="*/ 975360 w 1001249"/>
                  <a:gd name="connsiteY8" fmla="*/ 68580 h 1691640"/>
                  <a:gd name="connsiteX9" fmla="*/ 426720 w 1001249"/>
                  <a:gd name="connsiteY9" fmla="*/ 0 h 1691640"/>
                  <a:gd name="connsiteX10" fmla="*/ 426720 w 1001249"/>
                  <a:gd name="connsiteY10" fmla="*/ 106680 h 169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1249" h="1691640">
                    <a:moveTo>
                      <a:pt x="426720" y="106680"/>
                    </a:moveTo>
                    <a:lnTo>
                      <a:pt x="777240" y="152400"/>
                    </a:lnTo>
                    <a:cubicBezTo>
                      <a:pt x="811530" y="300990"/>
                      <a:pt x="713740" y="745490"/>
                      <a:pt x="594360" y="982980"/>
                    </a:cubicBezTo>
                    <a:cubicBezTo>
                      <a:pt x="474980" y="1220470"/>
                      <a:pt x="146050" y="1459230"/>
                      <a:pt x="60960" y="1577340"/>
                    </a:cubicBezTo>
                    <a:lnTo>
                      <a:pt x="0" y="1691640"/>
                    </a:lnTo>
                    <a:cubicBezTo>
                      <a:pt x="30480" y="1691640"/>
                      <a:pt x="209550" y="1635760"/>
                      <a:pt x="327660" y="1531620"/>
                    </a:cubicBezTo>
                    <a:cubicBezTo>
                      <a:pt x="445770" y="1427480"/>
                      <a:pt x="614680" y="1220470"/>
                      <a:pt x="708660" y="1066800"/>
                    </a:cubicBezTo>
                    <a:cubicBezTo>
                      <a:pt x="802640" y="913130"/>
                      <a:pt x="847090" y="775970"/>
                      <a:pt x="891540" y="609600"/>
                    </a:cubicBezTo>
                    <a:cubicBezTo>
                      <a:pt x="935990" y="443230"/>
                      <a:pt x="1052830" y="170180"/>
                      <a:pt x="975360" y="68580"/>
                    </a:cubicBezTo>
                    <a:lnTo>
                      <a:pt x="426720" y="0"/>
                    </a:lnTo>
                    <a:lnTo>
                      <a:pt x="426720" y="106680"/>
                    </a:lnTo>
                    <a:close/>
                  </a:path>
                </a:pathLst>
              </a:custGeom>
              <a:solidFill>
                <a:srgbClr val="D7A1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Chord 14">
                <a:extLst>
                  <a:ext uri="{FF2B5EF4-FFF2-40B4-BE49-F238E27FC236}">
                    <a16:creationId xmlns="" xmlns:a16="http://schemas.microsoft.com/office/drawing/2014/main" id="{54AB56CB-8C73-491D-B762-6A3CDC9E8970}"/>
                  </a:ext>
                </a:extLst>
              </p:cNvPr>
              <p:cNvSpPr/>
              <p:nvPr/>
            </p:nvSpPr>
            <p:spPr>
              <a:xfrm rot="16200000">
                <a:off x="5308480" y="873439"/>
                <a:ext cx="2499971" cy="2321589"/>
              </a:xfrm>
              <a:custGeom>
                <a:avLst/>
                <a:gdLst>
                  <a:gd name="connsiteX0" fmla="*/ 2260955 w 4598326"/>
                  <a:gd name="connsiteY0" fmla="*/ 1981302 h 1981439"/>
                  <a:gd name="connsiteX1" fmla="*/ 2297 w 4598326"/>
                  <a:gd name="connsiteY1" fmla="*/ 946439 h 1981439"/>
                  <a:gd name="connsiteX2" fmla="*/ 2299162 w 4598326"/>
                  <a:gd name="connsiteY2" fmla="*/ -1 h 1981439"/>
                  <a:gd name="connsiteX3" fmla="*/ 2260955 w 4598326"/>
                  <a:gd name="connsiteY3" fmla="*/ 1981302 h 1981439"/>
                  <a:gd name="connsiteX0" fmla="*/ 2261001 w 2299208"/>
                  <a:gd name="connsiteY0" fmla="*/ 1981303 h 1981303"/>
                  <a:gd name="connsiteX1" fmla="*/ 2343 w 2299208"/>
                  <a:gd name="connsiteY1" fmla="*/ 946440 h 1981303"/>
                  <a:gd name="connsiteX2" fmla="*/ 2299208 w 2299208"/>
                  <a:gd name="connsiteY2" fmla="*/ 0 h 1981303"/>
                  <a:gd name="connsiteX3" fmla="*/ 2278833 w 2299208"/>
                  <a:gd name="connsiteY3" fmla="*/ 972712 h 1981303"/>
                  <a:gd name="connsiteX4" fmla="*/ 2261001 w 2299208"/>
                  <a:gd name="connsiteY4" fmla="*/ 1981303 h 1981303"/>
                  <a:gd name="connsiteX0" fmla="*/ 2261001 w 2299208"/>
                  <a:gd name="connsiteY0" fmla="*/ 1981303 h 1981303"/>
                  <a:gd name="connsiteX1" fmla="*/ 2343 w 2299208"/>
                  <a:gd name="connsiteY1" fmla="*/ 946440 h 1981303"/>
                  <a:gd name="connsiteX2" fmla="*/ 2299208 w 2299208"/>
                  <a:gd name="connsiteY2" fmla="*/ 0 h 1981303"/>
                  <a:gd name="connsiteX3" fmla="*/ 2202633 w 2299208"/>
                  <a:gd name="connsiteY3" fmla="*/ 942235 h 1981303"/>
                  <a:gd name="connsiteX4" fmla="*/ 2261001 w 2299208"/>
                  <a:gd name="connsiteY4" fmla="*/ 1981303 h 1981303"/>
                  <a:gd name="connsiteX0" fmla="*/ 2261001 w 2299208"/>
                  <a:gd name="connsiteY0" fmla="*/ 1981303 h 1981303"/>
                  <a:gd name="connsiteX1" fmla="*/ 2343 w 2299208"/>
                  <a:gd name="connsiteY1" fmla="*/ 946440 h 1981303"/>
                  <a:gd name="connsiteX2" fmla="*/ 2299208 w 2299208"/>
                  <a:gd name="connsiteY2" fmla="*/ 0 h 1981303"/>
                  <a:gd name="connsiteX3" fmla="*/ 2202633 w 2299208"/>
                  <a:gd name="connsiteY3" fmla="*/ 942235 h 1981303"/>
                  <a:gd name="connsiteX4" fmla="*/ 2261001 w 2299208"/>
                  <a:gd name="connsiteY4" fmla="*/ 1981303 h 1981303"/>
                  <a:gd name="connsiteX0" fmla="*/ 2261001 w 2299208"/>
                  <a:gd name="connsiteY0" fmla="*/ 1981303 h 1981303"/>
                  <a:gd name="connsiteX1" fmla="*/ 2343 w 2299208"/>
                  <a:gd name="connsiteY1" fmla="*/ 946440 h 1981303"/>
                  <a:gd name="connsiteX2" fmla="*/ 2299208 w 2299208"/>
                  <a:gd name="connsiteY2" fmla="*/ 0 h 1981303"/>
                  <a:gd name="connsiteX3" fmla="*/ 2202633 w 2299208"/>
                  <a:gd name="connsiteY3" fmla="*/ 942235 h 1981303"/>
                  <a:gd name="connsiteX4" fmla="*/ 2261001 w 2299208"/>
                  <a:gd name="connsiteY4" fmla="*/ 1981303 h 1981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9208" h="1981303">
                    <a:moveTo>
                      <a:pt x="2261001" y="1981303"/>
                    </a:moveTo>
                    <a:cubicBezTo>
                      <a:pt x="966091" y="1972029"/>
                      <a:pt x="-55540" y="1503942"/>
                      <a:pt x="2343" y="946440"/>
                    </a:cubicBezTo>
                    <a:cubicBezTo>
                      <a:pt x="57310" y="417029"/>
                      <a:pt x="1069376" y="0"/>
                      <a:pt x="2299208" y="0"/>
                    </a:cubicBezTo>
                    <a:cubicBezTo>
                      <a:pt x="2267016" y="314078"/>
                      <a:pt x="2204345" y="605300"/>
                      <a:pt x="2202633" y="942235"/>
                    </a:cubicBezTo>
                    <a:cubicBezTo>
                      <a:pt x="2183991" y="1410514"/>
                      <a:pt x="2241545" y="1634947"/>
                      <a:pt x="2261001" y="1981303"/>
                    </a:cubicBezTo>
                    <a:close/>
                  </a:path>
                </a:pathLst>
              </a:custGeom>
              <a:solidFill>
                <a:srgbClr val="D7A1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hord 19">
                <a:extLst>
                  <a:ext uri="{FF2B5EF4-FFF2-40B4-BE49-F238E27FC236}">
                    <a16:creationId xmlns="" xmlns:a16="http://schemas.microsoft.com/office/drawing/2014/main" id="{A44C010E-BAE0-4CF6-886A-E4FCBED500C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509990">
                <a:off x="5593855" y="4350245"/>
                <a:ext cx="1929213" cy="1920240"/>
              </a:xfrm>
              <a:prstGeom prst="chord">
                <a:avLst>
                  <a:gd name="adj1" fmla="val 2700000"/>
                  <a:gd name="adj2" fmla="val 12692567"/>
                </a:avLst>
              </a:prstGeom>
              <a:solidFill>
                <a:srgbClr val="D7A1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Terminator 22">
                <a:extLst>
                  <a:ext uri="{FF2B5EF4-FFF2-40B4-BE49-F238E27FC236}">
                    <a16:creationId xmlns="" xmlns:a16="http://schemas.microsoft.com/office/drawing/2014/main" id="{73B8A926-24A3-46BE-B47F-6E7C1CA2DC69}"/>
                  </a:ext>
                </a:extLst>
              </p:cNvPr>
              <p:cNvSpPr/>
              <p:nvPr/>
            </p:nvSpPr>
            <p:spPr>
              <a:xfrm>
                <a:off x="5786391" y="5471466"/>
                <a:ext cx="1544139" cy="341587"/>
              </a:xfrm>
              <a:prstGeom prst="flowChartTerminator">
                <a:avLst/>
              </a:prstGeom>
              <a:solidFill>
                <a:srgbClr val="E9C059"/>
              </a:solidFill>
              <a:ln>
                <a:solidFill>
                  <a:srgbClr val="E3B0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301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us map outline clip art">
            <a:extLst>
              <a:ext uri="{FF2B5EF4-FFF2-40B4-BE49-F238E27FC236}">
                <a16:creationId xmlns="" xmlns:a16="http://schemas.microsoft.com/office/drawing/2014/main" id="{7AE576E9-92DA-439F-BFFC-D3AAA5DB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3" y="560622"/>
            <a:ext cx="1947038" cy="12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BFCBE47-56BB-494F-A16F-48367D51DCE0}"/>
              </a:ext>
            </a:extLst>
          </p:cNvPr>
          <p:cNvGrpSpPr/>
          <p:nvPr/>
        </p:nvGrpSpPr>
        <p:grpSpPr>
          <a:xfrm>
            <a:off x="3800246" y="1772262"/>
            <a:ext cx="4591508" cy="2549770"/>
            <a:chOff x="2128375" y="560622"/>
            <a:chExt cx="9703513" cy="573676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958BE822-A886-4D42-84EF-693479086180}"/>
                </a:ext>
              </a:extLst>
            </p:cNvPr>
            <p:cNvSpPr/>
            <p:nvPr/>
          </p:nvSpPr>
          <p:spPr>
            <a:xfrm>
              <a:off x="2128375" y="560622"/>
              <a:ext cx="9703513" cy="5736760"/>
            </a:xfrm>
            <a:custGeom>
              <a:avLst/>
              <a:gdLst>
                <a:gd name="connsiteX0" fmla="*/ 501161 w 10858500"/>
                <a:gd name="connsiteY0" fmla="*/ 0 h 6761284"/>
                <a:gd name="connsiteX1" fmla="*/ 509954 w 10858500"/>
                <a:gd name="connsiteY1" fmla="*/ 61546 h 6761284"/>
                <a:gd name="connsiteX2" fmla="*/ 474785 w 10858500"/>
                <a:gd name="connsiteY2" fmla="*/ 175846 h 6761284"/>
                <a:gd name="connsiteX3" fmla="*/ 527538 w 10858500"/>
                <a:gd name="connsiteY3" fmla="*/ 219807 h 6761284"/>
                <a:gd name="connsiteX4" fmla="*/ 518746 w 10858500"/>
                <a:gd name="connsiteY4" fmla="*/ 439615 h 6761284"/>
                <a:gd name="connsiteX5" fmla="*/ 571500 w 10858500"/>
                <a:gd name="connsiteY5" fmla="*/ 483576 h 6761284"/>
                <a:gd name="connsiteX6" fmla="*/ 483577 w 10858500"/>
                <a:gd name="connsiteY6" fmla="*/ 492369 h 6761284"/>
                <a:gd name="connsiteX7" fmla="*/ 553915 w 10858500"/>
                <a:gd name="connsiteY7" fmla="*/ 545123 h 6761284"/>
                <a:gd name="connsiteX8" fmla="*/ 518746 w 10858500"/>
                <a:gd name="connsiteY8" fmla="*/ 633046 h 6761284"/>
                <a:gd name="connsiteX9" fmla="*/ 483577 w 10858500"/>
                <a:gd name="connsiteY9" fmla="*/ 562707 h 6761284"/>
                <a:gd name="connsiteX10" fmla="*/ 483577 w 10858500"/>
                <a:gd name="connsiteY10" fmla="*/ 641838 h 6761284"/>
                <a:gd name="connsiteX11" fmla="*/ 492369 w 10858500"/>
                <a:gd name="connsiteY11" fmla="*/ 668215 h 6761284"/>
                <a:gd name="connsiteX12" fmla="*/ 465992 w 10858500"/>
                <a:gd name="connsiteY12" fmla="*/ 738553 h 6761284"/>
                <a:gd name="connsiteX13" fmla="*/ 474785 w 10858500"/>
                <a:gd name="connsiteY13" fmla="*/ 782515 h 6761284"/>
                <a:gd name="connsiteX14" fmla="*/ 237392 w 10858500"/>
                <a:gd name="connsiteY14" fmla="*/ 1362807 h 6761284"/>
                <a:gd name="connsiteX15" fmla="*/ 202223 w 10858500"/>
                <a:gd name="connsiteY15" fmla="*/ 1380392 h 6761284"/>
                <a:gd name="connsiteX16" fmla="*/ 167054 w 10858500"/>
                <a:gd name="connsiteY16" fmla="*/ 1468315 h 6761284"/>
                <a:gd name="connsiteX17" fmla="*/ 158261 w 10858500"/>
                <a:gd name="connsiteY17" fmla="*/ 1556238 h 6761284"/>
                <a:gd name="connsiteX18" fmla="*/ 105508 w 10858500"/>
                <a:gd name="connsiteY18" fmla="*/ 1608992 h 6761284"/>
                <a:gd name="connsiteX19" fmla="*/ 140677 w 10858500"/>
                <a:gd name="connsiteY19" fmla="*/ 1705707 h 6761284"/>
                <a:gd name="connsiteX20" fmla="*/ 123092 w 10858500"/>
                <a:gd name="connsiteY20" fmla="*/ 1758461 h 6761284"/>
                <a:gd name="connsiteX21" fmla="*/ 140677 w 10858500"/>
                <a:gd name="connsiteY21" fmla="*/ 1846384 h 6761284"/>
                <a:gd name="connsiteX22" fmla="*/ 79131 w 10858500"/>
                <a:gd name="connsiteY22" fmla="*/ 1960684 h 6761284"/>
                <a:gd name="connsiteX23" fmla="*/ 79131 w 10858500"/>
                <a:gd name="connsiteY23" fmla="*/ 2039815 h 6761284"/>
                <a:gd name="connsiteX24" fmla="*/ 0 w 10858500"/>
                <a:gd name="connsiteY24" fmla="*/ 2118946 h 6761284"/>
                <a:gd name="connsiteX25" fmla="*/ 0 w 10858500"/>
                <a:gd name="connsiteY25" fmla="*/ 2198076 h 6761284"/>
                <a:gd name="connsiteX26" fmla="*/ 70338 w 10858500"/>
                <a:gd name="connsiteY26" fmla="*/ 2329961 h 6761284"/>
                <a:gd name="connsiteX27" fmla="*/ 8792 w 10858500"/>
                <a:gd name="connsiteY27" fmla="*/ 2409092 h 6761284"/>
                <a:gd name="connsiteX28" fmla="*/ 8792 w 10858500"/>
                <a:gd name="connsiteY28" fmla="*/ 2505807 h 6761284"/>
                <a:gd name="connsiteX29" fmla="*/ 8792 w 10858500"/>
                <a:gd name="connsiteY29" fmla="*/ 2576146 h 6761284"/>
                <a:gd name="connsiteX30" fmla="*/ 96715 w 10858500"/>
                <a:gd name="connsiteY30" fmla="*/ 2743200 h 6761284"/>
                <a:gd name="connsiteX31" fmla="*/ 96715 w 10858500"/>
                <a:gd name="connsiteY31" fmla="*/ 2839915 h 6761284"/>
                <a:gd name="connsiteX32" fmla="*/ 175846 w 10858500"/>
                <a:gd name="connsiteY32" fmla="*/ 2875084 h 6761284"/>
                <a:gd name="connsiteX33" fmla="*/ 219808 w 10858500"/>
                <a:gd name="connsiteY33" fmla="*/ 2795953 h 6761284"/>
                <a:gd name="connsiteX34" fmla="*/ 316523 w 10858500"/>
                <a:gd name="connsiteY34" fmla="*/ 2839915 h 6761284"/>
                <a:gd name="connsiteX35" fmla="*/ 219808 w 10858500"/>
                <a:gd name="connsiteY35" fmla="*/ 2875084 h 6761284"/>
                <a:gd name="connsiteX36" fmla="*/ 228600 w 10858500"/>
                <a:gd name="connsiteY36" fmla="*/ 2989384 h 6761284"/>
                <a:gd name="connsiteX37" fmla="*/ 131885 w 10858500"/>
                <a:gd name="connsiteY37" fmla="*/ 2927838 h 6761284"/>
                <a:gd name="connsiteX38" fmla="*/ 149469 w 10858500"/>
                <a:gd name="connsiteY38" fmla="*/ 3033346 h 6761284"/>
                <a:gd name="connsiteX39" fmla="*/ 184638 w 10858500"/>
                <a:gd name="connsiteY39" fmla="*/ 3121269 h 6761284"/>
                <a:gd name="connsiteX40" fmla="*/ 184638 w 10858500"/>
                <a:gd name="connsiteY40" fmla="*/ 3121269 h 6761284"/>
                <a:gd name="connsiteX41" fmla="*/ 254977 w 10858500"/>
                <a:gd name="connsiteY41" fmla="*/ 3165230 h 6761284"/>
                <a:gd name="connsiteX42" fmla="*/ 193431 w 10858500"/>
                <a:gd name="connsiteY42" fmla="*/ 3226776 h 6761284"/>
                <a:gd name="connsiteX43" fmla="*/ 193431 w 10858500"/>
                <a:gd name="connsiteY43" fmla="*/ 3226776 h 6761284"/>
                <a:gd name="connsiteX44" fmla="*/ 246185 w 10858500"/>
                <a:gd name="connsiteY44" fmla="*/ 3411415 h 6761284"/>
                <a:gd name="connsiteX45" fmla="*/ 290146 w 10858500"/>
                <a:gd name="connsiteY45" fmla="*/ 3534507 h 6761284"/>
                <a:gd name="connsiteX46" fmla="*/ 325315 w 10858500"/>
                <a:gd name="connsiteY46" fmla="*/ 3622430 h 6761284"/>
                <a:gd name="connsiteX47" fmla="*/ 325315 w 10858500"/>
                <a:gd name="connsiteY47" fmla="*/ 3666392 h 6761284"/>
                <a:gd name="connsiteX48" fmla="*/ 360485 w 10858500"/>
                <a:gd name="connsiteY48" fmla="*/ 3701561 h 6761284"/>
                <a:gd name="connsiteX49" fmla="*/ 316523 w 10858500"/>
                <a:gd name="connsiteY49" fmla="*/ 3807069 h 6761284"/>
                <a:gd name="connsiteX50" fmla="*/ 378069 w 10858500"/>
                <a:gd name="connsiteY50" fmla="*/ 3851030 h 6761284"/>
                <a:gd name="connsiteX51" fmla="*/ 571500 w 10858500"/>
                <a:gd name="connsiteY51" fmla="*/ 3930161 h 6761284"/>
                <a:gd name="connsiteX52" fmla="*/ 580292 w 10858500"/>
                <a:gd name="connsiteY52" fmla="*/ 3982915 h 6761284"/>
                <a:gd name="connsiteX53" fmla="*/ 580292 w 10858500"/>
                <a:gd name="connsiteY53" fmla="*/ 3982915 h 6761284"/>
                <a:gd name="connsiteX54" fmla="*/ 633046 w 10858500"/>
                <a:gd name="connsiteY54" fmla="*/ 4044461 h 6761284"/>
                <a:gd name="connsiteX55" fmla="*/ 729761 w 10858500"/>
                <a:gd name="connsiteY55" fmla="*/ 4044461 h 6761284"/>
                <a:gd name="connsiteX56" fmla="*/ 764931 w 10858500"/>
                <a:gd name="connsiteY56" fmla="*/ 4132384 h 6761284"/>
                <a:gd name="connsiteX57" fmla="*/ 940777 w 10858500"/>
                <a:gd name="connsiteY57" fmla="*/ 4343400 h 6761284"/>
                <a:gd name="connsiteX58" fmla="*/ 923192 w 10858500"/>
                <a:gd name="connsiteY58" fmla="*/ 4528038 h 6761284"/>
                <a:gd name="connsiteX59" fmla="*/ 1459523 w 10858500"/>
                <a:gd name="connsiteY59" fmla="*/ 4563207 h 6761284"/>
                <a:gd name="connsiteX60" fmla="*/ 1441938 w 10858500"/>
                <a:gd name="connsiteY60" fmla="*/ 4633546 h 6761284"/>
                <a:gd name="connsiteX61" fmla="*/ 2250831 w 10858500"/>
                <a:gd name="connsiteY61" fmla="*/ 5090746 h 6761284"/>
                <a:gd name="connsiteX62" fmla="*/ 2875085 w 10858500"/>
                <a:gd name="connsiteY62" fmla="*/ 5161084 h 6761284"/>
                <a:gd name="connsiteX63" fmla="*/ 2919046 w 10858500"/>
                <a:gd name="connsiteY63" fmla="*/ 5055576 h 6761284"/>
                <a:gd name="connsiteX64" fmla="*/ 3209192 w 10858500"/>
                <a:gd name="connsiteY64" fmla="*/ 5064369 h 6761284"/>
                <a:gd name="connsiteX65" fmla="*/ 3279531 w 10858500"/>
                <a:gd name="connsiteY65" fmla="*/ 5081953 h 6761284"/>
                <a:gd name="connsiteX66" fmla="*/ 3323492 w 10858500"/>
                <a:gd name="connsiteY66" fmla="*/ 5169876 h 6761284"/>
                <a:gd name="connsiteX67" fmla="*/ 3472961 w 10858500"/>
                <a:gd name="connsiteY67" fmla="*/ 5328138 h 6761284"/>
                <a:gd name="connsiteX68" fmla="*/ 3596054 w 10858500"/>
                <a:gd name="connsiteY68" fmla="*/ 5442438 h 6761284"/>
                <a:gd name="connsiteX69" fmla="*/ 3648808 w 10858500"/>
                <a:gd name="connsiteY69" fmla="*/ 5512776 h 6761284"/>
                <a:gd name="connsiteX70" fmla="*/ 3640015 w 10858500"/>
                <a:gd name="connsiteY70" fmla="*/ 5600700 h 6761284"/>
                <a:gd name="connsiteX71" fmla="*/ 3692769 w 10858500"/>
                <a:gd name="connsiteY71" fmla="*/ 5723792 h 6761284"/>
                <a:gd name="connsiteX72" fmla="*/ 3789485 w 10858500"/>
                <a:gd name="connsiteY72" fmla="*/ 5811715 h 6761284"/>
                <a:gd name="connsiteX73" fmla="*/ 3938954 w 10858500"/>
                <a:gd name="connsiteY73" fmla="*/ 5864469 h 6761284"/>
                <a:gd name="connsiteX74" fmla="*/ 4026877 w 10858500"/>
                <a:gd name="connsiteY74" fmla="*/ 5855676 h 6761284"/>
                <a:gd name="connsiteX75" fmla="*/ 4088423 w 10858500"/>
                <a:gd name="connsiteY75" fmla="*/ 5706207 h 6761284"/>
                <a:gd name="connsiteX76" fmla="*/ 4141177 w 10858500"/>
                <a:gd name="connsiteY76" fmla="*/ 5706207 h 6761284"/>
                <a:gd name="connsiteX77" fmla="*/ 4158761 w 10858500"/>
                <a:gd name="connsiteY77" fmla="*/ 5653453 h 6761284"/>
                <a:gd name="connsiteX78" fmla="*/ 4369777 w 10858500"/>
                <a:gd name="connsiteY78" fmla="*/ 5671038 h 6761284"/>
                <a:gd name="connsiteX79" fmla="*/ 4572000 w 10858500"/>
                <a:gd name="connsiteY79" fmla="*/ 5855676 h 6761284"/>
                <a:gd name="connsiteX80" fmla="*/ 4536831 w 10858500"/>
                <a:gd name="connsiteY80" fmla="*/ 5899638 h 6761284"/>
                <a:gd name="connsiteX81" fmla="*/ 4607169 w 10858500"/>
                <a:gd name="connsiteY81" fmla="*/ 5996353 h 6761284"/>
                <a:gd name="connsiteX82" fmla="*/ 4633546 w 10858500"/>
                <a:gd name="connsiteY82" fmla="*/ 6084276 h 6761284"/>
                <a:gd name="connsiteX83" fmla="*/ 4747846 w 10858500"/>
                <a:gd name="connsiteY83" fmla="*/ 6251330 h 6761284"/>
                <a:gd name="connsiteX84" fmla="*/ 4818185 w 10858500"/>
                <a:gd name="connsiteY84" fmla="*/ 6295292 h 6761284"/>
                <a:gd name="connsiteX85" fmla="*/ 4818185 w 10858500"/>
                <a:gd name="connsiteY85" fmla="*/ 6365630 h 6761284"/>
                <a:gd name="connsiteX86" fmla="*/ 4906108 w 10858500"/>
                <a:gd name="connsiteY86" fmla="*/ 6594230 h 6761284"/>
                <a:gd name="connsiteX87" fmla="*/ 5099538 w 10858500"/>
                <a:gd name="connsiteY87" fmla="*/ 6673361 h 6761284"/>
                <a:gd name="connsiteX88" fmla="*/ 5249008 w 10858500"/>
                <a:gd name="connsiteY88" fmla="*/ 6708530 h 6761284"/>
                <a:gd name="connsiteX89" fmla="*/ 5292969 w 10858500"/>
                <a:gd name="connsiteY89" fmla="*/ 6761284 h 6761284"/>
                <a:gd name="connsiteX90" fmla="*/ 5310554 w 10858500"/>
                <a:gd name="connsiteY90" fmla="*/ 6708530 h 6761284"/>
                <a:gd name="connsiteX91" fmla="*/ 5354515 w 10858500"/>
                <a:gd name="connsiteY91" fmla="*/ 6708530 h 6761284"/>
                <a:gd name="connsiteX92" fmla="*/ 5249008 w 10858500"/>
                <a:gd name="connsiteY92" fmla="*/ 6453553 h 6761284"/>
                <a:gd name="connsiteX93" fmla="*/ 5319346 w 10858500"/>
                <a:gd name="connsiteY93" fmla="*/ 6339253 h 6761284"/>
                <a:gd name="connsiteX94" fmla="*/ 5407269 w 10858500"/>
                <a:gd name="connsiteY94" fmla="*/ 6189784 h 6761284"/>
                <a:gd name="connsiteX95" fmla="*/ 5618285 w 10858500"/>
                <a:gd name="connsiteY95" fmla="*/ 6005146 h 6761284"/>
                <a:gd name="connsiteX96" fmla="*/ 5776546 w 10858500"/>
                <a:gd name="connsiteY96" fmla="*/ 5934807 h 6761284"/>
                <a:gd name="connsiteX97" fmla="*/ 5820508 w 10858500"/>
                <a:gd name="connsiteY97" fmla="*/ 5899638 h 6761284"/>
                <a:gd name="connsiteX98" fmla="*/ 5952392 w 10858500"/>
                <a:gd name="connsiteY98" fmla="*/ 5767753 h 6761284"/>
                <a:gd name="connsiteX99" fmla="*/ 6040315 w 10858500"/>
                <a:gd name="connsiteY99" fmla="*/ 5750169 h 6761284"/>
                <a:gd name="connsiteX100" fmla="*/ 6180992 w 10858500"/>
                <a:gd name="connsiteY100" fmla="*/ 5688623 h 6761284"/>
                <a:gd name="connsiteX101" fmla="*/ 6260123 w 10858500"/>
                <a:gd name="connsiteY101" fmla="*/ 5662246 h 6761284"/>
                <a:gd name="connsiteX102" fmla="*/ 6216161 w 10858500"/>
                <a:gd name="connsiteY102" fmla="*/ 5679830 h 6761284"/>
                <a:gd name="connsiteX103" fmla="*/ 6216161 w 10858500"/>
                <a:gd name="connsiteY103" fmla="*/ 5635869 h 6761284"/>
                <a:gd name="connsiteX104" fmla="*/ 6233746 w 10858500"/>
                <a:gd name="connsiteY104" fmla="*/ 5635869 h 6761284"/>
                <a:gd name="connsiteX105" fmla="*/ 6260123 w 10858500"/>
                <a:gd name="connsiteY105" fmla="*/ 5697415 h 6761284"/>
                <a:gd name="connsiteX106" fmla="*/ 6523892 w 10858500"/>
                <a:gd name="connsiteY106" fmla="*/ 5723792 h 6761284"/>
                <a:gd name="connsiteX107" fmla="*/ 6559061 w 10858500"/>
                <a:gd name="connsiteY107" fmla="*/ 5688623 h 6761284"/>
                <a:gd name="connsiteX108" fmla="*/ 6638192 w 10858500"/>
                <a:gd name="connsiteY108" fmla="*/ 5679830 h 6761284"/>
                <a:gd name="connsiteX109" fmla="*/ 6673361 w 10858500"/>
                <a:gd name="connsiteY109" fmla="*/ 5758961 h 6761284"/>
                <a:gd name="connsiteX110" fmla="*/ 6726115 w 10858500"/>
                <a:gd name="connsiteY110" fmla="*/ 5758961 h 6761284"/>
                <a:gd name="connsiteX111" fmla="*/ 6717323 w 10858500"/>
                <a:gd name="connsiteY111" fmla="*/ 5811715 h 6761284"/>
                <a:gd name="connsiteX112" fmla="*/ 6849208 w 10858500"/>
                <a:gd name="connsiteY112" fmla="*/ 5820507 h 6761284"/>
                <a:gd name="connsiteX113" fmla="*/ 6875585 w 10858500"/>
                <a:gd name="connsiteY113" fmla="*/ 5802923 h 6761284"/>
                <a:gd name="connsiteX114" fmla="*/ 6928338 w 10858500"/>
                <a:gd name="connsiteY114" fmla="*/ 5802923 h 6761284"/>
                <a:gd name="connsiteX115" fmla="*/ 6954715 w 10858500"/>
                <a:gd name="connsiteY115" fmla="*/ 5829300 h 6761284"/>
                <a:gd name="connsiteX116" fmla="*/ 6972300 w 10858500"/>
                <a:gd name="connsiteY116" fmla="*/ 5846884 h 6761284"/>
                <a:gd name="connsiteX117" fmla="*/ 7016261 w 10858500"/>
                <a:gd name="connsiteY117" fmla="*/ 5785338 h 6761284"/>
                <a:gd name="connsiteX118" fmla="*/ 6998677 w 10858500"/>
                <a:gd name="connsiteY118" fmla="*/ 5758961 h 6761284"/>
                <a:gd name="connsiteX119" fmla="*/ 7104185 w 10858500"/>
                <a:gd name="connsiteY119" fmla="*/ 5802923 h 6761284"/>
                <a:gd name="connsiteX120" fmla="*/ 7139354 w 10858500"/>
                <a:gd name="connsiteY120" fmla="*/ 5873261 h 6761284"/>
                <a:gd name="connsiteX121" fmla="*/ 7174523 w 10858500"/>
                <a:gd name="connsiteY121" fmla="*/ 5838092 h 6761284"/>
                <a:gd name="connsiteX122" fmla="*/ 7218485 w 10858500"/>
                <a:gd name="connsiteY122" fmla="*/ 5873261 h 6761284"/>
                <a:gd name="connsiteX123" fmla="*/ 7236069 w 10858500"/>
                <a:gd name="connsiteY123" fmla="*/ 5829300 h 6761284"/>
                <a:gd name="connsiteX124" fmla="*/ 7121769 w 10858500"/>
                <a:gd name="connsiteY124" fmla="*/ 5767753 h 6761284"/>
                <a:gd name="connsiteX125" fmla="*/ 7156938 w 10858500"/>
                <a:gd name="connsiteY125" fmla="*/ 5653453 h 6761284"/>
                <a:gd name="connsiteX126" fmla="*/ 7095392 w 10858500"/>
                <a:gd name="connsiteY126" fmla="*/ 5583115 h 6761284"/>
                <a:gd name="connsiteX127" fmla="*/ 7033846 w 10858500"/>
                <a:gd name="connsiteY127" fmla="*/ 5635869 h 6761284"/>
                <a:gd name="connsiteX128" fmla="*/ 7033846 w 10858500"/>
                <a:gd name="connsiteY128" fmla="*/ 5539153 h 6761284"/>
                <a:gd name="connsiteX129" fmla="*/ 6945923 w 10858500"/>
                <a:gd name="connsiteY129" fmla="*/ 5618284 h 6761284"/>
                <a:gd name="connsiteX130" fmla="*/ 6858000 w 10858500"/>
                <a:gd name="connsiteY130" fmla="*/ 5556738 h 6761284"/>
                <a:gd name="connsiteX131" fmla="*/ 6954715 w 10858500"/>
                <a:gd name="connsiteY131" fmla="*/ 5512776 h 6761284"/>
                <a:gd name="connsiteX132" fmla="*/ 7051431 w 10858500"/>
                <a:gd name="connsiteY132" fmla="*/ 5530361 h 6761284"/>
                <a:gd name="connsiteX133" fmla="*/ 7165731 w 10858500"/>
                <a:gd name="connsiteY133" fmla="*/ 5495192 h 6761284"/>
                <a:gd name="connsiteX134" fmla="*/ 7367954 w 10858500"/>
                <a:gd name="connsiteY134" fmla="*/ 5468815 h 6761284"/>
                <a:gd name="connsiteX135" fmla="*/ 7411915 w 10858500"/>
                <a:gd name="connsiteY135" fmla="*/ 5363307 h 6761284"/>
                <a:gd name="connsiteX136" fmla="*/ 7438292 w 10858500"/>
                <a:gd name="connsiteY136" fmla="*/ 5363307 h 6761284"/>
                <a:gd name="connsiteX137" fmla="*/ 7464669 w 10858500"/>
                <a:gd name="connsiteY137" fmla="*/ 5460023 h 6761284"/>
                <a:gd name="connsiteX138" fmla="*/ 7438292 w 10858500"/>
                <a:gd name="connsiteY138" fmla="*/ 5521569 h 6761284"/>
                <a:gd name="connsiteX139" fmla="*/ 7622931 w 10858500"/>
                <a:gd name="connsiteY139" fmla="*/ 5460023 h 6761284"/>
                <a:gd name="connsiteX140" fmla="*/ 7746023 w 10858500"/>
                <a:gd name="connsiteY140" fmla="*/ 5407269 h 6761284"/>
                <a:gd name="connsiteX141" fmla="*/ 7930661 w 10858500"/>
                <a:gd name="connsiteY141" fmla="*/ 5451230 h 6761284"/>
                <a:gd name="connsiteX142" fmla="*/ 8044961 w 10858500"/>
                <a:gd name="connsiteY142" fmla="*/ 5512776 h 6761284"/>
                <a:gd name="connsiteX143" fmla="*/ 8062546 w 10858500"/>
                <a:gd name="connsiteY143" fmla="*/ 5583115 h 6761284"/>
                <a:gd name="connsiteX144" fmla="*/ 8264769 w 10858500"/>
                <a:gd name="connsiteY144" fmla="*/ 5512776 h 6761284"/>
                <a:gd name="connsiteX145" fmla="*/ 8264769 w 10858500"/>
                <a:gd name="connsiteY145" fmla="*/ 5512776 h 6761284"/>
                <a:gd name="connsiteX146" fmla="*/ 8379069 w 10858500"/>
                <a:gd name="connsiteY146" fmla="*/ 5433646 h 6761284"/>
                <a:gd name="connsiteX147" fmla="*/ 8598877 w 10858500"/>
                <a:gd name="connsiteY147" fmla="*/ 5609492 h 6761284"/>
                <a:gd name="connsiteX148" fmla="*/ 8669215 w 10858500"/>
                <a:gd name="connsiteY148" fmla="*/ 5635869 h 6761284"/>
                <a:gd name="connsiteX149" fmla="*/ 8695592 w 10858500"/>
                <a:gd name="connsiteY149" fmla="*/ 5715000 h 6761284"/>
                <a:gd name="connsiteX150" fmla="*/ 8695592 w 10858500"/>
                <a:gd name="connsiteY150" fmla="*/ 5987561 h 6761284"/>
                <a:gd name="connsiteX151" fmla="*/ 8739554 w 10858500"/>
                <a:gd name="connsiteY151" fmla="*/ 5996353 h 6761284"/>
                <a:gd name="connsiteX152" fmla="*/ 8757138 w 10858500"/>
                <a:gd name="connsiteY152" fmla="*/ 5952392 h 6761284"/>
                <a:gd name="connsiteX153" fmla="*/ 8757138 w 10858500"/>
                <a:gd name="connsiteY153" fmla="*/ 5952392 h 6761284"/>
                <a:gd name="connsiteX154" fmla="*/ 8748346 w 10858500"/>
                <a:gd name="connsiteY154" fmla="*/ 6057900 h 6761284"/>
                <a:gd name="connsiteX155" fmla="*/ 8880231 w 10858500"/>
                <a:gd name="connsiteY155" fmla="*/ 6224953 h 6761284"/>
                <a:gd name="connsiteX156" fmla="*/ 8906608 w 10858500"/>
                <a:gd name="connsiteY156" fmla="*/ 6189784 h 6761284"/>
                <a:gd name="connsiteX157" fmla="*/ 8950569 w 10858500"/>
                <a:gd name="connsiteY157" fmla="*/ 6295292 h 6761284"/>
                <a:gd name="connsiteX158" fmla="*/ 9020908 w 10858500"/>
                <a:gd name="connsiteY158" fmla="*/ 6400800 h 6761284"/>
                <a:gd name="connsiteX159" fmla="*/ 9126415 w 10858500"/>
                <a:gd name="connsiteY159" fmla="*/ 6453553 h 6761284"/>
                <a:gd name="connsiteX160" fmla="*/ 9205546 w 10858500"/>
                <a:gd name="connsiteY160" fmla="*/ 6559061 h 6761284"/>
                <a:gd name="connsiteX161" fmla="*/ 9205546 w 10858500"/>
                <a:gd name="connsiteY161" fmla="*/ 6594230 h 6761284"/>
                <a:gd name="connsiteX162" fmla="*/ 9302261 w 10858500"/>
                <a:gd name="connsiteY162" fmla="*/ 6603023 h 6761284"/>
                <a:gd name="connsiteX163" fmla="*/ 9355015 w 10858500"/>
                <a:gd name="connsiteY163" fmla="*/ 6559061 h 6761284"/>
                <a:gd name="connsiteX164" fmla="*/ 9407769 w 10858500"/>
                <a:gd name="connsiteY164" fmla="*/ 6312876 h 6761284"/>
                <a:gd name="connsiteX165" fmla="*/ 9390185 w 10858500"/>
                <a:gd name="connsiteY165" fmla="*/ 6119446 h 6761284"/>
                <a:gd name="connsiteX166" fmla="*/ 9161585 w 10858500"/>
                <a:gd name="connsiteY166" fmla="*/ 5715000 h 6761284"/>
                <a:gd name="connsiteX167" fmla="*/ 9196754 w 10858500"/>
                <a:gd name="connsiteY167" fmla="*/ 5723792 h 6761284"/>
                <a:gd name="connsiteX168" fmla="*/ 8994531 w 10858500"/>
                <a:gd name="connsiteY168" fmla="*/ 5451230 h 6761284"/>
                <a:gd name="connsiteX169" fmla="*/ 8915400 w 10858500"/>
                <a:gd name="connsiteY169" fmla="*/ 5231423 h 6761284"/>
                <a:gd name="connsiteX170" fmla="*/ 8915400 w 10858500"/>
                <a:gd name="connsiteY170" fmla="*/ 5161084 h 6761284"/>
                <a:gd name="connsiteX171" fmla="*/ 8880231 w 10858500"/>
                <a:gd name="connsiteY171" fmla="*/ 5125915 h 6761284"/>
                <a:gd name="connsiteX172" fmla="*/ 8915400 w 10858500"/>
                <a:gd name="connsiteY172" fmla="*/ 5055576 h 6761284"/>
                <a:gd name="connsiteX173" fmla="*/ 8889023 w 10858500"/>
                <a:gd name="connsiteY173" fmla="*/ 4994030 h 6761284"/>
                <a:gd name="connsiteX174" fmla="*/ 9056077 w 10858500"/>
                <a:gd name="connsiteY174" fmla="*/ 4695092 h 6761284"/>
                <a:gd name="connsiteX175" fmla="*/ 9249508 w 10858500"/>
                <a:gd name="connsiteY175" fmla="*/ 4519246 h 6761284"/>
                <a:gd name="connsiteX176" fmla="*/ 9319846 w 10858500"/>
                <a:gd name="connsiteY176" fmla="*/ 4431323 h 6761284"/>
                <a:gd name="connsiteX177" fmla="*/ 9240715 w 10858500"/>
                <a:gd name="connsiteY177" fmla="*/ 4404946 h 6761284"/>
                <a:gd name="connsiteX178" fmla="*/ 9355015 w 10858500"/>
                <a:gd name="connsiteY178" fmla="*/ 4255476 h 6761284"/>
                <a:gd name="connsiteX179" fmla="*/ 9530861 w 10858500"/>
                <a:gd name="connsiteY179" fmla="*/ 4176346 h 6761284"/>
                <a:gd name="connsiteX180" fmla="*/ 9530861 w 10858500"/>
                <a:gd name="connsiteY180" fmla="*/ 4097215 h 6761284"/>
                <a:gd name="connsiteX181" fmla="*/ 9680331 w 10858500"/>
                <a:gd name="connsiteY181" fmla="*/ 3974123 h 6761284"/>
                <a:gd name="connsiteX182" fmla="*/ 9741877 w 10858500"/>
                <a:gd name="connsiteY182" fmla="*/ 3947746 h 6761284"/>
                <a:gd name="connsiteX183" fmla="*/ 9803423 w 10858500"/>
                <a:gd name="connsiteY183" fmla="*/ 3965330 h 6761284"/>
                <a:gd name="connsiteX184" fmla="*/ 9803423 w 10858500"/>
                <a:gd name="connsiteY184" fmla="*/ 3833446 h 6761284"/>
                <a:gd name="connsiteX185" fmla="*/ 9706708 w 10858500"/>
                <a:gd name="connsiteY185" fmla="*/ 3842238 h 6761284"/>
                <a:gd name="connsiteX186" fmla="*/ 9724292 w 10858500"/>
                <a:gd name="connsiteY186" fmla="*/ 3798276 h 6761284"/>
                <a:gd name="connsiteX187" fmla="*/ 9689123 w 10858500"/>
                <a:gd name="connsiteY187" fmla="*/ 3745523 h 6761284"/>
                <a:gd name="connsiteX188" fmla="*/ 9812215 w 10858500"/>
                <a:gd name="connsiteY188" fmla="*/ 3745523 h 6761284"/>
                <a:gd name="connsiteX189" fmla="*/ 9882554 w 10858500"/>
                <a:gd name="connsiteY189" fmla="*/ 3631223 h 6761284"/>
                <a:gd name="connsiteX190" fmla="*/ 9882554 w 10858500"/>
                <a:gd name="connsiteY190" fmla="*/ 3613638 h 6761284"/>
                <a:gd name="connsiteX191" fmla="*/ 9803423 w 10858500"/>
                <a:gd name="connsiteY191" fmla="*/ 3622430 h 6761284"/>
                <a:gd name="connsiteX192" fmla="*/ 9785838 w 10858500"/>
                <a:gd name="connsiteY192" fmla="*/ 3587261 h 6761284"/>
                <a:gd name="connsiteX193" fmla="*/ 9750669 w 10858500"/>
                <a:gd name="connsiteY193" fmla="*/ 3640015 h 6761284"/>
                <a:gd name="connsiteX194" fmla="*/ 9680331 w 10858500"/>
                <a:gd name="connsiteY194" fmla="*/ 3622430 h 6761284"/>
                <a:gd name="connsiteX195" fmla="*/ 9777046 w 10858500"/>
                <a:gd name="connsiteY195" fmla="*/ 3525715 h 6761284"/>
                <a:gd name="connsiteX196" fmla="*/ 9864969 w 10858500"/>
                <a:gd name="connsiteY196" fmla="*/ 3499338 h 6761284"/>
                <a:gd name="connsiteX197" fmla="*/ 9768254 w 10858500"/>
                <a:gd name="connsiteY197" fmla="*/ 3332284 h 6761284"/>
                <a:gd name="connsiteX198" fmla="*/ 9662746 w 10858500"/>
                <a:gd name="connsiteY198" fmla="*/ 3226776 h 6761284"/>
                <a:gd name="connsiteX199" fmla="*/ 9662746 w 10858500"/>
                <a:gd name="connsiteY199" fmla="*/ 3165230 h 6761284"/>
                <a:gd name="connsiteX200" fmla="*/ 9601200 w 10858500"/>
                <a:gd name="connsiteY200" fmla="*/ 3059723 h 6761284"/>
                <a:gd name="connsiteX201" fmla="*/ 9566031 w 10858500"/>
                <a:gd name="connsiteY201" fmla="*/ 3015761 h 6761284"/>
                <a:gd name="connsiteX202" fmla="*/ 9495692 w 10858500"/>
                <a:gd name="connsiteY202" fmla="*/ 2778369 h 6761284"/>
                <a:gd name="connsiteX203" fmla="*/ 9618785 w 10858500"/>
                <a:gd name="connsiteY203" fmla="*/ 2664069 h 6761284"/>
                <a:gd name="connsiteX204" fmla="*/ 9618785 w 10858500"/>
                <a:gd name="connsiteY204" fmla="*/ 2848707 h 6761284"/>
                <a:gd name="connsiteX205" fmla="*/ 9592408 w 10858500"/>
                <a:gd name="connsiteY205" fmla="*/ 2971800 h 6761284"/>
                <a:gd name="connsiteX206" fmla="*/ 9733085 w 10858500"/>
                <a:gd name="connsiteY206" fmla="*/ 3024553 h 6761284"/>
                <a:gd name="connsiteX207" fmla="*/ 9715500 w 10858500"/>
                <a:gd name="connsiteY207" fmla="*/ 3217984 h 6761284"/>
                <a:gd name="connsiteX208" fmla="*/ 9768254 w 10858500"/>
                <a:gd name="connsiteY208" fmla="*/ 3288323 h 6761284"/>
                <a:gd name="connsiteX209" fmla="*/ 9856177 w 10858500"/>
                <a:gd name="connsiteY209" fmla="*/ 2875084 h 6761284"/>
                <a:gd name="connsiteX210" fmla="*/ 9794631 w 10858500"/>
                <a:gd name="connsiteY210" fmla="*/ 2795953 h 6761284"/>
                <a:gd name="connsiteX211" fmla="*/ 9794631 w 10858500"/>
                <a:gd name="connsiteY211" fmla="*/ 2795953 h 6761284"/>
                <a:gd name="connsiteX212" fmla="*/ 9706708 w 10858500"/>
                <a:gd name="connsiteY212" fmla="*/ 2646484 h 6761284"/>
                <a:gd name="connsiteX213" fmla="*/ 9794631 w 10858500"/>
                <a:gd name="connsiteY213" fmla="*/ 2699238 h 6761284"/>
                <a:gd name="connsiteX214" fmla="*/ 9838592 w 10858500"/>
                <a:gd name="connsiteY214" fmla="*/ 2751992 h 6761284"/>
                <a:gd name="connsiteX215" fmla="*/ 9944100 w 10858500"/>
                <a:gd name="connsiteY215" fmla="*/ 2584938 h 6761284"/>
                <a:gd name="connsiteX216" fmla="*/ 9961685 w 10858500"/>
                <a:gd name="connsiteY216" fmla="*/ 2373923 h 6761284"/>
                <a:gd name="connsiteX217" fmla="*/ 9882554 w 10858500"/>
                <a:gd name="connsiteY217" fmla="*/ 2338753 h 6761284"/>
                <a:gd name="connsiteX218" fmla="*/ 9908931 w 10858500"/>
                <a:gd name="connsiteY218" fmla="*/ 2286000 h 6761284"/>
                <a:gd name="connsiteX219" fmla="*/ 10234246 w 10858500"/>
                <a:gd name="connsiteY219" fmla="*/ 2118946 h 6761284"/>
                <a:gd name="connsiteX220" fmla="*/ 10278208 w 10858500"/>
                <a:gd name="connsiteY220" fmla="*/ 2057400 h 6761284"/>
                <a:gd name="connsiteX221" fmla="*/ 10137531 w 10858500"/>
                <a:gd name="connsiteY221" fmla="*/ 2066192 h 6761284"/>
                <a:gd name="connsiteX222" fmla="*/ 9979269 w 10858500"/>
                <a:gd name="connsiteY222" fmla="*/ 2145323 h 6761284"/>
                <a:gd name="connsiteX223" fmla="*/ 9970477 w 10858500"/>
                <a:gd name="connsiteY223" fmla="*/ 2110153 h 6761284"/>
                <a:gd name="connsiteX224" fmla="*/ 10163908 w 10858500"/>
                <a:gd name="connsiteY224" fmla="*/ 1995853 h 6761284"/>
                <a:gd name="connsiteX225" fmla="*/ 10295792 w 10858500"/>
                <a:gd name="connsiteY225" fmla="*/ 1995853 h 6761284"/>
                <a:gd name="connsiteX226" fmla="*/ 10357338 w 10858500"/>
                <a:gd name="connsiteY226" fmla="*/ 1943100 h 6761284"/>
                <a:gd name="connsiteX227" fmla="*/ 10357338 w 10858500"/>
                <a:gd name="connsiteY227" fmla="*/ 1872761 h 6761284"/>
                <a:gd name="connsiteX228" fmla="*/ 10401300 w 10858500"/>
                <a:gd name="connsiteY228" fmla="*/ 1899138 h 6761284"/>
                <a:gd name="connsiteX229" fmla="*/ 10445261 w 10858500"/>
                <a:gd name="connsiteY229" fmla="*/ 1863969 h 6761284"/>
                <a:gd name="connsiteX230" fmla="*/ 10577146 w 10858500"/>
                <a:gd name="connsiteY230" fmla="*/ 1846384 h 6761284"/>
                <a:gd name="connsiteX231" fmla="*/ 10489223 w 10858500"/>
                <a:gd name="connsiteY231" fmla="*/ 1758461 h 6761284"/>
                <a:gd name="connsiteX232" fmla="*/ 10374923 w 10858500"/>
                <a:gd name="connsiteY232" fmla="*/ 1617784 h 6761284"/>
                <a:gd name="connsiteX233" fmla="*/ 10401300 w 10858500"/>
                <a:gd name="connsiteY233" fmla="*/ 1547446 h 6761284"/>
                <a:gd name="connsiteX234" fmla="*/ 10401300 w 10858500"/>
                <a:gd name="connsiteY234" fmla="*/ 1547446 h 6761284"/>
                <a:gd name="connsiteX235" fmla="*/ 10454054 w 10858500"/>
                <a:gd name="connsiteY235" fmla="*/ 1274884 h 6761284"/>
                <a:gd name="connsiteX236" fmla="*/ 10454054 w 10858500"/>
                <a:gd name="connsiteY236" fmla="*/ 1274884 h 6761284"/>
                <a:gd name="connsiteX237" fmla="*/ 10550769 w 10858500"/>
                <a:gd name="connsiteY237" fmla="*/ 1195753 h 6761284"/>
                <a:gd name="connsiteX238" fmla="*/ 10594731 w 10858500"/>
                <a:gd name="connsiteY238" fmla="*/ 1169376 h 6761284"/>
                <a:gd name="connsiteX239" fmla="*/ 10603523 w 10858500"/>
                <a:gd name="connsiteY239" fmla="*/ 1037492 h 6761284"/>
                <a:gd name="connsiteX240" fmla="*/ 10665069 w 10858500"/>
                <a:gd name="connsiteY240" fmla="*/ 1081453 h 6761284"/>
                <a:gd name="connsiteX241" fmla="*/ 10717823 w 10858500"/>
                <a:gd name="connsiteY241" fmla="*/ 1002323 h 6761284"/>
                <a:gd name="connsiteX242" fmla="*/ 10858500 w 10858500"/>
                <a:gd name="connsiteY242" fmla="*/ 870438 h 6761284"/>
                <a:gd name="connsiteX243" fmla="*/ 10823331 w 10858500"/>
                <a:gd name="connsiteY243" fmla="*/ 712176 h 6761284"/>
                <a:gd name="connsiteX244" fmla="*/ 10761785 w 10858500"/>
                <a:gd name="connsiteY244" fmla="*/ 677007 h 6761284"/>
                <a:gd name="connsiteX245" fmla="*/ 10709031 w 10858500"/>
                <a:gd name="connsiteY245" fmla="*/ 633046 h 6761284"/>
                <a:gd name="connsiteX246" fmla="*/ 10638692 w 10858500"/>
                <a:gd name="connsiteY246" fmla="*/ 316523 h 6761284"/>
                <a:gd name="connsiteX247" fmla="*/ 10524392 w 10858500"/>
                <a:gd name="connsiteY247" fmla="*/ 228600 h 6761284"/>
                <a:gd name="connsiteX248" fmla="*/ 10410092 w 10858500"/>
                <a:gd name="connsiteY248" fmla="*/ 307730 h 6761284"/>
                <a:gd name="connsiteX249" fmla="*/ 10330961 w 10858500"/>
                <a:gd name="connsiteY249" fmla="*/ 263769 h 6761284"/>
                <a:gd name="connsiteX250" fmla="*/ 10322169 w 10858500"/>
                <a:gd name="connsiteY250" fmla="*/ 316523 h 6761284"/>
                <a:gd name="connsiteX251" fmla="*/ 10251831 w 10858500"/>
                <a:gd name="connsiteY251" fmla="*/ 465992 h 6761284"/>
                <a:gd name="connsiteX252" fmla="*/ 10251831 w 10858500"/>
                <a:gd name="connsiteY252" fmla="*/ 712176 h 6761284"/>
                <a:gd name="connsiteX253" fmla="*/ 10199077 w 10858500"/>
                <a:gd name="connsiteY253" fmla="*/ 817684 h 6761284"/>
                <a:gd name="connsiteX254" fmla="*/ 10207869 w 10858500"/>
                <a:gd name="connsiteY254" fmla="*/ 879230 h 6761284"/>
                <a:gd name="connsiteX255" fmla="*/ 10093569 w 10858500"/>
                <a:gd name="connsiteY255" fmla="*/ 931984 h 6761284"/>
                <a:gd name="connsiteX256" fmla="*/ 10093569 w 10858500"/>
                <a:gd name="connsiteY256" fmla="*/ 993530 h 6761284"/>
                <a:gd name="connsiteX257" fmla="*/ 9478108 w 10858500"/>
                <a:gd name="connsiteY257" fmla="*/ 1160584 h 6761284"/>
                <a:gd name="connsiteX258" fmla="*/ 9319846 w 10858500"/>
                <a:gd name="connsiteY258" fmla="*/ 1397976 h 6761284"/>
                <a:gd name="connsiteX259" fmla="*/ 9267092 w 10858500"/>
                <a:gd name="connsiteY259" fmla="*/ 1450730 h 6761284"/>
                <a:gd name="connsiteX260" fmla="*/ 9346223 w 10858500"/>
                <a:gd name="connsiteY260" fmla="*/ 1503484 h 6761284"/>
                <a:gd name="connsiteX261" fmla="*/ 9311054 w 10858500"/>
                <a:gd name="connsiteY261" fmla="*/ 1547446 h 6761284"/>
                <a:gd name="connsiteX262" fmla="*/ 9311054 w 10858500"/>
                <a:gd name="connsiteY262" fmla="*/ 1547446 h 6761284"/>
                <a:gd name="connsiteX263" fmla="*/ 9214338 w 10858500"/>
                <a:gd name="connsiteY263" fmla="*/ 1740876 h 6761284"/>
                <a:gd name="connsiteX264" fmla="*/ 9152792 w 10858500"/>
                <a:gd name="connsiteY264" fmla="*/ 1714500 h 6761284"/>
                <a:gd name="connsiteX265" fmla="*/ 9108831 w 10858500"/>
                <a:gd name="connsiteY265" fmla="*/ 1740876 h 6761284"/>
                <a:gd name="connsiteX266" fmla="*/ 9020908 w 10858500"/>
                <a:gd name="connsiteY266" fmla="*/ 1688123 h 6761284"/>
                <a:gd name="connsiteX267" fmla="*/ 8818685 w 10858500"/>
                <a:gd name="connsiteY267" fmla="*/ 1784838 h 6761284"/>
                <a:gd name="connsiteX268" fmla="*/ 8845061 w 10858500"/>
                <a:gd name="connsiteY268" fmla="*/ 1943100 h 6761284"/>
                <a:gd name="connsiteX269" fmla="*/ 8704385 w 10858500"/>
                <a:gd name="connsiteY269" fmla="*/ 2118946 h 6761284"/>
                <a:gd name="connsiteX270" fmla="*/ 8502161 w 10858500"/>
                <a:gd name="connsiteY270" fmla="*/ 2224453 h 6761284"/>
                <a:gd name="connsiteX271" fmla="*/ 8405446 w 10858500"/>
                <a:gd name="connsiteY271" fmla="*/ 2347546 h 6761284"/>
                <a:gd name="connsiteX272" fmla="*/ 8247185 w 10858500"/>
                <a:gd name="connsiteY272" fmla="*/ 2347546 h 6761284"/>
                <a:gd name="connsiteX273" fmla="*/ 8185638 w 10858500"/>
                <a:gd name="connsiteY273" fmla="*/ 2435469 h 6761284"/>
                <a:gd name="connsiteX274" fmla="*/ 8141677 w 10858500"/>
                <a:gd name="connsiteY274" fmla="*/ 2365130 h 6761284"/>
                <a:gd name="connsiteX275" fmla="*/ 8036169 w 10858500"/>
                <a:gd name="connsiteY275" fmla="*/ 2338753 h 6761284"/>
                <a:gd name="connsiteX276" fmla="*/ 8044961 w 10858500"/>
                <a:gd name="connsiteY276" fmla="*/ 2277207 h 6761284"/>
                <a:gd name="connsiteX277" fmla="*/ 8044961 w 10858500"/>
                <a:gd name="connsiteY277" fmla="*/ 2206869 h 6761284"/>
                <a:gd name="connsiteX278" fmla="*/ 8185638 w 10858500"/>
                <a:gd name="connsiteY278" fmla="*/ 2074984 h 6761284"/>
                <a:gd name="connsiteX279" fmla="*/ 8176846 w 10858500"/>
                <a:gd name="connsiteY279" fmla="*/ 1951892 h 6761284"/>
                <a:gd name="connsiteX280" fmla="*/ 8124092 w 10858500"/>
                <a:gd name="connsiteY280" fmla="*/ 1740876 h 6761284"/>
                <a:gd name="connsiteX281" fmla="*/ 8080131 w 10858500"/>
                <a:gd name="connsiteY281" fmla="*/ 1723292 h 6761284"/>
                <a:gd name="connsiteX282" fmla="*/ 8009792 w 10858500"/>
                <a:gd name="connsiteY282" fmla="*/ 1749669 h 6761284"/>
                <a:gd name="connsiteX283" fmla="*/ 8009792 w 10858500"/>
                <a:gd name="connsiteY283" fmla="*/ 1749669 h 6761284"/>
                <a:gd name="connsiteX284" fmla="*/ 7921869 w 10858500"/>
                <a:gd name="connsiteY284" fmla="*/ 1846384 h 6761284"/>
                <a:gd name="connsiteX285" fmla="*/ 7851531 w 10858500"/>
                <a:gd name="connsiteY285" fmla="*/ 1784838 h 6761284"/>
                <a:gd name="connsiteX286" fmla="*/ 7851531 w 10858500"/>
                <a:gd name="connsiteY286" fmla="*/ 1784838 h 6761284"/>
                <a:gd name="connsiteX287" fmla="*/ 7921869 w 10858500"/>
                <a:gd name="connsiteY287" fmla="*/ 1714500 h 6761284"/>
                <a:gd name="connsiteX288" fmla="*/ 7939454 w 10858500"/>
                <a:gd name="connsiteY288" fmla="*/ 1661746 h 6761284"/>
                <a:gd name="connsiteX289" fmla="*/ 7957038 w 10858500"/>
                <a:gd name="connsiteY289" fmla="*/ 1494692 h 6761284"/>
                <a:gd name="connsiteX290" fmla="*/ 7904285 w 10858500"/>
                <a:gd name="connsiteY290" fmla="*/ 1450730 h 6761284"/>
                <a:gd name="connsiteX291" fmla="*/ 7939454 w 10858500"/>
                <a:gd name="connsiteY291" fmla="*/ 1415561 h 6761284"/>
                <a:gd name="connsiteX292" fmla="*/ 7939454 w 10858500"/>
                <a:gd name="connsiteY292" fmla="*/ 1415561 h 6761284"/>
                <a:gd name="connsiteX293" fmla="*/ 7877908 w 10858500"/>
                <a:gd name="connsiteY293" fmla="*/ 1389184 h 6761284"/>
                <a:gd name="connsiteX294" fmla="*/ 7754815 w 10858500"/>
                <a:gd name="connsiteY294" fmla="*/ 1389184 h 6761284"/>
                <a:gd name="connsiteX295" fmla="*/ 7666892 w 10858500"/>
                <a:gd name="connsiteY295" fmla="*/ 1292469 h 6761284"/>
                <a:gd name="connsiteX296" fmla="*/ 7570177 w 10858500"/>
                <a:gd name="connsiteY296" fmla="*/ 1336430 h 6761284"/>
                <a:gd name="connsiteX297" fmla="*/ 7605346 w 10858500"/>
                <a:gd name="connsiteY297" fmla="*/ 1389184 h 6761284"/>
                <a:gd name="connsiteX298" fmla="*/ 7543800 w 10858500"/>
                <a:gd name="connsiteY298" fmla="*/ 1477107 h 6761284"/>
                <a:gd name="connsiteX299" fmla="*/ 7543800 w 10858500"/>
                <a:gd name="connsiteY299" fmla="*/ 1573823 h 6761284"/>
                <a:gd name="connsiteX300" fmla="*/ 7552592 w 10858500"/>
                <a:gd name="connsiteY300" fmla="*/ 1450730 h 6761284"/>
                <a:gd name="connsiteX301" fmla="*/ 7464669 w 10858500"/>
                <a:gd name="connsiteY301" fmla="*/ 1529861 h 6761284"/>
                <a:gd name="connsiteX302" fmla="*/ 7429500 w 10858500"/>
                <a:gd name="connsiteY302" fmla="*/ 1573823 h 6761284"/>
                <a:gd name="connsiteX303" fmla="*/ 7411915 w 10858500"/>
                <a:gd name="connsiteY303" fmla="*/ 1661746 h 6761284"/>
                <a:gd name="connsiteX304" fmla="*/ 7420708 w 10858500"/>
                <a:gd name="connsiteY304" fmla="*/ 1714500 h 6761284"/>
                <a:gd name="connsiteX305" fmla="*/ 7376746 w 10858500"/>
                <a:gd name="connsiteY305" fmla="*/ 1767253 h 6761284"/>
                <a:gd name="connsiteX306" fmla="*/ 7411915 w 10858500"/>
                <a:gd name="connsiteY306" fmla="*/ 1837592 h 6761284"/>
                <a:gd name="connsiteX307" fmla="*/ 7367954 w 10858500"/>
                <a:gd name="connsiteY307" fmla="*/ 1872761 h 6761284"/>
                <a:gd name="connsiteX308" fmla="*/ 7447085 w 10858500"/>
                <a:gd name="connsiteY308" fmla="*/ 2083776 h 6761284"/>
                <a:gd name="connsiteX309" fmla="*/ 7455877 w 10858500"/>
                <a:gd name="connsiteY309" fmla="*/ 2268415 h 6761284"/>
                <a:gd name="connsiteX310" fmla="*/ 7367954 w 10858500"/>
                <a:gd name="connsiteY310" fmla="*/ 2417884 h 6761284"/>
                <a:gd name="connsiteX311" fmla="*/ 7306408 w 10858500"/>
                <a:gd name="connsiteY311" fmla="*/ 2453053 h 6761284"/>
                <a:gd name="connsiteX312" fmla="*/ 7200900 w 10858500"/>
                <a:gd name="connsiteY312" fmla="*/ 2382715 h 6761284"/>
                <a:gd name="connsiteX313" fmla="*/ 7183315 w 10858500"/>
                <a:gd name="connsiteY313" fmla="*/ 2250830 h 6761284"/>
                <a:gd name="connsiteX314" fmla="*/ 7139354 w 10858500"/>
                <a:gd name="connsiteY314" fmla="*/ 2039815 h 6761284"/>
                <a:gd name="connsiteX315" fmla="*/ 7148146 w 10858500"/>
                <a:gd name="connsiteY315" fmla="*/ 1855176 h 6761284"/>
                <a:gd name="connsiteX316" fmla="*/ 7200900 w 10858500"/>
                <a:gd name="connsiteY316" fmla="*/ 1776046 h 6761284"/>
                <a:gd name="connsiteX317" fmla="*/ 7209692 w 10858500"/>
                <a:gd name="connsiteY317" fmla="*/ 1582615 h 6761284"/>
                <a:gd name="connsiteX318" fmla="*/ 7227277 w 10858500"/>
                <a:gd name="connsiteY318" fmla="*/ 1450730 h 6761284"/>
                <a:gd name="connsiteX319" fmla="*/ 7174523 w 10858500"/>
                <a:gd name="connsiteY319" fmla="*/ 1617784 h 6761284"/>
                <a:gd name="connsiteX320" fmla="*/ 7130561 w 10858500"/>
                <a:gd name="connsiteY320" fmla="*/ 1644161 h 6761284"/>
                <a:gd name="connsiteX321" fmla="*/ 7130561 w 10858500"/>
                <a:gd name="connsiteY321" fmla="*/ 1644161 h 6761284"/>
                <a:gd name="connsiteX322" fmla="*/ 7104185 w 10858500"/>
                <a:gd name="connsiteY322" fmla="*/ 1573823 h 6761284"/>
                <a:gd name="connsiteX323" fmla="*/ 7121769 w 10858500"/>
                <a:gd name="connsiteY323" fmla="*/ 1485900 h 6761284"/>
                <a:gd name="connsiteX324" fmla="*/ 7244861 w 10858500"/>
                <a:gd name="connsiteY324" fmla="*/ 1318846 h 6761284"/>
                <a:gd name="connsiteX325" fmla="*/ 7288823 w 10858500"/>
                <a:gd name="connsiteY325" fmla="*/ 1397976 h 6761284"/>
                <a:gd name="connsiteX326" fmla="*/ 7376746 w 10858500"/>
                <a:gd name="connsiteY326" fmla="*/ 1318846 h 6761284"/>
                <a:gd name="connsiteX327" fmla="*/ 7526215 w 10858500"/>
                <a:gd name="connsiteY327" fmla="*/ 1257300 h 6761284"/>
                <a:gd name="connsiteX328" fmla="*/ 7631723 w 10858500"/>
                <a:gd name="connsiteY328" fmla="*/ 1283676 h 6761284"/>
                <a:gd name="connsiteX329" fmla="*/ 7640515 w 10858500"/>
                <a:gd name="connsiteY329" fmla="*/ 1195753 h 6761284"/>
                <a:gd name="connsiteX330" fmla="*/ 7807569 w 10858500"/>
                <a:gd name="connsiteY330" fmla="*/ 1257300 h 6761284"/>
                <a:gd name="connsiteX331" fmla="*/ 7807569 w 10858500"/>
                <a:gd name="connsiteY331" fmla="*/ 1257300 h 6761284"/>
                <a:gd name="connsiteX332" fmla="*/ 7789985 w 10858500"/>
                <a:gd name="connsiteY332" fmla="*/ 1195753 h 6761284"/>
                <a:gd name="connsiteX333" fmla="*/ 7728438 w 10858500"/>
                <a:gd name="connsiteY333" fmla="*/ 1063869 h 6761284"/>
                <a:gd name="connsiteX334" fmla="*/ 7649308 w 10858500"/>
                <a:gd name="connsiteY334" fmla="*/ 1063869 h 6761284"/>
                <a:gd name="connsiteX335" fmla="*/ 7614138 w 10858500"/>
                <a:gd name="connsiteY335" fmla="*/ 1125415 h 6761284"/>
                <a:gd name="connsiteX336" fmla="*/ 7561385 w 10858500"/>
                <a:gd name="connsiteY336" fmla="*/ 1125415 h 6761284"/>
                <a:gd name="connsiteX337" fmla="*/ 7561385 w 10858500"/>
                <a:gd name="connsiteY337" fmla="*/ 1072661 h 6761284"/>
                <a:gd name="connsiteX338" fmla="*/ 7473461 w 10858500"/>
                <a:gd name="connsiteY338" fmla="*/ 1099038 h 6761284"/>
                <a:gd name="connsiteX339" fmla="*/ 7394331 w 10858500"/>
                <a:gd name="connsiteY339" fmla="*/ 1143000 h 6761284"/>
                <a:gd name="connsiteX340" fmla="*/ 7244861 w 10858500"/>
                <a:gd name="connsiteY340" fmla="*/ 1213338 h 6761284"/>
                <a:gd name="connsiteX341" fmla="*/ 7200900 w 10858500"/>
                <a:gd name="connsiteY341" fmla="*/ 1143000 h 6761284"/>
                <a:gd name="connsiteX342" fmla="*/ 7121769 w 10858500"/>
                <a:gd name="connsiteY342" fmla="*/ 1178169 h 6761284"/>
                <a:gd name="connsiteX343" fmla="*/ 7077808 w 10858500"/>
                <a:gd name="connsiteY343" fmla="*/ 1081453 h 6761284"/>
                <a:gd name="connsiteX344" fmla="*/ 6919546 w 10858500"/>
                <a:gd name="connsiteY344" fmla="*/ 1081453 h 6761284"/>
                <a:gd name="connsiteX345" fmla="*/ 6893169 w 10858500"/>
                <a:gd name="connsiteY345" fmla="*/ 1011115 h 6761284"/>
                <a:gd name="connsiteX346" fmla="*/ 7007469 w 10858500"/>
                <a:gd name="connsiteY346" fmla="*/ 931984 h 6761284"/>
                <a:gd name="connsiteX347" fmla="*/ 7007469 w 10858500"/>
                <a:gd name="connsiteY347" fmla="*/ 931984 h 6761284"/>
                <a:gd name="connsiteX348" fmla="*/ 6752492 w 10858500"/>
                <a:gd name="connsiteY348" fmla="*/ 1107830 h 6761284"/>
                <a:gd name="connsiteX349" fmla="*/ 6638192 w 10858500"/>
                <a:gd name="connsiteY349" fmla="*/ 1099038 h 6761284"/>
                <a:gd name="connsiteX350" fmla="*/ 6585438 w 10858500"/>
                <a:gd name="connsiteY350" fmla="*/ 1230923 h 6761284"/>
                <a:gd name="connsiteX351" fmla="*/ 6506308 w 10858500"/>
                <a:gd name="connsiteY351" fmla="*/ 1222130 h 6761284"/>
                <a:gd name="connsiteX352" fmla="*/ 6488723 w 10858500"/>
                <a:gd name="connsiteY352" fmla="*/ 1063869 h 6761284"/>
                <a:gd name="connsiteX353" fmla="*/ 6330461 w 10858500"/>
                <a:gd name="connsiteY353" fmla="*/ 1178169 h 6761284"/>
                <a:gd name="connsiteX354" fmla="*/ 6330461 w 10858500"/>
                <a:gd name="connsiteY354" fmla="*/ 1178169 h 6761284"/>
                <a:gd name="connsiteX355" fmla="*/ 6523892 w 10858500"/>
                <a:gd name="connsiteY355" fmla="*/ 905607 h 6761284"/>
                <a:gd name="connsiteX356" fmla="*/ 6594231 w 10858500"/>
                <a:gd name="connsiteY356" fmla="*/ 905607 h 6761284"/>
                <a:gd name="connsiteX357" fmla="*/ 6699738 w 10858500"/>
                <a:gd name="connsiteY357" fmla="*/ 791307 h 6761284"/>
                <a:gd name="connsiteX358" fmla="*/ 6567854 w 10858500"/>
                <a:gd name="connsiteY358" fmla="*/ 764930 h 6761284"/>
                <a:gd name="connsiteX359" fmla="*/ 6462346 w 10858500"/>
                <a:gd name="connsiteY359" fmla="*/ 747346 h 6761284"/>
                <a:gd name="connsiteX360" fmla="*/ 6374423 w 10858500"/>
                <a:gd name="connsiteY360" fmla="*/ 808892 h 6761284"/>
                <a:gd name="connsiteX361" fmla="*/ 6251331 w 10858500"/>
                <a:gd name="connsiteY361" fmla="*/ 773723 h 6761284"/>
                <a:gd name="connsiteX362" fmla="*/ 6233746 w 10858500"/>
                <a:gd name="connsiteY362" fmla="*/ 826476 h 6761284"/>
                <a:gd name="connsiteX363" fmla="*/ 6145823 w 10858500"/>
                <a:gd name="connsiteY363" fmla="*/ 677007 h 6761284"/>
                <a:gd name="connsiteX364" fmla="*/ 6119446 w 10858500"/>
                <a:gd name="connsiteY364" fmla="*/ 668215 h 6761284"/>
                <a:gd name="connsiteX365" fmla="*/ 5978769 w 10858500"/>
                <a:gd name="connsiteY365" fmla="*/ 694592 h 6761284"/>
                <a:gd name="connsiteX366" fmla="*/ 5802923 w 10858500"/>
                <a:gd name="connsiteY366" fmla="*/ 685800 h 6761284"/>
                <a:gd name="connsiteX367" fmla="*/ 5758961 w 10858500"/>
                <a:gd name="connsiteY367" fmla="*/ 527538 h 6761284"/>
                <a:gd name="connsiteX368" fmla="*/ 5758961 w 10858500"/>
                <a:gd name="connsiteY368" fmla="*/ 527538 h 6761284"/>
                <a:gd name="connsiteX369" fmla="*/ 5706208 w 10858500"/>
                <a:gd name="connsiteY369" fmla="*/ 597876 h 6761284"/>
                <a:gd name="connsiteX370" fmla="*/ 4246685 w 10858500"/>
                <a:gd name="connsiteY370" fmla="*/ 562707 h 6761284"/>
                <a:gd name="connsiteX371" fmla="*/ 2822331 w 10858500"/>
                <a:gd name="connsiteY371" fmla="*/ 430823 h 6761284"/>
                <a:gd name="connsiteX372" fmla="*/ 1503485 w 10858500"/>
                <a:gd name="connsiteY372" fmla="*/ 131884 h 6761284"/>
                <a:gd name="connsiteX373" fmla="*/ 844061 w 10858500"/>
                <a:gd name="connsiteY373" fmla="*/ 0 h 6761284"/>
                <a:gd name="connsiteX374" fmla="*/ 879231 w 10858500"/>
                <a:gd name="connsiteY374" fmla="*/ 96715 h 6761284"/>
                <a:gd name="connsiteX375" fmla="*/ 879231 w 10858500"/>
                <a:gd name="connsiteY375" fmla="*/ 96715 h 6761284"/>
                <a:gd name="connsiteX376" fmla="*/ 861646 w 10858500"/>
                <a:gd name="connsiteY376" fmla="*/ 149469 h 6761284"/>
                <a:gd name="connsiteX377" fmla="*/ 914400 w 10858500"/>
                <a:gd name="connsiteY377" fmla="*/ 193430 h 6761284"/>
                <a:gd name="connsiteX378" fmla="*/ 914400 w 10858500"/>
                <a:gd name="connsiteY378" fmla="*/ 272561 h 6761284"/>
                <a:gd name="connsiteX379" fmla="*/ 852854 w 10858500"/>
                <a:gd name="connsiteY379" fmla="*/ 325315 h 6761284"/>
                <a:gd name="connsiteX380" fmla="*/ 844061 w 10858500"/>
                <a:gd name="connsiteY380" fmla="*/ 474784 h 6761284"/>
                <a:gd name="connsiteX381" fmla="*/ 720969 w 10858500"/>
                <a:gd name="connsiteY381" fmla="*/ 474784 h 6761284"/>
                <a:gd name="connsiteX382" fmla="*/ 712177 w 10858500"/>
                <a:gd name="connsiteY382" fmla="*/ 351692 h 6761284"/>
                <a:gd name="connsiteX383" fmla="*/ 782515 w 10858500"/>
                <a:gd name="connsiteY383" fmla="*/ 369276 h 6761284"/>
                <a:gd name="connsiteX384" fmla="*/ 852854 w 10858500"/>
                <a:gd name="connsiteY384" fmla="*/ 307730 h 6761284"/>
                <a:gd name="connsiteX385" fmla="*/ 852854 w 10858500"/>
                <a:gd name="connsiteY385" fmla="*/ 307730 h 6761284"/>
                <a:gd name="connsiteX386" fmla="*/ 738554 w 10858500"/>
                <a:gd name="connsiteY386" fmla="*/ 254976 h 6761284"/>
                <a:gd name="connsiteX387" fmla="*/ 659423 w 10858500"/>
                <a:gd name="connsiteY387" fmla="*/ 175846 h 6761284"/>
                <a:gd name="connsiteX388" fmla="*/ 501161 w 10858500"/>
                <a:gd name="connsiteY388" fmla="*/ 0 h 676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</a:cxnLst>
              <a:rect l="l" t="t" r="r" b="b"/>
              <a:pathLst>
                <a:path w="10858500" h="6761284">
                  <a:moveTo>
                    <a:pt x="501161" y="0"/>
                  </a:moveTo>
                  <a:lnTo>
                    <a:pt x="509954" y="61546"/>
                  </a:lnTo>
                  <a:lnTo>
                    <a:pt x="474785" y="175846"/>
                  </a:lnTo>
                  <a:lnTo>
                    <a:pt x="527538" y="219807"/>
                  </a:lnTo>
                  <a:lnTo>
                    <a:pt x="518746" y="439615"/>
                  </a:lnTo>
                  <a:lnTo>
                    <a:pt x="571500" y="483576"/>
                  </a:lnTo>
                  <a:lnTo>
                    <a:pt x="483577" y="492369"/>
                  </a:lnTo>
                  <a:lnTo>
                    <a:pt x="553915" y="545123"/>
                  </a:lnTo>
                  <a:lnTo>
                    <a:pt x="518746" y="633046"/>
                  </a:lnTo>
                  <a:lnTo>
                    <a:pt x="483577" y="562707"/>
                  </a:lnTo>
                  <a:lnTo>
                    <a:pt x="483577" y="641838"/>
                  </a:lnTo>
                  <a:lnTo>
                    <a:pt x="492369" y="668215"/>
                  </a:lnTo>
                  <a:lnTo>
                    <a:pt x="465992" y="738553"/>
                  </a:lnTo>
                  <a:lnTo>
                    <a:pt x="474785" y="782515"/>
                  </a:lnTo>
                  <a:lnTo>
                    <a:pt x="237392" y="1362807"/>
                  </a:lnTo>
                  <a:lnTo>
                    <a:pt x="202223" y="1380392"/>
                  </a:lnTo>
                  <a:lnTo>
                    <a:pt x="167054" y="1468315"/>
                  </a:lnTo>
                  <a:lnTo>
                    <a:pt x="158261" y="1556238"/>
                  </a:lnTo>
                  <a:lnTo>
                    <a:pt x="105508" y="1608992"/>
                  </a:lnTo>
                  <a:lnTo>
                    <a:pt x="140677" y="1705707"/>
                  </a:lnTo>
                  <a:lnTo>
                    <a:pt x="123092" y="1758461"/>
                  </a:lnTo>
                  <a:lnTo>
                    <a:pt x="140677" y="1846384"/>
                  </a:lnTo>
                  <a:lnTo>
                    <a:pt x="79131" y="1960684"/>
                  </a:lnTo>
                  <a:lnTo>
                    <a:pt x="79131" y="2039815"/>
                  </a:lnTo>
                  <a:lnTo>
                    <a:pt x="0" y="2118946"/>
                  </a:lnTo>
                  <a:lnTo>
                    <a:pt x="0" y="2198076"/>
                  </a:lnTo>
                  <a:lnTo>
                    <a:pt x="70338" y="2329961"/>
                  </a:lnTo>
                  <a:lnTo>
                    <a:pt x="8792" y="2409092"/>
                  </a:lnTo>
                  <a:lnTo>
                    <a:pt x="8792" y="2505807"/>
                  </a:lnTo>
                  <a:lnTo>
                    <a:pt x="8792" y="2576146"/>
                  </a:lnTo>
                  <a:lnTo>
                    <a:pt x="96715" y="2743200"/>
                  </a:lnTo>
                  <a:lnTo>
                    <a:pt x="96715" y="2839915"/>
                  </a:lnTo>
                  <a:lnTo>
                    <a:pt x="175846" y="2875084"/>
                  </a:lnTo>
                  <a:lnTo>
                    <a:pt x="219808" y="2795953"/>
                  </a:lnTo>
                  <a:lnTo>
                    <a:pt x="316523" y="2839915"/>
                  </a:lnTo>
                  <a:lnTo>
                    <a:pt x="219808" y="2875084"/>
                  </a:lnTo>
                  <a:lnTo>
                    <a:pt x="228600" y="2989384"/>
                  </a:lnTo>
                  <a:lnTo>
                    <a:pt x="131885" y="2927838"/>
                  </a:lnTo>
                  <a:lnTo>
                    <a:pt x="149469" y="3033346"/>
                  </a:lnTo>
                  <a:lnTo>
                    <a:pt x="184638" y="3121269"/>
                  </a:lnTo>
                  <a:lnTo>
                    <a:pt x="184638" y="3121269"/>
                  </a:lnTo>
                  <a:lnTo>
                    <a:pt x="254977" y="3165230"/>
                  </a:lnTo>
                  <a:lnTo>
                    <a:pt x="193431" y="3226776"/>
                  </a:lnTo>
                  <a:lnTo>
                    <a:pt x="193431" y="3226776"/>
                  </a:lnTo>
                  <a:lnTo>
                    <a:pt x="246185" y="3411415"/>
                  </a:lnTo>
                  <a:lnTo>
                    <a:pt x="290146" y="3534507"/>
                  </a:lnTo>
                  <a:lnTo>
                    <a:pt x="325315" y="3622430"/>
                  </a:lnTo>
                  <a:lnTo>
                    <a:pt x="325315" y="3666392"/>
                  </a:lnTo>
                  <a:lnTo>
                    <a:pt x="360485" y="3701561"/>
                  </a:lnTo>
                  <a:lnTo>
                    <a:pt x="316523" y="3807069"/>
                  </a:lnTo>
                  <a:lnTo>
                    <a:pt x="378069" y="3851030"/>
                  </a:lnTo>
                  <a:lnTo>
                    <a:pt x="571500" y="3930161"/>
                  </a:lnTo>
                  <a:lnTo>
                    <a:pt x="580292" y="3982915"/>
                  </a:lnTo>
                  <a:lnTo>
                    <a:pt x="580292" y="3982915"/>
                  </a:lnTo>
                  <a:lnTo>
                    <a:pt x="633046" y="4044461"/>
                  </a:lnTo>
                  <a:lnTo>
                    <a:pt x="729761" y="4044461"/>
                  </a:lnTo>
                  <a:lnTo>
                    <a:pt x="764931" y="4132384"/>
                  </a:lnTo>
                  <a:lnTo>
                    <a:pt x="940777" y="4343400"/>
                  </a:lnTo>
                  <a:lnTo>
                    <a:pt x="923192" y="4528038"/>
                  </a:lnTo>
                  <a:lnTo>
                    <a:pt x="1459523" y="4563207"/>
                  </a:lnTo>
                  <a:lnTo>
                    <a:pt x="1441938" y="4633546"/>
                  </a:lnTo>
                  <a:lnTo>
                    <a:pt x="2250831" y="5090746"/>
                  </a:lnTo>
                  <a:lnTo>
                    <a:pt x="2875085" y="5161084"/>
                  </a:lnTo>
                  <a:lnTo>
                    <a:pt x="2919046" y="5055576"/>
                  </a:lnTo>
                  <a:lnTo>
                    <a:pt x="3209192" y="5064369"/>
                  </a:lnTo>
                  <a:lnTo>
                    <a:pt x="3279531" y="5081953"/>
                  </a:lnTo>
                  <a:lnTo>
                    <a:pt x="3323492" y="5169876"/>
                  </a:lnTo>
                  <a:lnTo>
                    <a:pt x="3472961" y="5328138"/>
                  </a:lnTo>
                  <a:lnTo>
                    <a:pt x="3596054" y="5442438"/>
                  </a:lnTo>
                  <a:lnTo>
                    <a:pt x="3648808" y="5512776"/>
                  </a:lnTo>
                  <a:lnTo>
                    <a:pt x="3640015" y="5600700"/>
                  </a:lnTo>
                  <a:lnTo>
                    <a:pt x="3692769" y="5723792"/>
                  </a:lnTo>
                  <a:lnTo>
                    <a:pt x="3789485" y="5811715"/>
                  </a:lnTo>
                  <a:lnTo>
                    <a:pt x="3938954" y="5864469"/>
                  </a:lnTo>
                  <a:lnTo>
                    <a:pt x="4026877" y="5855676"/>
                  </a:lnTo>
                  <a:lnTo>
                    <a:pt x="4088423" y="5706207"/>
                  </a:lnTo>
                  <a:lnTo>
                    <a:pt x="4141177" y="5706207"/>
                  </a:lnTo>
                  <a:lnTo>
                    <a:pt x="4158761" y="5653453"/>
                  </a:lnTo>
                  <a:lnTo>
                    <a:pt x="4369777" y="5671038"/>
                  </a:lnTo>
                  <a:lnTo>
                    <a:pt x="4572000" y="5855676"/>
                  </a:lnTo>
                  <a:lnTo>
                    <a:pt x="4536831" y="5899638"/>
                  </a:lnTo>
                  <a:lnTo>
                    <a:pt x="4607169" y="5996353"/>
                  </a:lnTo>
                  <a:lnTo>
                    <a:pt x="4633546" y="6084276"/>
                  </a:lnTo>
                  <a:lnTo>
                    <a:pt x="4747846" y="6251330"/>
                  </a:lnTo>
                  <a:lnTo>
                    <a:pt x="4818185" y="6295292"/>
                  </a:lnTo>
                  <a:lnTo>
                    <a:pt x="4818185" y="6365630"/>
                  </a:lnTo>
                  <a:lnTo>
                    <a:pt x="4906108" y="6594230"/>
                  </a:lnTo>
                  <a:lnTo>
                    <a:pt x="5099538" y="6673361"/>
                  </a:lnTo>
                  <a:lnTo>
                    <a:pt x="5249008" y="6708530"/>
                  </a:lnTo>
                  <a:lnTo>
                    <a:pt x="5292969" y="6761284"/>
                  </a:lnTo>
                  <a:lnTo>
                    <a:pt x="5310554" y="6708530"/>
                  </a:lnTo>
                  <a:lnTo>
                    <a:pt x="5354515" y="6708530"/>
                  </a:lnTo>
                  <a:lnTo>
                    <a:pt x="5249008" y="6453553"/>
                  </a:lnTo>
                  <a:lnTo>
                    <a:pt x="5319346" y="6339253"/>
                  </a:lnTo>
                  <a:lnTo>
                    <a:pt x="5407269" y="6189784"/>
                  </a:lnTo>
                  <a:lnTo>
                    <a:pt x="5618285" y="6005146"/>
                  </a:lnTo>
                  <a:lnTo>
                    <a:pt x="5776546" y="5934807"/>
                  </a:lnTo>
                  <a:lnTo>
                    <a:pt x="5820508" y="5899638"/>
                  </a:lnTo>
                  <a:lnTo>
                    <a:pt x="5952392" y="5767753"/>
                  </a:lnTo>
                  <a:lnTo>
                    <a:pt x="6040315" y="5750169"/>
                  </a:lnTo>
                  <a:lnTo>
                    <a:pt x="6180992" y="5688623"/>
                  </a:lnTo>
                  <a:cubicBezTo>
                    <a:pt x="6254075" y="5661217"/>
                    <a:pt x="6226290" y="5662246"/>
                    <a:pt x="6260123" y="5662246"/>
                  </a:cubicBezTo>
                  <a:lnTo>
                    <a:pt x="6216161" y="5679830"/>
                  </a:lnTo>
                  <a:lnTo>
                    <a:pt x="6216161" y="5635869"/>
                  </a:lnTo>
                  <a:lnTo>
                    <a:pt x="6233746" y="5635869"/>
                  </a:lnTo>
                  <a:lnTo>
                    <a:pt x="6260123" y="5697415"/>
                  </a:lnTo>
                  <a:lnTo>
                    <a:pt x="6523892" y="5723792"/>
                  </a:lnTo>
                  <a:lnTo>
                    <a:pt x="6559061" y="5688623"/>
                  </a:lnTo>
                  <a:lnTo>
                    <a:pt x="6638192" y="5679830"/>
                  </a:lnTo>
                  <a:lnTo>
                    <a:pt x="6673361" y="5758961"/>
                  </a:lnTo>
                  <a:lnTo>
                    <a:pt x="6726115" y="5758961"/>
                  </a:lnTo>
                  <a:lnTo>
                    <a:pt x="6717323" y="5811715"/>
                  </a:lnTo>
                  <a:lnTo>
                    <a:pt x="6849208" y="5820507"/>
                  </a:lnTo>
                  <a:lnTo>
                    <a:pt x="6875585" y="5802923"/>
                  </a:lnTo>
                  <a:lnTo>
                    <a:pt x="6928338" y="5802923"/>
                  </a:lnTo>
                  <a:lnTo>
                    <a:pt x="6954715" y="5829300"/>
                  </a:lnTo>
                  <a:lnTo>
                    <a:pt x="6972300" y="5846884"/>
                  </a:lnTo>
                  <a:lnTo>
                    <a:pt x="7016261" y="5785338"/>
                  </a:lnTo>
                  <a:lnTo>
                    <a:pt x="6998677" y="5758961"/>
                  </a:lnTo>
                  <a:lnTo>
                    <a:pt x="7104185" y="5802923"/>
                  </a:lnTo>
                  <a:lnTo>
                    <a:pt x="7139354" y="5873261"/>
                  </a:lnTo>
                  <a:lnTo>
                    <a:pt x="7174523" y="5838092"/>
                  </a:lnTo>
                  <a:lnTo>
                    <a:pt x="7218485" y="5873261"/>
                  </a:lnTo>
                  <a:lnTo>
                    <a:pt x="7236069" y="5829300"/>
                  </a:lnTo>
                  <a:lnTo>
                    <a:pt x="7121769" y="5767753"/>
                  </a:lnTo>
                  <a:lnTo>
                    <a:pt x="7156938" y="5653453"/>
                  </a:lnTo>
                  <a:lnTo>
                    <a:pt x="7095392" y="5583115"/>
                  </a:lnTo>
                  <a:lnTo>
                    <a:pt x="7033846" y="5635869"/>
                  </a:lnTo>
                  <a:lnTo>
                    <a:pt x="7033846" y="5539153"/>
                  </a:lnTo>
                  <a:lnTo>
                    <a:pt x="6945923" y="5618284"/>
                  </a:lnTo>
                  <a:lnTo>
                    <a:pt x="6858000" y="5556738"/>
                  </a:lnTo>
                  <a:lnTo>
                    <a:pt x="6954715" y="5512776"/>
                  </a:lnTo>
                  <a:lnTo>
                    <a:pt x="7051431" y="5530361"/>
                  </a:lnTo>
                  <a:lnTo>
                    <a:pt x="7165731" y="5495192"/>
                  </a:lnTo>
                  <a:lnTo>
                    <a:pt x="7367954" y="5468815"/>
                  </a:lnTo>
                  <a:lnTo>
                    <a:pt x="7411915" y="5363307"/>
                  </a:lnTo>
                  <a:lnTo>
                    <a:pt x="7438292" y="5363307"/>
                  </a:lnTo>
                  <a:lnTo>
                    <a:pt x="7464669" y="5460023"/>
                  </a:lnTo>
                  <a:lnTo>
                    <a:pt x="7438292" y="5521569"/>
                  </a:lnTo>
                  <a:lnTo>
                    <a:pt x="7622931" y="5460023"/>
                  </a:lnTo>
                  <a:lnTo>
                    <a:pt x="7746023" y="5407269"/>
                  </a:lnTo>
                  <a:lnTo>
                    <a:pt x="7930661" y="5451230"/>
                  </a:lnTo>
                  <a:lnTo>
                    <a:pt x="8044961" y="5512776"/>
                  </a:lnTo>
                  <a:lnTo>
                    <a:pt x="8062546" y="5583115"/>
                  </a:lnTo>
                  <a:lnTo>
                    <a:pt x="8264769" y="5512776"/>
                  </a:lnTo>
                  <a:lnTo>
                    <a:pt x="8264769" y="5512776"/>
                  </a:lnTo>
                  <a:lnTo>
                    <a:pt x="8379069" y="5433646"/>
                  </a:lnTo>
                  <a:lnTo>
                    <a:pt x="8598877" y="5609492"/>
                  </a:lnTo>
                  <a:lnTo>
                    <a:pt x="8669215" y="5635869"/>
                  </a:lnTo>
                  <a:lnTo>
                    <a:pt x="8695592" y="5715000"/>
                  </a:lnTo>
                  <a:lnTo>
                    <a:pt x="8695592" y="5987561"/>
                  </a:lnTo>
                  <a:lnTo>
                    <a:pt x="8739554" y="5996353"/>
                  </a:lnTo>
                  <a:lnTo>
                    <a:pt x="8757138" y="5952392"/>
                  </a:lnTo>
                  <a:lnTo>
                    <a:pt x="8757138" y="5952392"/>
                  </a:lnTo>
                  <a:lnTo>
                    <a:pt x="8748346" y="6057900"/>
                  </a:lnTo>
                  <a:lnTo>
                    <a:pt x="8880231" y="6224953"/>
                  </a:lnTo>
                  <a:lnTo>
                    <a:pt x="8906608" y="6189784"/>
                  </a:lnTo>
                  <a:lnTo>
                    <a:pt x="8950569" y="6295292"/>
                  </a:lnTo>
                  <a:lnTo>
                    <a:pt x="9020908" y="6400800"/>
                  </a:lnTo>
                  <a:lnTo>
                    <a:pt x="9126415" y="6453553"/>
                  </a:lnTo>
                  <a:lnTo>
                    <a:pt x="9205546" y="6559061"/>
                  </a:lnTo>
                  <a:lnTo>
                    <a:pt x="9205546" y="6594230"/>
                  </a:lnTo>
                  <a:lnTo>
                    <a:pt x="9302261" y="6603023"/>
                  </a:lnTo>
                  <a:lnTo>
                    <a:pt x="9355015" y="6559061"/>
                  </a:lnTo>
                  <a:lnTo>
                    <a:pt x="9407769" y="6312876"/>
                  </a:lnTo>
                  <a:lnTo>
                    <a:pt x="9390185" y="6119446"/>
                  </a:lnTo>
                  <a:lnTo>
                    <a:pt x="9161585" y="5715000"/>
                  </a:lnTo>
                  <a:lnTo>
                    <a:pt x="9196754" y="5723792"/>
                  </a:lnTo>
                  <a:lnTo>
                    <a:pt x="8994531" y="5451230"/>
                  </a:lnTo>
                  <a:lnTo>
                    <a:pt x="8915400" y="5231423"/>
                  </a:lnTo>
                  <a:lnTo>
                    <a:pt x="8915400" y="5161084"/>
                  </a:lnTo>
                  <a:lnTo>
                    <a:pt x="8880231" y="5125915"/>
                  </a:lnTo>
                  <a:lnTo>
                    <a:pt x="8915400" y="5055576"/>
                  </a:lnTo>
                  <a:lnTo>
                    <a:pt x="8889023" y="4994030"/>
                  </a:lnTo>
                  <a:lnTo>
                    <a:pt x="9056077" y="4695092"/>
                  </a:lnTo>
                  <a:lnTo>
                    <a:pt x="9249508" y="4519246"/>
                  </a:lnTo>
                  <a:lnTo>
                    <a:pt x="9319846" y="4431323"/>
                  </a:lnTo>
                  <a:lnTo>
                    <a:pt x="9240715" y="4404946"/>
                  </a:lnTo>
                  <a:lnTo>
                    <a:pt x="9355015" y="4255476"/>
                  </a:lnTo>
                  <a:lnTo>
                    <a:pt x="9530861" y="4176346"/>
                  </a:lnTo>
                  <a:lnTo>
                    <a:pt x="9530861" y="4097215"/>
                  </a:lnTo>
                  <a:lnTo>
                    <a:pt x="9680331" y="3974123"/>
                  </a:lnTo>
                  <a:lnTo>
                    <a:pt x="9741877" y="3947746"/>
                  </a:lnTo>
                  <a:lnTo>
                    <a:pt x="9803423" y="3965330"/>
                  </a:lnTo>
                  <a:lnTo>
                    <a:pt x="9803423" y="3833446"/>
                  </a:lnTo>
                  <a:lnTo>
                    <a:pt x="9706708" y="3842238"/>
                  </a:lnTo>
                  <a:lnTo>
                    <a:pt x="9724292" y="3798276"/>
                  </a:lnTo>
                  <a:lnTo>
                    <a:pt x="9689123" y="3745523"/>
                  </a:lnTo>
                  <a:lnTo>
                    <a:pt x="9812215" y="3745523"/>
                  </a:lnTo>
                  <a:lnTo>
                    <a:pt x="9882554" y="3631223"/>
                  </a:lnTo>
                  <a:lnTo>
                    <a:pt x="9882554" y="3613638"/>
                  </a:lnTo>
                  <a:lnTo>
                    <a:pt x="9803423" y="3622430"/>
                  </a:lnTo>
                  <a:lnTo>
                    <a:pt x="9785838" y="3587261"/>
                  </a:lnTo>
                  <a:lnTo>
                    <a:pt x="9750669" y="3640015"/>
                  </a:lnTo>
                  <a:lnTo>
                    <a:pt x="9680331" y="3622430"/>
                  </a:lnTo>
                  <a:lnTo>
                    <a:pt x="9777046" y="3525715"/>
                  </a:lnTo>
                  <a:lnTo>
                    <a:pt x="9864969" y="3499338"/>
                  </a:lnTo>
                  <a:lnTo>
                    <a:pt x="9768254" y="3332284"/>
                  </a:lnTo>
                  <a:lnTo>
                    <a:pt x="9662746" y="3226776"/>
                  </a:lnTo>
                  <a:lnTo>
                    <a:pt x="9662746" y="3165230"/>
                  </a:lnTo>
                  <a:lnTo>
                    <a:pt x="9601200" y="3059723"/>
                  </a:lnTo>
                  <a:lnTo>
                    <a:pt x="9566031" y="3015761"/>
                  </a:lnTo>
                  <a:lnTo>
                    <a:pt x="9495692" y="2778369"/>
                  </a:lnTo>
                  <a:lnTo>
                    <a:pt x="9618785" y="2664069"/>
                  </a:lnTo>
                  <a:lnTo>
                    <a:pt x="9618785" y="2848707"/>
                  </a:lnTo>
                  <a:lnTo>
                    <a:pt x="9592408" y="2971800"/>
                  </a:lnTo>
                  <a:lnTo>
                    <a:pt x="9733085" y="3024553"/>
                  </a:lnTo>
                  <a:lnTo>
                    <a:pt x="9715500" y="3217984"/>
                  </a:lnTo>
                  <a:lnTo>
                    <a:pt x="9768254" y="3288323"/>
                  </a:lnTo>
                  <a:lnTo>
                    <a:pt x="9856177" y="2875084"/>
                  </a:lnTo>
                  <a:lnTo>
                    <a:pt x="9794631" y="2795953"/>
                  </a:lnTo>
                  <a:lnTo>
                    <a:pt x="9794631" y="2795953"/>
                  </a:lnTo>
                  <a:lnTo>
                    <a:pt x="9706708" y="2646484"/>
                  </a:lnTo>
                  <a:lnTo>
                    <a:pt x="9794631" y="2699238"/>
                  </a:lnTo>
                  <a:lnTo>
                    <a:pt x="9838592" y="2751992"/>
                  </a:lnTo>
                  <a:lnTo>
                    <a:pt x="9944100" y="2584938"/>
                  </a:lnTo>
                  <a:lnTo>
                    <a:pt x="9961685" y="2373923"/>
                  </a:lnTo>
                  <a:lnTo>
                    <a:pt x="9882554" y="2338753"/>
                  </a:lnTo>
                  <a:lnTo>
                    <a:pt x="9908931" y="2286000"/>
                  </a:lnTo>
                  <a:lnTo>
                    <a:pt x="10234246" y="2118946"/>
                  </a:lnTo>
                  <a:lnTo>
                    <a:pt x="10278208" y="2057400"/>
                  </a:lnTo>
                  <a:lnTo>
                    <a:pt x="10137531" y="2066192"/>
                  </a:lnTo>
                  <a:lnTo>
                    <a:pt x="9979269" y="2145323"/>
                  </a:lnTo>
                  <a:lnTo>
                    <a:pt x="9970477" y="2110153"/>
                  </a:lnTo>
                  <a:lnTo>
                    <a:pt x="10163908" y="1995853"/>
                  </a:lnTo>
                  <a:lnTo>
                    <a:pt x="10295792" y="1995853"/>
                  </a:lnTo>
                  <a:lnTo>
                    <a:pt x="10357338" y="1943100"/>
                  </a:lnTo>
                  <a:lnTo>
                    <a:pt x="10357338" y="1872761"/>
                  </a:lnTo>
                  <a:lnTo>
                    <a:pt x="10401300" y="1899138"/>
                  </a:lnTo>
                  <a:lnTo>
                    <a:pt x="10445261" y="1863969"/>
                  </a:lnTo>
                  <a:lnTo>
                    <a:pt x="10577146" y="1846384"/>
                  </a:lnTo>
                  <a:lnTo>
                    <a:pt x="10489223" y="1758461"/>
                  </a:lnTo>
                  <a:lnTo>
                    <a:pt x="10374923" y="1617784"/>
                  </a:lnTo>
                  <a:lnTo>
                    <a:pt x="10401300" y="1547446"/>
                  </a:lnTo>
                  <a:lnTo>
                    <a:pt x="10401300" y="1547446"/>
                  </a:lnTo>
                  <a:lnTo>
                    <a:pt x="10454054" y="1274884"/>
                  </a:lnTo>
                  <a:lnTo>
                    <a:pt x="10454054" y="1274884"/>
                  </a:lnTo>
                  <a:lnTo>
                    <a:pt x="10550769" y="1195753"/>
                  </a:lnTo>
                  <a:lnTo>
                    <a:pt x="10594731" y="1169376"/>
                  </a:lnTo>
                  <a:lnTo>
                    <a:pt x="10603523" y="1037492"/>
                  </a:lnTo>
                  <a:lnTo>
                    <a:pt x="10665069" y="1081453"/>
                  </a:lnTo>
                  <a:lnTo>
                    <a:pt x="10717823" y="1002323"/>
                  </a:lnTo>
                  <a:lnTo>
                    <a:pt x="10858500" y="870438"/>
                  </a:lnTo>
                  <a:lnTo>
                    <a:pt x="10823331" y="712176"/>
                  </a:lnTo>
                  <a:lnTo>
                    <a:pt x="10761785" y="677007"/>
                  </a:lnTo>
                  <a:lnTo>
                    <a:pt x="10709031" y="633046"/>
                  </a:lnTo>
                  <a:lnTo>
                    <a:pt x="10638692" y="316523"/>
                  </a:lnTo>
                  <a:lnTo>
                    <a:pt x="10524392" y="228600"/>
                  </a:lnTo>
                  <a:lnTo>
                    <a:pt x="10410092" y="307730"/>
                  </a:lnTo>
                  <a:lnTo>
                    <a:pt x="10330961" y="263769"/>
                  </a:lnTo>
                  <a:lnTo>
                    <a:pt x="10322169" y="316523"/>
                  </a:lnTo>
                  <a:lnTo>
                    <a:pt x="10251831" y="465992"/>
                  </a:lnTo>
                  <a:lnTo>
                    <a:pt x="10251831" y="712176"/>
                  </a:lnTo>
                  <a:lnTo>
                    <a:pt x="10199077" y="817684"/>
                  </a:lnTo>
                  <a:lnTo>
                    <a:pt x="10207869" y="879230"/>
                  </a:lnTo>
                  <a:lnTo>
                    <a:pt x="10093569" y="931984"/>
                  </a:lnTo>
                  <a:lnTo>
                    <a:pt x="10093569" y="993530"/>
                  </a:lnTo>
                  <a:lnTo>
                    <a:pt x="9478108" y="1160584"/>
                  </a:lnTo>
                  <a:lnTo>
                    <a:pt x="9319846" y="1397976"/>
                  </a:lnTo>
                  <a:lnTo>
                    <a:pt x="9267092" y="1450730"/>
                  </a:lnTo>
                  <a:lnTo>
                    <a:pt x="9346223" y="1503484"/>
                  </a:lnTo>
                  <a:lnTo>
                    <a:pt x="9311054" y="1547446"/>
                  </a:lnTo>
                  <a:lnTo>
                    <a:pt x="9311054" y="1547446"/>
                  </a:lnTo>
                  <a:lnTo>
                    <a:pt x="9214338" y="1740876"/>
                  </a:lnTo>
                  <a:lnTo>
                    <a:pt x="9152792" y="1714500"/>
                  </a:lnTo>
                  <a:lnTo>
                    <a:pt x="9108831" y="1740876"/>
                  </a:lnTo>
                  <a:lnTo>
                    <a:pt x="9020908" y="1688123"/>
                  </a:lnTo>
                  <a:lnTo>
                    <a:pt x="8818685" y="1784838"/>
                  </a:lnTo>
                  <a:lnTo>
                    <a:pt x="8845061" y="1943100"/>
                  </a:lnTo>
                  <a:lnTo>
                    <a:pt x="8704385" y="2118946"/>
                  </a:lnTo>
                  <a:lnTo>
                    <a:pt x="8502161" y="2224453"/>
                  </a:lnTo>
                  <a:lnTo>
                    <a:pt x="8405446" y="2347546"/>
                  </a:lnTo>
                  <a:lnTo>
                    <a:pt x="8247185" y="2347546"/>
                  </a:lnTo>
                  <a:lnTo>
                    <a:pt x="8185638" y="2435469"/>
                  </a:lnTo>
                  <a:lnTo>
                    <a:pt x="8141677" y="2365130"/>
                  </a:lnTo>
                  <a:lnTo>
                    <a:pt x="8036169" y="2338753"/>
                  </a:lnTo>
                  <a:lnTo>
                    <a:pt x="8044961" y="2277207"/>
                  </a:lnTo>
                  <a:lnTo>
                    <a:pt x="8044961" y="2206869"/>
                  </a:lnTo>
                  <a:lnTo>
                    <a:pt x="8185638" y="2074984"/>
                  </a:lnTo>
                  <a:lnTo>
                    <a:pt x="8176846" y="1951892"/>
                  </a:lnTo>
                  <a:lnTo>
                    <a:pt x="8124092" y="1740876"/>
                  </a:lnTo>
                  <a:lnTo>
                    <a:pt x="8080131" y="1723292"/>
                  </a:lnTo>
                  <a:lnTo>
                    <a:pt x="8009792" y="1749669"/>
                  </a:lnTo>
                  <a:lnTo>
                    <a:pt x="8009792" y="1749669"/>
                  </a:lnTo>
                  <a:lnTo>
                    <a:pt x="7921869" y="1846384"/>
                  </a:lnTo>
                  <a:lnTo>
                    <a:pt x="7851531" y="1784838"/>
                  </a:lnTo>
                  <a:lnTo>
                    <a:pt x="7851531" y="1784838"/>
                  </a:lnTo>
                  <a:lnTo>
                    <a:pt x="7921869" y="1714500"/>
                  </a:lnTo>
                  <a:lnTo>
                    <a:pt x="7939454" y="1661746"/>
                  </a:lnTo>
                  <a:lnTo>
                    <a:pt x="7957038" y="1494692"/>
                  </a:lnTo>
                  <a:lnTo>
                    <a:pt x="7904285" y="1450730"/>
                  </a:lnTo>
                  <a:lnTo>
                    <a:pt x="7939454" y="1415561"/>
                  </a:lnTo>
                  <a:lnTo>
                    <a:pt x="7939454" y="1415561"/>
                  </a:lnTo>
                  <a:lnTo>
                    <a:pt x="7877908" y="1389184"/>
                  </a:lnTo>
                  <a:lnTo>
                    <a:pt x="7754815" y="1389184"/>
                  </a:lnTo>
                  <a:lnTo>
                    <a:pt x="7666892" y="1292469"/>
                  </a:lnTo>
                  <a:lnTo>
                    <a:pt x="7570177" y="1336430"/>
                  </a:lnTo>
                  <a:lnTo>
                    <a:pt x="7605346" y="1389184"/>
                  </a:lnTo>
                  <a:lnTo>
                    <a:pt x="7543800" y="1477107"/>
                  </a:lnTo>
                  <a:lnTo>
                    <a:pt x="7543800" y="1573823"/>
                  </a:lnTo>
                  <a:lnTo>
                    <a:pt x="7552592" y="1450730"/>
                  </a:lnTo>
                  <a:lnTo>
                    <a:pt x="7464669" y="1529861"/>
                  </a:lnTo>
                  <a:lnTo>
                    <a:pt x="7429500" y="1573823"/>
                  </a:lnTo>
                  <a:lnTo>
                    <a:pt x="7411915" y="1661746"/>
                  </a:lnTo>
                  <a:lnTo>
                    <a:pt x="7420708" y="1714500"/>
                  </a:lnTo>
                  <a:lnTo>
                    <a:pt x="7376746" y="1767253"/>
                  </a:lnTo>
                  <a:lnTo>
                    <a:pt x="7411915" y="1837592"/>
                  </a:lnTo>
                  <a:lnTo>
                    <a:pt x="7367954" y="1872761"/>
                  </a:lnTo>
                  <a:lnTo>
                    <a:pt x="7447085" y="2083776"/>
                  </a:lnTo>
                  <a:lnTo>
                    <a:pt x="7455877" y="2268415"/>
                  </a:lnTo>
                  <a:lnTo>
                    <a:pt x="7367954" y="2417884"/>
                  </a:lnTo>
                  <a:lnTo>
                    <a:pt x="7306408" y="2453053"/>
                  </a:lnTo>
                  <a:lnTo>
                    <a:pt x="7200900" y="2382715"/>
                  </a:lnTo>
                  <a:lnTo>
                    <a:pt x="7183315" y="2250830"/>
                  </a:lnTo>
                  <a:lnTo>
                    <a:pt x="7139354" y="2039815"/>
                  </a:lnTo>
                  <a:lnTo>
                    <a:pt x="7148146" y="1855176"/>
                  </a:lnTo>
                  <a:lnTo>
                    <a:pt x="7200900" y="1776046"/>
                  </a:lnTo>
                  <a:lnTo>
                    <a:pt x="7209692" y="1582615"/>
                  </a:lnTo>
                  <a:lnTo>
                    <a:pt x="7227277" y="1450730"/>
                  </a:lnTo>
                  <a:lnTo>
                    <a:pt x="7174523" y="1617784"/>
                  </a:lnTo>
                  <a:lnTo>
                    <a:pt x="7130561" y="1644161"/>
                  </a:lnTo>
                  <a:lnTo>
                    <a:pt x="7130561" y="1644161"/>
                  </a:lnTo>
                  <a:lnTo>
                    <a:pt x="7104185" y="1573823"/>
                  </a:lnTo>
                  <a:lnTo>
                    <a:pt x="7121769" y="1485900"/>
                  </a:lnTo>
                  <a:lnTo>
                    <a:pt x="7244861" y="1318846"/>
                  </a:lnTo>
                  <a:lnTo>
                    <a:pt x="7288823" y="1397976"/>
                  </a:lnTo>
                  <a:lnTo>
                    <a:pt x="7376746" y="1318846"/>
                  </a:lnTo>
                  <a:lnTo>
                    <a:pt x="7526215" y="1257300"/>
                  </a:lnTo>
                  <a:lnTo>
                    <a:pt x="7631723" y="1283676"/>
                  </a:lnTo>
                  <a:lnTo>
                    <a:pt x="7640515" y="1195753"/>
                  </a:lnTo>
                  <a:lnTo>
                    <a:pt x="7807569" y="1257300"/>
                  </a:lnTo>
                  <a:lnTo>
                    <a:pt x="7807569" y="1257300"/>
                  </a:lnTo>
                  <a:lnTo>
                    <a:pt x="7789985" y="1195753"/>
                  </a:lnTo>
                  <a:lnTo>
                    <a:pt x="7728438" y="1063869"/>
                  </a:lnTo>
                  <a:lnTo>
                    <a:pt x="7649308" y="1063869"/>
                  </a:lnTo>
                  <a:lnTo>
                    <a:pt x="7614138" y="1125415"/>
                  </a:lnTo>
                  <a:lnTo>
                    <a:pt x="7561385" y="1125415"/>
                  </a:lnTo>
                  <a:lnTo>
                    <a:pt x="7561385" y="1072661"/>
                  </a:lnTo>
                  <a:lnTo>
                    <a:pt x="7473461" y="1099038"/>
                  </a:lnTo>
                  <a:lnTo>
                    <a:pt x="7394331" y="1143000"/>
                  </a:lnTo>
                  <a:lnTo>
                    <a:pt x="7244861" y="1213338"/>
                  </a:lnTo>
                  <a:lnTo>
                    <a:pt x="7200900" y="1143000"/>
                  </a:lnTo>
                  <a:lnTo>
                    <a:pt x="7121769" y="1178169"/>
                  </a:lnTo>
                  <a:lnTo>
                    <a:pt x="7077808" y="1081453"/>
                  </a:lnTo>
                  <a:lnTo>
                    <a:pt x="6919546" y="1081453"/>
                  </a:lnTo>
                  <a:lnTo>
                    <a:pt x="6893169" y="1011115"/>
                  </a:lnTo>
                  <a:lnTo>
                    <a:pt x="7007469" y="931984"/>
                  </a:lnTo>
                  <a:lnTo>
                    <a:pt x="7007469" y="931984"/>
                  </a:lnTo>
                  <a:lnTo>
                    <a:pt x="6752492" y="1107830"/>
                  </a:lnTo>
                  <a:lnTo>
                    <a:pt x="6638192" y="1099038"/>
                  </a:lnTo>
                  <a:lnTo>
                    <a:pt x="6585438" y="1230923"/>
                  </a:lnTo>
                  <a:lnTo>
                    <a:pt x="6506308" y="1222130"/>
                  </a:lnTo>
                  <a:lnTo>
                    <a:pt x="6488723" y="1063869"/>
                  </a:lnTo>
                  <a:lnTo>
                    <a:pt x="6330461" y="1178169"/>
                  </a:lnTo>
                  <a:lnTo>
                    <a:pt x="6330461" y="1178169"/>
                  </a:lnTo>
                  <a:lnTo>
                    <a:pt x="6523892" y="905607"/>
                  </a:lnTo>
                  <a:lnTo>
                    <a:pt x="6594231" y="905607"/>
                  </a:lnTo>
                  <a:lnTo>
                    <a:pt x="6699738" y="791307"/>
                  </a:lnTo>
                  <a:lnTo>
                    <a:pt x="6567854" y="764930"/>
                  </a:lnTo>
                  <a:lnTo>
                    <a:pt x="6462346" y="747346"/>
                  </a:lnTo>
                  <a:lnTo>
                    <a:pt x="6374423" y="808892"/>
                  </a:lnTo>
                  <a:lnTo>
                    <a:pt x="6251331" y="773723"/>
                  </a:lnTo>
                  <a:lnTo>
                    <a:pt x="6233746" y="826476"/>
                  </a:lnTo>
                  <a:lnTo>
                    <a:pt x="6145823" y="677007"/>
                  </a:lnTo>
                  <a:lnTo>
                    <a:pt x="6119446" y="668215"/>
                  </a:lnTo>
                  <a:lnTo>
                    <a:pt x="5978769" y="694592"/>
                  </a:lnTo>
                  <a:lnTo>
                    <a:pt x="5802923" y="685800"/>
                  </a:lnTo>
                  <a:lnTo>
                    <a:pt x="5758961" y="527538"/>
                  </a:lnTo>
                  <a:lnTo>
                    <a:pt x="5758961" y="527538"/>
                  </a:lnTo>
                  <a:lnTo>
                    <a:pt x="5706208" y="597876"/>
                  </a:lnTo>
                  <a:lnTo>
                    <a:pt x="4246685" y="562707"/>
                  </a:lnTo>
                  <a:lnTo>
                    <a:pt x="2822331" y="430823"/>
                  </a:lnTo>
                  <a:lnTo>
                    <a:pt x="1503485" y="131884"/>
                  </a:lnTo>
                  <a:lnTo>
                    <a:pt x="844061" y="0"/>
                  </a:lnTo>
                  <a:lnTo>
                    <a:pt x="879231" y="96715"/>
                  </a:lnTo>
                  <a:lnTo>
                    <a:pt x="879231" y="96715"/>
                  </a:lnTo>
                  <a:lnTo>
                    <a:pt x="861646" y="149469"/>
                  </a:lnTo>
                  <a:lnTo>
                    <a:pt x="914400" y="193430"/>
                  </a:lnTo>
                  <a:lnTo>
                    <a:pt x="914400" y="272561"/>
                  </a:lnTo>
                  <a:lnTo>
                    <a:pt x="852854" y="325315"/>
                  </a:lnTo>
                  <a:lnTo>
                    <a:pt x="844061" y="474784"/>
                  </a:lnTo>
                  <a:lnTo>
                    <a:pt x="720969" y="474784"/>
                  </a:lnTo>
                  <a:lnTo>
                    <a:pt x="712177" y="351692"/>
                  </a:lnTo>
                  <a:lnTo>
                    <a:pt x="782515" y="369276"/>
                  </a:lnTo>
                  <a:lnTo>
                    <a:pt x="852854" y="307730"/>
                  </a:lnTo>
                  <a:lnTo>
                    <a:pt x="852854" y="307730"/>
                  </a:lnTo>
                  <a:lnTo>
                    <a:pt x="738554" y="254976"/>
                  </a:lnTo>
                  <a:lnTo>
                    <a:pt x="659423" y="175846"/>
                  </a:lnTo>
                  <a:lnTo>
                    <a:pt x="501161" y="0"/>
                  </a:lnTo>
                  <a:close/>
                </a:path>
              </a:pathLst>
            </a:custGeom>
            <a:solidFill>
              <a:srgbClr val="007A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4937D39E-0A97-49CC-851A-9E27EC22F7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64919" y="2632418"/>
              <a:ext cx="320041" cy="320041"/>
              <a:chOff x="681304" y="1396804"/>
              <a:chExt cx="1958779" cy="1987061"/>
            </a:xfrm>
          </p:grpSpPr>
          <p:sp>
            <p:nvSpPr>
              <p:cNvPr id="2" name="Teardrop 1">
                <a:extLst>
                  <a:ext uri="{FF2B5EF4-FFF2-40B4-BE49-F238E27FC236}">
                    <a16:creationId xmlns="" xmlns:a16="http://schemas.microsoft.com/office/drawing/2014/main" id="{BE66AD2B-10AD-4A39-B599-04D21F5AE465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08463FDF-36F3-43A3-BFC0-E783521BE851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DB87F099-3BB2-4417-B7A0-45B715F5A2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25833" y="2718799"/>
              <a:ext cx="320041" cy="320041"/>
              <a:chOff x="681304" y="1396804"/>
              <a:chExt cx="1958779" cy="1987061"/>
            </a:xfrm>
          </p:grpSpPr>
          <p:sp>
            <p:nvSpPr>
              <p:cNvPr id="15" name="Teardrop 14">
                <a:extLst>
                  <a:ext uri="{FF2B5EF4-FFF2-40B4-BE49-F238E27FC236}">
                    <a16:creationId xmlns="" xmlns:a16="http://schemas.microsoft.com/office/drawing/2014/main" id="{6A0B4C84-8F1A-4666-BB58-3E79C4633F6B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="" xmlns:a16="http://schemas.microsoft.com/office/drawing/2014/main" id="{C41C21C0-782C-4504-AEE5-E44DE2E5FFC8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292119EB-0A30-44AE-974F-4BA82A99D1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64298" y="3268981"/>
              <a:ext cx="320041" cy="320041"/>
              <a:chOff x="681304" y="1396804"/>
              <a:chExt cx="1958779" cy="1987061"/>
            </a:xfrm>
          </p:grpSpPr>
          <p:sp>
            <p:nvSpPr>
              <p:cNvPr id="18" name="Teardrop 17">
                <a:extLst>
                  <a:ext uri="{FF2B5EF4-FFF2-40B4-BE49-F238E27FC236}">
                    <a16:creationId xmlns="" xmlns:a16="http://schemas.microsoft.com/office/drawing/2014/main" id="{38CA27AD-FFE3-468B-ABE4-715596788AAB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="" xmlns:a16="http://schemas.microsoft.com/office/drawing/2014/main" id="{6A7A1020-716C-441E-893B-A398B94CED33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79392E7E-D18A-4598-B663-CF74A9D4CC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3932" y="5168542"/>
              <a:ext cx="320041" cy="320041"/>
              <a:chOff x="681304" y="1396804"/>
              <a:chExt cx="1958779" cy="1987061"/>
            </a:xfrm>
          </p:grpSpPr>
          <p:sp>
            <p:nvSpPr>
              <p:cNvPr id="21" name="Teardrop 20">
                <a:extLst>
                  <a:ext uri="{FF2B5EF4-FFF2-40B4-BE49-F238E27FC236}">
                    <a16:creationId xmlns="" xmlns:a16="http://schemas.microsoft.com/office/drawing/2014/main" id="{B7D0DA67-6809-40AE-97E0-5C7A9D671798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="" xmlns:a16="http://schemas.microsoft.com/office/drawing/2014/main" id="{BDDC4FFF-9B8D-4F8D-8F32-659F60CE1570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1BAA811F-1322-4ADC-8677-B69D9B0C41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39162" y="1743354"/>
              <a:ext cx="320041" cy="320041"/>
              <a:chOff x="681304" y="1396804"/>
              <a:chExt cx="1958779" cy="1987061"/>
            </a:xfrm>
          </p:grpSpPr>
          <p:sp>
            <p:nvSpPr>
              <p:cNvPr id="24" name="Teardrop 23">
                <a:extLst>
                  <a:ext uri="{FF2B5EF4-FFF2-40B4-BE49-F238E27FC236}">
                    <a16:creationId xmlns="" xmlns:a16="http://schemas.microsoft.com/office/drawing/2014/main" id="{EABC1A7B-15F6-428D-8AB6-B1F1D704E51E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4FE3394E-5D7E-401C-9563-91F8338CBB90}"/>
                  </a:ext>
                </a:extLst>
              </p:cNvPr>
              <p:cNvSpPr/>
              <p:nvPr/>
            </p:nvSpPr>
            <p:spPr>
              <a:xfrm>
                <a:off x="1203492" y="1933132"/>
                <a:ext cx="914403" cy="9143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08D2D13E-9B42-48F2-BB7D-48778542A8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67745" y="1435590"/>
              <a:ext cx="320041" cy="320041"/>
              <a:chOff x="681304" y="1396804"/>
              <a:chExt cx="1958779" cy="1987061"/>
            </a:xfrm>
          </p:grpSpPr>
          <p:sp>
            <p:nvSpPr>
              <p:cNvPr id="27" name="Teardrop 26">
                <a:extLst>
                  <a:ext uri="{FF2B5EF4-FFF2-40B4-BE49-F238E27FC236}">
                    <a16:creationId xmlns="" xmlns:a16="http://schemas.microsoft.com/office/drawing/2014/main" id="{6094DD7A-D3B2-4396-9DA6-C9B49AB5A9F2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1DCF643E-B470-4AF1-84AC-F8E5714035BD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019309F2-16A4-4393-A179-05200752BC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50580" y="3599534"/>
              <a:ext cx="320041" cy="320041"/>
              <a:chOff x="681304" y="1396804"/>
              <a:chExt cx="1958779" cy="1987061"/>
            </a:xfrm>
          </p:grpSpPr>
          <p:sp>
            <p:nvSpPr>
              <p:cNvPr id="30" name="Teardrop 29">
                <a:extLst>
                  <a:ext uri="{FF2B5EF4-FFF2-40B4-BE49-F238E27FC236}">
                    <a16:creationId xmlns="" xmlns:a16="http://schemas.microsoft.com/office/drawing/2014/main" id="{52F82B46-BDF6-4331-9337-2BA8CA014221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="" xmlns:a16="http://schemas.microsoft.com/office/drawing/2014/main" id="{14D8E55C-8584-4C0B-9808-5D7F60F0FF17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F69DEFCC-E2D7-425C-94D6-F8738BB3B4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64374" y="1475601"/>
              <a:ext cx="320041" cy="320041"/>
              <a:chOff x="681304" y="1396804"/>
              <a:chExt cx="1958779" cy="1987061"/>
            </a:xfrm>
          </p:grpSpPr>
          <p:sp>
            <p:nvSpPr>
              <p:cNvPr id="33" name="Teardrop 32">
                <a:extLst>
                  <a:ext uri="{FF2B5EF4-FFF2-40B4-BE49-F238E27FC236}">
                    <a16:creationId xmlns="" xmlns:a16="http://schemas.microsoft.com/office/drawing/2014/main" id="{F04228C5-9379-4D12-A156-E91DB995F528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A8AEA2E9-D6F0-4E86-A2CA-0753245F2583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3F5C821A-787A-459A-B0E1-9A3629081B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71105" y="5197017"/>
              <a:ext cx="320041" cy="320041"/>
              <a:chOff x="681304" y="1396804"/>
              <a:chExt cx="1958779" cy="1987061"/>
            </a:xfrm>
          </p:grpSpPr>
          <p:sp>
            <p:nvSpPr>
              <p:cNvPr id="36" name="Teardrop 35">
                <a:extLst>
                  <a:ext uri="{FF2B5EF4-FFF2-40B4-BE49-F238E27FC236}">
                    <a16:creationId xmlns="" xmlns:a16="http://schemas.microsoft.com/office/drawing/2014/main" id="{41FACC48-7432-4ACD-B077-57E211C89BB7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242F65F9-948D-408A-957D-2F2BCF224CCA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E8B68D90-229C-43AA-86EA-BD8F199E47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86501" y="1969542"/>
              <a:ext cx="320041" cy="320041"/>
              <a:chOff x="681304" y="1396804"/>
              <a:chExt cx="1958779" cy="1987061"/>
            </a:xfrm>
          </p:grpSpPr>
          <p:sp>
            <p:nvSpPr>
              <p:cNvPr id="43" name="Teardrop 42">
                <a:extLst>
                  <a:ext uri="{FF2B5EF4-FFF2-40B4-BE49-F238E27FC236}">
                    <a16:creationId xmlns="" xmlns:a16="http://schemas.microsoft.com/office/drawing/2014/main" id="{70CC5E62-77A3-4E6C-9CAA-B5C8416C88E6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="" xmlns:a16="http://schemas.microsoft.com/office/drawing/2014/main" id="{1D565EA1-C3C5-49F0-9912-74CF06CCE342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8E10FD05-A750-4054-AFE6-B3643E8602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13459" y="1357145"/>
              <a:ext cx="320041" cy="320041"/>
              <a:chOff x="681304" y="1396804"/>
              <a:chExt cx="1958779" cy="1987061"/>
            </a:xfrm>
          </p:grpSpPr>
          <p:sp>
            <p:nvSpPr>
              <p:cNvPr id="46" name="Teardrop 45">
                <a:extLst>
                  <a:ext uri="{FF2B5EF4-FFF2-40B4-BE49-F238E27FC236}">
                    <a16:creationId xmlns="" xmlns:a16="http://schemas.microsoft.com/office/drawing/2014/main" id="{E9DC0E49-CADA-4732-8FD5-0C81B783D1C1}"/>
                  </a:ext>
                </a:extLst>
              </p:cNvPr>
              <p:cNvSpPr/>
              <p:nvPr/>
            </p:nvSpPr>
            <p:spPr>
              <a:xfrm rot="8209644">
                <a:off x="681304" y="1396804"/>
                <a:ext cx="1958779" cy="1987061"/>
              </a:xfrm>
              <a:prstGeom prst="teardrop">
                <a:avLst>
                  <a:gd name="adj" fmla="val 12347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E2609AF1-E9F0-46EE-B569-63C4CACED33F}"/>
                  </a:ext>
                </a:extLst>
              </p:cNvPr>
              <p:cNvSpPr/>
              <p:nvPr/>
            </p:nvSpPr>
            <p:spPr>
              <a:xfrm>
                <a:off x="1203493" y="1933134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011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balance clipart">
            <a:extLst>
              <a:ext uri="{FF2B5EF4-FFF2-40B4-BE49-F238E27FC236}">
                <a16:creationId xmlns="" xmlns:a16="http://schemas.microsoft.com/office/drawing/2014/main" id="{6DEF41F0-4DF6-453C-919F-9E4A6CFD4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5" y="208019"/>
            <a:ext cx="3362766" cy="314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B664E1F-D4EA-4CAE-8BCB-A13C535F2C02}"/>
              </a:ext>
            </a:extLst>
          </p:cNvPr>
          <p:cNvGrpSpPr/>
          <p:nvPr/>
        </p:nvGrpSpPr>
        <p:grpSpPr>
          <a:xfrm>
            <a:off x="1184509" y="1647276"/>
            <a:ext cx="457200" cy="457200"/>
            <a:chOff x="941612" y="3691847"/>
            <a:chExt cx="585217" cy="5859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" name="Teardrop 3">
              <a:extLst>
                <a:ext uri="{FF2B5EF4-FFF2-40B4-BE49-F238E27FC236}">
                  <a16:creationId xmlns="" xmlns:a16="http://schemas.microsoft.com/office/drawing/2014/main" id="{67348ED1-DA3C-4258-A11E-A64A2A8974E0}"/>
                </a:ext>
              </a:extLst>
            </p:cNvPr>
            <p:cNvSpPr>
              <a:spLocks noChangeAspect="1"/>
            </p:cNvSpPr>
            <p:nvPr/>
          </p:nvSpPr>
          <p:spPr>
            <a:xfrm rot="18858615">
              <a:off x="941271" y="3692189"/>
              <a:ext cx="585900" cy="585216"/>
            </a:xfrm>
            <a:prstGeom prst="teardrop">
              <a:avLst>
                <a:gd name="adj" fmla="val 1633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ardrop 8">
              <a:extLst>
                <a:ext uri="{FF2B5EF4-FFF2-40B4-BE49-F238E27FC236}">
                  <a16:creationId xmlns="" xmlns:a16="http://schemas.microsoft.com/office/drawing/2014/main" id="{9EE75D87-B7FF-4322-AEF4-BF90EC355EE0}"/>
                </a:ext>
              </a:extLst>
            </p:cNvPr>
            <p:cNvSpPr>
              <a:spLocks noChangeAspect="1"/>
            </p:cNvSpPr>
            <p:nvPr/>
          </p:nvSpPr>
          <p:spPr>
            <a:xfrm rot="2741385" flipV="1">
              <a:off x="941270" y="3692190"/>
              <a:ext cx="585900" cy="585216"/>
            </a:xfrm>
            <a:prstGeom prst="teardrop">
              <a:avLst>
                <a:gd name="adj" fmla="val 1633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0AC926E7-0507-4959-B209-AFDA39198F78}"/>
              </a:ext>
            </a:extLst>
          </p:cNvPr>
          <p:cNvGrpSpPr/>
          <p:nvPr/>
        </p:nvGrpSpPr>
        <p:grpSpPr>
          <a:xfrm>
            <a:off x="4390990" y="1875877"/>
            <a:ext cx="4096120" cy="3371038"/>
            <a:chOff x="3273509" y="830848"/>
            <a:chExt cx="5190055" cy="4558444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F023900F-DEA9-4B44-B7BB-74C323EA7A7F}"/>
                </a:ext>
              </a:extLst>
            </p:cNvPr>
            <p:cNvSpPr/>
            <p:nvPr/>
          </p:nvSpPr>
          <p:spPr>
            <a:xfrm>
              <a:off x="3337560" y="1615440"/>
              <a:ext cx="1409700" cy="2019300"/>
            </a:xfrm>
            <a:custGeom>
              <a:avLst/>
              <a:gdLst>
                <a:gd name="connsiteX0" fmla="*/ 731520 w 1409700"/>
                <a:gd name="connsiteY0" fmla="*/ 0 h 2019300"/>
                <a:gd name="connsiteX1" fmla="*/ 0 w 1409700"/>
                <a:gd name="connsiteY1" fmla="*/ 2004060 h 2019300"/>
                <a:gd name="connsiteX2" fmla="*/ 1409700 w 1409700"/>
                <a:gd name="connsiteY2" fmla="*/ 2019300 h 2019300"/>
                <a:gd name="connsiteX3" fmla="*/ 731520 w 1409700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9700" h="2019300">
                  <a:moveTo>
                    <a:pt x="731520" y="0"/>
                  </a:moveTo>
                  <a:lnTo>
                    <a:pt x="0" y="2004060"/>
                  </a:lnTo>
                  <a:lnTo>
                    <a:pt x="1409700" y="2019300"/>
                  </a:lnTo>
                  <a:lnTo>
                    <a:pt x="731520" y="0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0C2A6D8-5E85-4F5C-A2F2-DA2006C0BCC6}"/>
                </a:ext>
              </a:extLst>
            </p:cNvPr>
            <p:cNvSpPr/>
            <p:nvPr/>
          </p:nvSpPr>
          <p:spPr>
            <a:xfrm>
              <a:off x="3527208" y="1614812"/>
              <a:ext cx="1409700" cy="2019300"/>
            </a:xfrm>
            <a:custGeom>
              <a:avLst/>
              <a:gdLst>
                <a:gd name="connsiteX0" fmla="*/ 731520 w 1409700"/>
                <a:gd name="connsiteY0" fmla="*/ 0 h 2019300"/>
                <a:gd name="connsiteX1" fmla="*/ 0 w 1409700"/>
                <a:gd name="connsiteY1" fmla="*/ 2004060 h 2019300"/>
                <a:gd name="connsiteX2" fmla="*/ 1409700 w 1409700"/>
                <a:gd name="connsiteY2" fmla="*/ 2019300 h 2019300"/>
                <a:gd name="connsiteX3" fmla="*/ 731520 w 1409700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9700" h="2019300">
                  <a:moveTo>
                    <a:pt x="731520" y="0"/>
                  </a:moveTo>
                  <a:lnTo>
                    <a:pt x="0" y="2004060"/>
                  </a:lnTo>
                  <a:lnTo>
                    <a:pt x="1409700" y="2019300"/>
                  </a:lnTo>
                  <a:lnTo>
                    <a:pt x="731520" y="0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9187A4E5-82E0-4B63-B7D5-A3FB12E558C9}"/>
                </a:ext>
              </a:extLst>
            </p:cNvPr>
            <p:cNvSpPr/>
            <p:nvPr/>
          </p:nvSpPr>
          <p:spPr>
            <a:xfrm>
              <a:off x="6791793" y="1614812"/>
              <a:ext cx="1409700" cy="2019300"/>
            </a:xfrm>
            <a:custGeom>
              <a:avLst/>
              <a:gdLst>
                <a:gd name="connsiteX0" fmla="*/ 731520 w 1409700"/>
                <a:gd name="connsiteY0" fmla="*/ 0 h 2019300"/>
                <a:gd name="connsiteX1" fmla="*/ 0 w 1409700"/>
                <a:gd name="connsiteY1" fmla="*/ 2004060 h 2019300"/>
                <a:gd name="connsiteX2" fmla="*/ 1409700 w 1409700"/>
                <a:gd name="connsiteY2" fmla="*/ 2019300 h 2019300"/>
                <a:gd name="connsiteX3" fmla="*/ 731520 w 1409700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9700" h="2019300">
                  <a:moveTo>
                    <a:pt x="731520" y="0"/>
                  </a:moveTo>
                  <a:lnTo>
                    <a:pt x="0" y="2004060"/>
                  </a:lnTo>
                  <a:lnTo>
                    <a:pt x="1409700" y="2019300"/>
                  </a:lnTo>
                  <a:lnTo>
                    <a:pt x="731520" y="0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49B2596F-B6DD-4491-A51E-2E65B46B2262}"/>
                </a:ext>
              </a:extLst>
            </p:cNvPr>
            <p:cNvSpPr/>
            <p:nvPr/>
          </p:nvSpPr>
          <p:spPr>
            <a:xfrm>
              <a:off x="6981441" y="1614184"/>
              <a:ext cx="1409700" cy="2019300"/>
            </a:xfrm>
            <a:custGeom>
              <a:avLst/>
              <a:gdLst>
                <a:gd name="connsiteX0" fmla="*/ 731520 w 1409700"/>
                <a:gd name="connsiteY0" fmla="*/ 0 h 2019300"/>
                <a:gd name="connsiteX1" fmla="*/ 0 w 1409700"/>
                <a:gd name="connsiteY1" fmla="*/ 2004060 h 2019300"/>
                <a:gd name="connsiteX2" fmla="*/ 1409700 w 1409700"/>
                <a:gd name="connsiteY2" fmla="*/ 2019300 h 2019300"/>
                <a:gd name="connsiteX3" fmla="*/ 731520 w 1409700"/>
                <a:gd name="connsiteY3" fmla="*/ 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9700" h="2019300">
                  <a:moveTo>
                    <a:pt x="731520" y="0"/>
                  </a:moveTo>
                  <a:lnTo>
                    <a:pt x="0" y="2004060"/>
                  </a:lnTo>
                  <a:lnTo>
                    <a:pt x="1409700" y="2019300"/>
                  </a:lnTo>
                  <a:lnTo>
                    <a:pt x="731520" y="0"/>
                  </a:lnTo>
                  <a:close/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ord 14">
              <a:extLst>
                <a:ext uri="{FF2B5EF4-FFF2-40B4-BE49-F238E27FC236}">
                  <a16:creationId xmlns="" xmlns:a16="http://schemas.microsoft.com/office/drawing/2014/main" id="{24C4569B-5CDC-46CF-946A-03DBD0148DDC}"/>
                </a:ext>
              </a:extLst>
            </p:cNvPr>
            <p:cNvSpPr/>
            <p:nvPr/>
          </p:nvSpPr>
          <p:spPr>
            <a:xfrm rot="15969230">
              <a:off x="3392037" y="2676959"/>
              <a:ext cx="1501140" cy="1738195"/>
            </a:xfrm>
            <a:prstGeom prst="chord">
              <a:avLst>
                <a:gd name="adj1" fmla="val 5888986"/>
                <a:gd name="adj2" fmla="val 162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ord 19">
              <a:extLst>
                <a:ext uri="{FF2B5EF4-FFF2-40B4-BE49-F238E27FC236}">
                  <a16:creationId xmlns="" xmlns:a16="http://schemas.microsoft.com/office/drawing/2014/main" id="{A71C117F-4DB1-47D4-85F2-66AB87C5377A}"/>
                </a:ext>
              </a:extLst>
            </p:cNvPr>
            <p:cNvSpPr/>
            <p:nvPr/>
          </p:nvSpPr>
          <p:spPr>
            <a:xfrm rot="15969230">
              <a:off x="6843897" y="2676957"/>
              <a:ext cx="1501140" cy="1738195"/>
            </a:xfrm>
            <a:prstGeom prst="chord">
              <a:avLst>
                <a:gd name="adj1" fmla="val 5888986"/>
                <a:gd name="adj2" fmla="val 162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="" xmlns:a16="http://schemas.microsoft.com/office/drawing/2014/main" id="{71CFD1F0-A43B-4875-9AF4-52E1E6BCF044}"/>
                </a:ext>
              </a:extLst>
            </p:cNvPr>
            <p:cNvSpPr/>
            <p:nvPr/>
          </p:nvSpPr>
          <p:spPr>
            <a:xfrm rot="16200000">
              <a:off x="5472683" y="1015711"/>
              <a:ext cx="783336" cy="413609"/>
            </a:xfrm>
            <a:prstGeom prst="flowChartDecis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5C40A64D-94C0-475D-8D27-B0983E114717}"/>
                </a:ext>
              </a:extLst>
            </p:cNvPr>
            <p:cNvSpPr/>
            <p:nvPr/>
          </p:nvSpPr>
          <p:spPr>
            <a:xfrm>
              <a:off x="5999313" y="1222515"/>
              <a:ext cx="2202180" cy="350520"/>
            </a:xfrm>
            <a:custGeom>
              <a:avLst/>
              <a:gdLst>
                <a:gd name="connsiteX0" fmla="*/ 0 w 1943100"/>
                <a:gd name="connsiteY0" fmla="*/ 114300 h 464820"/>
                <a:gd name="connsiteX1" fmla="*/ 601980 w 1943100"/>
                <a:gd name="connsiteY1" fmla="*/ 0 h 464820"/>
                <a:gd name="connsiteX2" fmla="*/ 1234440 w 1943100"/>
                <a:gd name="connsiteY2" fmla="*/ 457200 h 464820"/>
                <a:gd name="connsiteX3" fmla="*/ 1783080 w 1943100"/>
                <a:gd name="connsiteY3" fmla="*/ 464820 h 464820"/>
                <a:gd name="connsiteX4" fmla="*/ 1943100 w 1943100"/>
                <a:gd name="connsiteY4" fmla="*/ 365760 h 464820"/>
                <a:gd name="connsiteX0" fmla="*/ 0 w 1943100"/>
                <a:gd name="connsiteY0" fmla="*/ 0 h 350520"/>
                <a:gd name="connsiteX1" fmla="*/ 1234440 w 1943100"/>
                <a:gd name="connsiteY1" fmla="*/ 342900 h 350520"/>
                <a:gd name="connsiteX2" fmla="*/ 1783080 w 1943100"/>
                <a:gd name="connsiteY2" fmla="*/ 350520 h 350520"/>
                <a:gd name="connsiteX3" fmla="*/ 1943100 w 1943100"/>
                <a:gd name="connsiteY3" fmla="*/ 25146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100" h="350520">
                  <a:moveTo>
                    <a:pt x="0" y="0"/>
                  </a:moveTo>
                  <a:lnTo>
                    <a:pt x="1234440" y="342900"/>
                  </a:lnTo>
                  <a:lnTo>
                    <a:pt x="1783080" y="350520"/>
                  </a:lnTo>
                  <a:lnTo>
                    <a:pt x="1943100" y="251460"/>
                  </a:lnTo>
                </a:path>
              </a:pathLst>
            </a:cu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4237BDD1-B574-49B3-AF49-83948B8C00C3}"/>
                </a:ext>
              </a:extLst>
            </p:cNvPr>
            <p:cNvSpPr/>
            <p:nvPr/>
          </p:nvSpPr>
          <p:spPr>
            <a:xfrm flipH="1">
              <a:off x="3566887" y="1214895"/>
              <a:ext cx="2202180" cy="350520"/>
            </a:xfrm>
            <a:custGeom>
              <a:avLst/>
              <a:gdLst>
                <a:gd name="connsiteX0" fmla="*/ 0 w 1943100"/>
                <a:gd name="connsiteY0" fmla="*/ 114300 h 464820"/>
                <a:gd name="connsiteX1" fmla="*/ 601980 w 1943100"/>
                <a:gd name="connsiteY1" fmla="*/ 0 h 464820"/>
                <a:gd name="connsiteX2" fmla="*/ 1234440 w 1943100"/>
                <a:gd name="connsiteY2" fmla="*/ 457200 h 464820"/>
                <a:gd name="connsiteX3" fmla="*/ 1783080 w 1943100"/>
                <a:gd name="connsiteY3" fmla="*/ 464820 h 464820"/>
                <a:gd name="connsiteX4" fmla="*/ 1943100 w 1943100"/>
                <a:gd name="connsiteY4" fmla="*/ 365760 h 464820"/>
                <a:gd name="connsiteX0" fmla="*/ 0 w 1943100"/>
                <a:gd name="connsiteY0" fmla="*/ 0 h 350520"/>
                <a:gd name="connsiteX1" fmla="*/ 1234440 w 1943100"/>
                <a:gd name="connsiteY1" fmla="*/ 342900 h 350520"/>
                <a:gd name="connsiteX2" fmla="*/ 1783080 w 1943100"/>
                <a:gd name="connsiteY2" fmla="*/ 350520 h 350520"/>
                <a:gd name="connsiteX3" fmla="*/ 1943100 w 1943100"/>
                <a:gd name="connsiteY3" fmla="*/ 25146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100" h="350520">
                  <a:moveTo>
                    <a:pt x="0" y="0"/>
                  </a:moveTo>
                  <a:lnTo>
                    <a:pt x="1234440" y="342900"/>
                  </a:lnTo>
                  <a:lnTo>
                    <a:pt x="1783080" y="350520"/>
                  </a:lnTo>
                  <a:lnTo>
                    <a:pt x="1943100" y="251460"/>
                  </a:lnTo>
                </a:path>
              </a:pathLst>
            </a:cu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336C61D-5DDE-4F60-ACBF-6564D984D07A}"/>
                </a:ext>
              </a:extLst>
            </p:cNvPr>
            <p:cNvSpPr/>
            <p:nvPr/>
          </p:nvSpPr>
          <p:spPr>
            <a:xfrm rot="10800000">
              <a:off x="5615768" y="1237753"/>
              <a:ext cx="505078" cy="3852405"/>
            </a:xfrm>
            <a:custGeom>
              <a:avLst/>
              <a:gdLst>
                <a:gd name="connsiteX0" fmla="*/ 144236 w 449036"/>
                <a:gd name="connsiteY0" fmla="*/ 8165 h 1439636"/>
                <a:gd name="connsiteX1" fmla="*/ 0 w 449036"/>
                <a:gd name="connsiteY1" fmla="*/ 1183822 h 1439636"/>
                <a:gd name="connsiteX2" fmla="*/ 225879 w 449036"/>
                <a:gd name="connsiteY2" fmla="*/ 1439636 h 1439636"/>
                <a:gd name="connsiteX3" fmla="*/ 449036 w 449036"/>
                <a:gd name="connsiteY3" fmla="*/ 1172936 h 1439636"/>
                <a:gd name="connsiteX4" fmla="*/ 304800 w 449036"/>
                <a:gd name="connsiteY4" fmla="*/ 8165 h 1439636"/>
                <a:gd name="connsiteX5" fmla="*/ 231322 w 449036"/>
                <a:gd name="connsiteY5" fmla="*/ 0 h 1439636"/>
                <a:gd name="connsiteX6" fmla="*/ 144236 w 449036"/>
                <a:gd name="connsiteY6" fmla="*/ 8165 h 143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036" h="1439636">
                  <a:moveTo>
                    <a:pt x="144236" y="8165"/>
                  </a:moveTo>
                  <a:lnTo>
                    <a:pt x="0" y="1183822"/>
                  </a:lnTo>
                  <a:lnTo>
                    <a:pt x="225879" y="1439636"/>
                  </a:lnTo>
                  <a:lnTo>
                    <a:pt x="449036" y="1172936"/>
                  </a:lnTo>
                  <a:lnTo>
                    <a:pt x="304800" y="8165"/>
                  </a:lnTo>
                  <a:lnTo>
                    <a:pt x="231322" y="0"/>
                  </a:lnTo>
                  <a:lnTo>
                    <a:pt x="144236" y="816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="" xmlns:a16="http://schemas.microsoft.com/office/drawing/2014/main" id="{BE1990A5-B2E7-4281-B75A-4C46CAD0C87D}"/>
                </a:ext>
              </a:extLst>
            </p:cNvPr>
            <p:cNvSpPr/>
            <p:nvPr/>
          </p:nvSpPr>
          <p:spPr>
            <a:xfrm>
              <a:off x="4420361" y="5038772"/>
              <a:ext cx="2887980" cy="350520"/>
            </a:xfrm>
            <a:prstGeom prst="trapezoi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136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book clipart">
            <a:extLst>
              <a:ext uri="{FF2B5EF4-FFF2-40B4-BE49-F238E27FC236}">
                <a16:creationId xmlns="" xmlns:a16="http://schemas.microsoft.com/office/drawing/2014/main" id="{86A6CCF8-4EF6-4236-90EA-60BF4A426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21" y="1480419"/>
            <a:ext cx="1574800" cy="77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gavel clipart">
            <a:extLst>
              <a:ext uri="{FF2B5EF4-FFF2-40B4-BE49-F238E27FC236}">
                <a16:creationId xmlns="" xmlns:a16="http://schemas.microsoft.com/office/drawing/2014/main" id="{DED72CE4-810B-44E3-9434-A5175A7FF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32" y="1649765"/>
            <a:ext cx="1832788" cy="91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D54954A-9877-4255-81CC-D50572848878}"/>
              </a:ext>
            </a:extLst>
          </p:cNvPr>
          <p:cNvGrpSpPr/>
          <p:nvPr/>
        </p:nvGrpSpPr>
        <p:grpSpPr>
          <a:xfrm>
            <a:off x="3797722" y="3222413"/>
            <a:ext cx="3356999" cy="1829026"/>
            <a:chOff x="3591982" y="2445173"/>
            <a:chExt cx="3356999" cy="182902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="" xmlns:a16="http://schemas.microsoft.com/office/drawing/2014/main" id="{D7F08CA3-0570-4D2A-9EB7-EB182E1FFD62}"/>
                </a:ext>
              </a:extLst>
            </p:cNvPr>
            <p:cNvSpPr/>
            <p:nvPr/>
          </p:nvSpPr>
          <p:spPr>
            <a:xfrm rot="910733">
              <a:off x="5123719" y="3510736"/>
              <a:ext cx="1825262" cy="160330"/>
            </a:xfrm>
            <a:prstGeom prst="roundRect">
              <a:avLst/>
            </a:prstGeom>
            <a:solidFill>
              <a:srgbClr val="714305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77DB97B7-AEEF-4F01-803F-0600122B3772}"/>
                </a:ext>
              </a:extLst>
            </p:cNvPr>
            <p:cNvSpPr/>
            <p:nvPr/>
          </p:nvSpPr>
          <p:spPr>
            <a:xfrm rot="-120000">
              <a:off x="4412607" y="2445173"/>
              <a:ext cx="831333" cy="346890"/>
            </a:xfrm>
            <a:custGeom>
              <a:avLst/>
              <a:gdLst>
                <a:gd name="connsiteX0" fmla="*/ 25861 w 831333"/>
                <a:gd name="connsiteY0" fmla="*/ 77073 h 310767"/>
                <a:gd name="connsiteX1" fmla="*/ 168101 w 831333"/>
                <a:gd name="connsiteY1" fmla="*/ 873 h 310767"/>
                <a:gd name="connsiteX2" fmla="*/ 432261 w 831333"/>
                <a:gd name="connsiteY2" fmla="*/ 41513 h 310767"/>
                <a:gd name="connsiteX3" fmla="*/ 671021 w 831333"/>
                <a:gd name="connsiteY3" fmla="*/ 127873 h 310767"/>
                <a:gd name="connsiteX4" fmla="*/ 803101 w 831333"/>
                <a:gd name="connsiteY4" fmla="*/ 229473 h 310767"/>
                <a:gd name="connsiteX5" fmla="*/ 823421 w 831333"/>
                <a:gd name="connsiteY5" fmla="*/ 305673 h 310767"/>
                <a:gd name="connsiteX6" fmla="*/ 701501 w 831333"/>
                <a:gd name="connsiteY6" fmla="*/ 280273 h 310767"/>
                <a:gd name="connsiteX7" fmla="*/ 25861 w 831333"/>
                <a:gd name="connsiteY7" fmla="*/ 77073 h 31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333" h="310767">
                  <a:moveTo>
                    <a:pt x="25861" y="77073"/>
                  </a:moveTo>
                  <a:cubicBezTo>
                    <a:pt x="-63039" y="30506"/>
                    <a:pt x="100368" y="6800"/>
                    <a:pt x="168101" y="873"/>
                  </a:cubicBezTo>
                  <a:cubicBezTo>
                    <a:pt x="235834" y="-5054"/>
                    <a:pt x="348441" y="20346"/>
                    <a:pt x="432261" y="41513"/>
                  </a:cubicBezTo>
                  <a:cubicBezTo>
                    <a:pt x="516081" y="62680"/>
                    <a:pt x="609214" y="96546"/>
                    <a:pt x="671021" y="127873"/>
                  </a:cubicBezTo>
                  <a:cubicBezTo>
                    <a:pt x="732828" y="159200"/>
                    <a:pt x="777701" y="199840"/>
                    <a:pt x="803101" y="229473"/>
                  </a:cubicBezTo>
                  <a:cubicBezTo>
                    <a:pt x="828501" y="259106"/>
                    <a:pt x="840354" y="297206"/>
                    <a:pt x="823421" y="305673"/>
                  </a:cubicBezTo>
                  <a:cubicBezTo>
                    <a:pt x="806488" y="314140"/>
                    <a:pt x="832734" y="315833"/>
                    <a:pt x="701501" y="280273"/>
                  </a:cubicBezTo>
                  <a:cubicBezTo>
                    <a:pt x="570268" y="244713"/>
                    <a:pt x="114761" y="123640"/>
                    <a:pt x="25861" y="77073"/>
                  </a:cubicBezTo>
                  <a:close/>
                </a:path>
              </a:pathLst>
            </a:custGeom>
            <a:solidFill>
              <a:srgbClr val="714305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AADED2D-7D18-44E9-82CC-C9696E9488BD}"/>
                </a:ext>
              </a:extLst>
            </p:cNvPr>
            <p:cNvSpPr/>
            <p:nvPr/>
          </p:nvSpPr>
          <p:spPr>
            <a:xfrm>
              <a:off x="4294641" y="2516654"/>
              <a:ext cx="1029527" cy="439255"/>
            </a:xfrm>
            <a:custGeom>
              <a:avLst/>
              <a:gdLst>
                <a:gd name="connsiteX0" fmla="*/ 66040 w 975360"/>
                <a:gd name="connsiteY0" fmla="*/ 0 h 431800"/>
                <a:gd name="connsiteX1" fmla="*/ 924560 w 975360"/>
                <a:gd name="connsiteY1" fmla="*/ 254000 h 431800"/>
                <a:gd name="connsiteX2" fmla="*/ 975360 w 975360"/>
                <a:gd name="connsiteY2" fmla="*/ 325120 h 431800"/>
                <a:gd name="connsiteX3" fmla="*/ 939800 w 975360"/>
                <a:gd name="connsiteY3" fmla="*/ 370840 h 431800"/>
                <a:gd name="connsiteX4" fmla="*/ 853440 w 975360"/>
                <a:gd name="connsiteY4" fmla="*/ 375920 h 431800"/>
                <a:gd name="connsiteX5" fmla="*/ 772160 w 975360"/>
                <a:gd name="connsiteY5" fmla="*/ 431800 h 431800"/>
                <a:gd name="connsiteX6" fmla="*/ 106680 w 975360"/>
                <a:gd name="connsiteY6" fmla="*/ 243840 h 431800"/>
                <a:gd name="connsiteX7" fmla="*/ 91440 w 975360"/>
                <a:gd name="connsiteY7" fmla="*/ 172720 h 431800"/>
                <a:gd name="connsiteX8" fmla="*/ 15240 w 975360"/>
                <a:gd name="connsiteY8" fmla="*/ 127000 h 431800"/>
                <a:gd name="connsiteX9" fmla="*/ 0 w 975360"/>
                <a:gd name="connsiteY9" fmla="*/ 66040 h 431800"/>
                <a:gd name="connsiteX10" fmla="*/ 66040 w 975360"/>
                <a:gd name="connsiteY10" fmla="*/ 0 h 431800"/>
                <a:gd name="connsiteX0" fmla="*/ 66040 w 1007383"/>
                <a:gd name="connsiteY0" fmla="*/ 0 h 431800"/>
                <a:gd name="connsiteX1" fmla="*/ 924560 w 1007383"/>
                <a:gd name="connsiteY1" fmla="*/ 254000 h 431800"/>
                <a:gd name="connsiteX2" fmla="*/ 975360 w 1007383"/>
                <a:gd name="connsiteY2" fmla="*/ 325120 h 431800"/>
                <a:gd name="connsiteX3" fmla="*/ 939800 w 1007383"/>
                <a:gd name="connsiteY3" fmla="*/ 370840 h 431800"/>
                <a:gd name="connsiteX4" fmla="*/ 853440 w 1007383"/>
                <a:gd name="connsiteY4" fmla="*/ 375920 h 431800"/>
                <a:gd name="connsiteX5" fmla="*/ 772160 w 1007383"/>
                <a:gd name="connsiteY5" fmla="*/ 431800 h 431800"/>
                <a:gd name="connsiteX6" fmla="*/ 106680 w 1007383"/>
                <a:gd name="connsiteY6" fmla="*/ 243840 h 431800"/>
                <a:gd name="connsiteX7" fmla="*/ 91440 w 1007383"/>
                <a:gd name="connsiteY7" fmla="*/ 172720 h 431800"/>
                <a:gd name="connsiteX8" fmla="*/ 15240 w 1007383"/>
                <a:gd name="connsiteY8" fmla="*/ 127000 h 431800"/>
                <a:gd name="connsiteX9" fmla="*/ 0 w 1007383"/>
                <a:gd name="connsiteY9" fmla="*/ 66040 h 431800"/>
                <a:gd name="connsiteX10" fmla="*/ 66040 w 1007383"/>
                <a:gd name="connsiteY10" fmla="*/ 0 h 431800"/>
                <a:gd name="connsiteX0" fmla="*/ 88184 w 1029527"/>
                <a:gd name="connsiteY0" fmla="*/ 7455 h 439255"/>
                <a:gd name="connsiteX1" fmla="*/ 946704 w 1029527"/>
                <a:gd name="connsiteY1" fmla="*/ 261455 h 439255"/>
                <a:gd name="connsiteX2" fmla="*/ 997504 w 1029527"/>
                <a:gd name="connsiteY2" fmla="*/ 332575 h 439255"/>
                <a:gd name="connsiteX3" fmla="*/ 961944 w 1029527"/>
                <a:gd name="connsiteY3" fmla="*/ 378295 h 439255"/>
                <a:gd name="connsiteX4" fmla="*/ 875584 w 1029527"/>
                <a:gd name="connsiteY4" fmla="*/ 383375 h 439255"/>
                <a:gd name="connsiteX5" fmla="*/ 794304 w 1029527"/>
                <a:gd name="connsiteY5" fmla="*/ 439255 h 439255"/>
                <a:gd name="connsiteX6" fmla="*/ 128824 w 1029527"/>
                <a:gd name="connsiteY6" fmla="*/ 251295 h 439255"/>
                <a:gd name="connsiteX7" fmla="*/ 113584 w 1029527"/>
                <a:gd name="connsiteY7" fmla="*/ 180175 h 439255"/>
                <a:gd name="connsiteX8" fmla="*/ 37384 w 1029527"/>
                <a:gd name="connsiteY8" fmla="*/ 134455 h 439255"/>
                <a:gd name="connsiteX9" fmla="*/ 22144 w 1029527"/>
                <a:gd name="connsiteY9" fmla="*/ 73495 h 439255"/>
                <a:gd name="connsiteX10" fmla="*/ 88184 w 1029527"/>
                <a:gd name="connsiteY10" fmla="*/ 7455 h 43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9527" h="439255">
                  <a:moveTo>
                    <a:pt x="88184" y="7455"/>
                  </a:moveTo>
                  <a:lnTo>
                    <a:pt x="946704" y="261455"/>
                  </a:lnTo>
                  <a:cubicBezTo>
                    <a:pt x="1098257" y="315642"/>
                    <a:pt x="994964" y="313102"/>
                    <a:pt x="997504" y="332575"/>
                  </a:cubicBezTo>
                  <a:cubicBezTo>
                    <a:pt x="1000044" y="352048"/>
                    <a:pt x="982264" y="369828"/>
                    <a:pt x="961944" y="378295"/>
                  </a:cubicBezTo>
                  <a:lnTo>
                    <a:pt x="875584" y="383375"/>
                  </a:lnTo>
                  <a:lnTo>
                    <a:pt x="794304" y="439255"/>
                  </a:lnTo>
                  <a:lnTo>
                    <a:pt x="128824" y="251295"/>
                  </a:lnTo>
                  <a:lnTo>
                    <a:pt x="113584" y="180175"/>
                  </a:lnTo>
                  <a:lnTo>
                    <a:pt x="37384" y="134455"/>
                  </a:lnTo>
                  <a:cubicBezTo>
                    <a:pt x="22144" y="116675"/>
                    <a:pt x="13677" y="94662"/>
                    <a:pt x="22144" y="73495"/>
                  </a:cubicBezTo>
                  <a:cubicBezTo>
                    <a:pt x="30611" y="52328"/>
                    <a:pt x="-65909" y="-23872"/>
                    <a:pt x="88184" y="7455"/>
                  </a:cubicBezTo>
                  <a:close/>
                </a:path>
              </a:pathLst>
            </a:custGeom>
            <a:solidFill>
              <a:srgbClr val="714305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96C866A-2634-49D9-81EC-8CA983A0A007}"/>
                </a:ext>
              </a:extLst>
            </p:cNvPr>
            <p:cNvSpPr/>
            <p:nvPr/>
          </p:nvSpPr>
          <p:spPr>
            <a:xfrm rot="10800000">
              <a:off x="3990992" y="3443348"/>
              <a:ext cx="1029527" cy="439255"/>
            </a:xfrm>
            <a:custGeom>
              <a:avLst/>
              <a:gdLst>
                <a:gd name="connsiteX0" fmla="*/ 66040 w 975360"/>
                <a:gd name="connsiteY0" fmla="*/ 0 h 431800"/>
                <a:gd name="connsiteX1" fmla="*/ 924560 w 975360"/>
                <a:gd name="connsiteY1" fmla="*/ 254000 h 431800"/>
                <a:gd name="connsiteX2" fmla="*/ 975360 w 975360"/>
                <a:gd name="connsiteY2" fmla="*/ 325120 h 431800"/>
                <a:gd name="connsiteX3" fmla="*/ 939800 w 975360"/>
                <a:gd name="connsiteY3" fmla="*/ 370840 h 431800"/>
                <a:gd name="connsiteX4" fmla="*/ 853440 w 975360"/>
                <a:gd name="connsiteY4" fmla="*/ 375920 h 431800"/>
                <a:gd name="connsiteX5" fmla="*/ 772160 w 975360"/>
                <a:gd name="connsiteY5" fmla="*/ 431800 h 431800"/>
                <a:gd name="connsiteX6" fmla="*/ 106680 w 975360"/>
                <a:gd name="connsiteY6" fmla="*/ 243840 h 431800"/>
                <a:gd name="connsiteX7" fmla="*/ 91440 w 975360"/>
                <a:gd name="connsiteY7" fmla="*/ 172720 h 431800"/>
                <a:gd name="connsiteX8" fmla="*/ 15240 w 975360"/>
                <a:gd name="connsiteY8" fmla="*/ 127000 h 431800"/>
                <a:gd name="connsiteX9" fmla="*/ 0 w 975360"/>
                <a:gd name="connsiteY9" fmla="*/ 66040 h 431800"/>
                <a:gd name="connsiteX10" fmla="*/ 66040 w 975360"/>
                <a:gd name="connsiteY10" fmla="*/ 0 h 431800"/>
                <a:gd name="connsiteX0" fmla="*/ 66040 w 1007383"/>
                <a:gd name="connsiteY0" fmla="*/ 0 h 431800"/>
                <a:gd name="connsiteX1" fmla="*/ 924560 w 1007383"/>
                <a:gd name="connsiteY1" fmla="*/ 254000 h 431800"/>
                <a:gd name="connsiteX2" fmla="*/ 975360 w 1007383"/>
                <a:gd name="connsiteY2" fmla="*/ 325120 h 431800"/>
                <a:gd name="connsiteX3" fmla="*/ 939800 w 1007383"/>
                <a:gd name="connsiteY3" fmla="*/ 370840 h 431800"/>
                <a:gd name="connsiteX4" fmla="*/ 853440 w 1007383"/>
                <a:gd name="connsiteY4" fmla="*/ 375920 h 431800"/>
                <a:gd name="connsiteX5" fmla="*/ 772160 w 1007383"/>
                <a:gd name="connsiteY5" fmla="*/ 431800 h 431800"/>
                <a:gd name="connsiteX6" fmla="*/ 106680 w 1007383"/>
                <a:gd name="connsiteY6" fmla="*/ 243840 h 431800"/>
                <a:gd name="connsiteX7" fmla="*/ 91440 w 1007383"/>
                <a:gd name="connsiteY7" fmla="*/ 172720 h 431800"/>
                <a:gd name="connsiteX8" fmla="*/ 15240 w 1007383"/>
                <a:gd name="connsiteY8" fmla="*/ 127000 h 431800"/>
                <a:gd name="connsiteX9" fmla="*/ 0 w 1007383"/>
                <a:gd name="connsiteY9" fmla="*/ 66040 h 431800"/>
                <a:gd name="connsiteX10" fmla="*/ 66040 w 1007383"/>
                <a:gd name="connsiteY10" fmla="*/ 0 h 431800"/>
                <a:gd name="connsiteX0" fmla="*/ 88184 w 1029527"/>
                <a:gd name="connsiteY0" fmla="*/ 7455 h 439255"/>
                <a:gd name="connsiteX1" fmla="*/ 946704 w 1029527"/>
                <a:gd name="connsiteY1" fmla="*/ 261455 h 439255"/>
                <a:gd name="connsiteX2" fmla="*/ 997504 w 1029527"/>
                <a:gd name="connsiteY2" fmla="*/ 332575 h 439255"/>
                <a:gd name="connsiteX3" fmla="*/ 961944 w 1029527"/>
                <a:gd name="connsiteY3" fmla="*/ 378295 h 439255"/>
                <a:gd name="connsiteX4" fmla="*/ 875584 w 1029527"/>
                <a:gd name="connsiteY4" fmla="*/ 383375 h 439255"/>
                <a:gd name="connsiteX5" fmla="*/ 794304 w 1029527"/>
                <a:gd name="connsiteY5" fmla="*/ 439255 h 439255"/>
                <a:gd name="connsiteX6" fmla="*/ 128824 w 1029527"/>
                <a:gd name="connsiteY6" fmla="*/ 251295 h 439255"/>
                <a:gd name="connsiteX7" fmla="*/ 113584 w 1029527"/>
                <a:gd name="connsiteY7" fmla="*/ 180175 h 439255"/>
                <a:gd name="connsiteX8" fmla="*/ 37384 w 1029527"/>
                <a:gd name="connsiteY8" fmla="*/ 134455 h 439255"/>
                <a:gd name="connsiteX9" fmla="*/ 22144 w 1029527"/>
                <a:gd name="connsiteY9" fmla="*/ 73495 h 439255"/>
                <a:gd name="connsiteX10" fmla="*/ 88184 w 1029527"/>
                <a:gd name="connsiteY10" fmla="*/ 7455 h 43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9527" h="439255">
                  <a:moveTo>
                    <a:pt x="88184" y="7455"/>
                  </a:moveTo>
                  <a:lnTo>
                    <a:pt x="946704" y="261455"/>
                  </a:lnTo>
                  <a:cubicBezTo>
                    <a:pt x="1098257" y="315642"/>
                    <a:pt x="994964" y="313102"/>
                    <a:pt x="997504" y="332575"/>
                  </a:cubicBezTo>
                  <a:cubicBezTo>
                    <a:pt x="1000044" y="352048"/>
                    <a:pt x="982264" y="369828"/>
                    <a:pt x="961944" y="378295"/>
                  </a:cubicBezTo>
                  <a:lnTo>
                    <a:pt x="875584" y="383375"/>
                  </a:lnTo>
                  <a:lnTo>
                    <a:pt x="794304" y="439255"/>
                  </a:lnTo>
                  <a:lnTo>
                    <a:pt x="128824" y="251295"/>
                  </a:lnTo>
                  <a:lnTo>
                    <a:pt x="113584" y="180175"/>
                  </a:lnTo>
                  <a:lnTo>
                    <a:pt x="37384" y="134455"/>
                  </a:lnTo>
                  <a:cubicBezTo>
                    <a:pt x="22144" y="116675"/>
                    <a:pt x="13677" y="94662"/>
                    <a:pt x="22144" y="73495"/>
                  </a:cubicBezTo>
                  <a:cubicBezTo>
                    <a:pt x="30611" y="52328"/>
                    <a:pt x="-65909" y="-23872"/>
                    <a:pt x="88184" y="7455"/>
                  </a:cubicBezTo>
                  <a:close/>
                </a:path>
              </a:pathLst>
            </a:custGeom>
            <a:solidFill>
              <a:srgbClr val="714305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7E3B0BA2-EA34-4326-8807-BDA08641C5E4}"/>
                </a:ext>
              </a:extLst>
            </p:cNvPr>
            <p:cNvSpPr/>
            <p:nvPr/>
          </p:nvSpPr>
          <p:spPr>
            <a:xfrm rot="-60000">
              <a:off x="4276301" y="2757918"/>
              <a:ext cx="889000" cy="360680"/>
            </a:xfrm>
            <a:custGeom>
              <a:avLst/>
              <a:gdLst>
                <a:gd name="connsiteX0" fmla="*/ 142240 w 889000"/>
                <a:gd name="connsiteY0" fmla="*/ 0 h 360680"/>
                <a:gd name="connsiteX1" fmla="*/ 812800 w 889000"/>
                <a:gd name="connsiteY1" fmla="*/ 198120 h 360680"/>
                <a:gd name="connsiteX2" fmla="*/ 833120 w 889000"/>
                <a:gd name="connsiteY2" fmla="*/ 254000 h 360680"/>
                <a:gd name="connsiteX3" fmla="*/ 889000 w 889000"/>
                <a:gd name="connsiteY3" fmla="*/ 294640 h 360680"/>
                <a:gd name="connsiteX4" fmla="*/ 858520 w 889000"/>
                <a:gd name="connsiteY4" fmla="*/ 360680 h 360680"/>
                <a:gd name="connsiteX5" fmla="*/ 0 w 889000"/>
                <a:gd name="connsiteY5" fmla="*/ 101600 h 360680"/>
                <a:gd name="connsiteX6" fmla="*/ 10160 w 889000"/>
                <a:gd name="connsiteY6" fmla="*/ 40640 h 360680"/>
                <a:gd name="connsiteX7" fmla="*/ 71120 w 889000"/>
                <a:gd name="connsiteY7" fmla="*/ 45720 h 360680"/>
                <a:gd name="connsiteX8" fmla="*/ 142240 w 889000"/>
                <a:gd name="connsiteY8" fmla="*/ 0 h 36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000" h="360680">
                  <a:moveTo>
                    <a:pt x="142240" y="0"/>
                  </a:moveTo>
                  <a:lnTo>
                    <a:pt x="812800" y="198120"/>
                  </a:lnTo>
                  <a:lnTo>
                    <a:pt x="833120" y="254000"/>
                  </a:lnTo>
                  <a:lnTo>
                    <a:pt x="889000" y="294640"/>
                  </a:lnTo>
                  <a:lnTo>
                    <a:pt x="858520" y="360680"/>
                  </a:lnTo>
                  <a:lnTo>
                    <a:pt x="0" y="101600"/>
                  </a:lnTo>
                  <a:lnTo>
                    <a:pt x="10160" y="40640"/>
                  </a:lnTo>
                  <a:lnTo>
                    <a:pt x="71120" y="4572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E9C059"/>
            </a:solidFill>
            <a:ln>
              <a:solidFill>
                <a:srgbClr val="714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299E573D-5CA5-422A-B196-C17D74E7AD7F}"/>
                </a:ext>
              </a:extLst>
            </p:cNvPr>
            <p:cNvSpPr/>
            <p:nvPr/>
          </p:nvSpPr>
          <p:spPr>
            <a:xfrm rot="10740000">
              <a:off x="4128439" y="3282293"/>
              <a:ext cx="889000" cy="360680"/>
            </a:xfrm>
            <a:custGeom>
              <a:avLst/>
              <a:gdLst>
                <a:gd name="connsiteX0" fmla="*/ 142240 w 889000"/>
                <a:gd name="connsiteY0" fmla="*/ 0 h 360680"/>
                <a:gd name="connsiteX1" fmla="*/ 812800 w 889000"/>
                <a:gd name="connsiteY1" fmla="*/ 198120 h 360680"/>
                <a:gd name="connsiteX2" fmla="*/ 833120 w 889000"/>
                <a:gd name="connsiteY2" fmla="*/ 254000 h 360680"/>
                <a:gd name="connsiteX3" fmla="*/ 889000 w 889000"/>
                <a:gd name="connsiteY3" fmla="*/ 294640 h 360680"/>
                <a:gd name="connsiteX4" fmla="*/ 858520 w 889000"/>
                <a:gd name="connsiteY4" fmla="*/ 360680 h 360680"/>
                <a:gd name="connsiteX5" fmla="*/ 0 w 889000"/>
                <a:gd name="connsiteY5" fmla="*/ 101600 h 360680"/>
                <a:gd name="connsiteX6" fmla="*/ 10160 w 889000"/>
                <a:gd name="connsiteY6" fmla="*/ 40640 h 360680"/>
                <a:gd name="connsiteX7" fmla="*/ 71120 w 889000"/>
                <a:gd name="connsiteY7" fmla="*/ 45720 h 360680"/>
                <a:gd name="connsiteX8" fmla="*/ 142240 w 889000"/>
                <a:gd name="connsiteY8" fmla="*/ 0 h 36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000" h="360680">
                  <a:moveTo>
                    <a:pt x="142240" y="0"/>
                  </a:moveTo>
                  <a:lnTo>
                    <a:pt x="812800" y="198120"/>
                  </a:lnTo>
                  <a:lnTo>
                    <a:pt x="833120" y="254000"/>
                  </a:lnTo>
                  <a:lnTo>
                    <a:pt x="889000" y="294640"/>
                  </a:lnTo>
                  <a:lnTo>
                    <a:pt x="858520" y="360680"/>
                  </a:lnTo>
                  <a:lnTo>
                    <a:pt x="0" y="101600"/>
                  </a:lnTo>
                  <a:lnTo>
                    <a:pt x="10160" y="40640"/>
                  </a:lnTo>
                  <a:lnTo>
                    <a:pt x="71120" y="4572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E9C059"/>
            </a:solidFill>
            <a:ln>
              <a:solidFill>
                <a:srgbClr val="7143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92002442-EFAB-4FEA-804A-08A5FDAD6599}"/>
                </a:ext>
              </a:extLst>
            </p:cNvPr>
            <p:cNvSpPr/>
            <p:nvPr/>
          </p:nvSpPr>
          <p:spPr>
            <a:xfrm rot="941934">
              <a:off x="4203386" y="2972858"/>
              <a:ext cx="886968" cy="457200"/>
            </a:xfrm>
            <a:prstGeom prst="rect">
              <a:avLst/>
            </a:prstGeom>
            <a:solidFill>
              <a:srgbClr val="7143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9D0AD769-1D96-46F5-A01C-044092F19D55}"/>
                </a:ext>
              </a:extLst>
            </p:cNvPr>
            <p:cNvSpPr/>
            <p:nvPr/>
          </p:nvSpPr>
          <p:spPr>
            <a:xfrm>
              <a:off x="3738881" y="3922218"/>
              <a:ext cx="1825262" cy="110281"/>
            </a:xfrm>
            <a:prstGeom prst="roundRect">
              <a:avLst/>
            </a:prstGeom>
            <a:solidFill>
              <a:srgbClr val="543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D72EABC2-8ED7-4067-9B0C-C6CDB6A484DA}"/>
                </a:ext>
              </a:extLst>
            </p:cNvPr>
            <p:cNvSpPr/>
            <p:nvPr/>
          </p:nvSpPr>
          <p:spPr>
            <a:xfrm>
              <a:off x="3635512" y="4018477"/>
              <a:ext cx="2031999" cy="170254"/>
            </a:xfrm>
            <a:prstGeom prst="roundRect">
              <a:avLst/>
            </a:prstGeom>
            <a:solidFill>
              <a:srgbClr val="543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="" xmlns:a16="http://schemas.microsoft.com/office/drawing/2014/main" id="{BF2E9B02-911A-4248-BC48-1890A0CAFB15}"/>
                </a:ext>
              </a:extLst>
            </p:cNvPr>
            <p:cNvSpPr/>
            <p:nvPr/>
          </p:nvSpPr>
          <p:spPr>
            <a:xfrm>
              <a:off x="3591982" y="4150713"/>
              <a:ext cx="2131831" cy="123486"/>
            </a:xfrm>
            <a:prstGeom prst="roundRect">
              <a:avLst/>
            </a:prstGeom>
            <a:solidFill>
              <a:srgbClr val="543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9F59B44-8A86-4F8B-A540-385AC08C3E78}"/>
                </a:ext>
              </a:extLst>
            </p:cNvPr>
            <p:cNvSpPr/>
            <p:nvPr/>
          </p:nvSpPr>
          <p:spPr>
            <a:xfrm rot="934567">
              <a:off x="5063563" y="3167716"/>
              <a:ext cx="118298" cy="347629"/>
            </a:xfrm>
            <a:prstGeom prst="roundRect">
              <a:avLst/>
            </a:prstGeom>
            <a:solidFill>
              <a:srgbClr val="714305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7897BF7D-A83B-420C-B974-2CC47C744B89}"/>
                </a:ext>
              </a:extLst>
            </p:cNvPr>
            <p:cNvSpPr/>
            <p:nvPr/>
          </p:nvSpPr>
          <p:spPr>
            <a:xfrm rot="10800000">
              <a:off x="4090088" y="3618092"/>
              <a:ext cx="831333" cy="310767"/>
            </a:xfrm>
            <a:custGeom>
              <a:avLst/>
              <a:gdLst>
                <a:gd name="connsiteX0" fmla="*/ 25861 w 831333"/>
                <a:gd name="connsiteY0" fmla="*/ 77073 h 310767"/>
                <a:gd name="connsiteX1" fmla="*/ 168101 w 831333"/>
                <a:gd name="connsiteY1" fmla="*/ 873 h 310767"/>
                <a:gd name="connsiteX2" fmla="*/ 432261 w 831333"/>
                <a:gd name="connsiteY2" fmla="*/ 41513 h 310767"/>
                <a:gd name="connsiteX3" fmla="*/ 671021 w 831333"/>
                <a:gd name="connsiteY3" fmla="*/ 127873 h 310767"/>
                <a:gd name="connsiteX4" fmla="*/ 803101 w 831333"/>
                <a:gd name="connsiteY4" fmla="*/ 229473 h 310767"/>
                <a:gd name="connsiteX5" fmla="*/ 823421 w 831333"/>
                <a:gd name="connsiteY5" fmla="*/ 305673 h 310767"/>
                <a:gd name="connsiteX6" fmla="*/ 701501 w 831333"/>
                <a:gd name="connsiteY6" fmla="*/ 280273 h 310767"/>
                <a:gd name="connsiteX7" fmla="*/ 25861 w 831333"/>
                <a:gd name="connsiteY7" fmla="*/ 77073 h 31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333" h="310767">
                  <a:moveTo>
                    <a:pt x="25861" y="77073"/>
                  </a:moveTo>
                  <a:cubicBezTo>
                    <a:pt x="-63039" y="30506"/>
                    <a:pt x="100368" y="6800"/>
                    <a:pt x="168101" y="873"/>
                  </a:cubicBezTo>
                  <a:cubicBezTo>
                    <a:pt x="235834" y="-5054"/>
                    <a:pt x="348441" y="20346"/>
                    <a:pt x="432261" y="41513"/>
                  </a:cubicBezTo>
                  <a:cubicBezTo>
                    <a:pt x="516081" y="62680"/>
                    <a:pt x="609214" y="96546"/>
                    <a:pt x="671021" y="127873"/>
                  </a:cubicBezTo>
                  <a:cubicBezTo>
                    <a:pt x="732828" y="159200"/>
                    <a:pt x="777701" y="199840"/>
                    <a:pt x="803101" y="229473"/>
                  </a:cubicBezTo>
                  <a:cubicBezTo>
                    <a:pt x="828501" y="259106"/>
                    <a:pt x="840354" y="297206"/>
                    <a:pt x="823421" y="305673"/>
                  </a:cubicBezTo>
                  <a:cubicBezTo>
                    <a:pt x="806488" y="314140"/>
                    <a:pt x="832734" y="315833"/>
                    <a:pt x="701501" y="280273"/>
                  </a:cubicBezTo>
                  <a:cubicBezTo>
                    <a:pt x="570268" y="244713"/>
                    <a:pt x="114761" y="123640"/>
                    <a:pt x="25861" y="77073"/>
                  </a:cubicBezTo>
                  <a:close/>
                </a:path>
              </a:pathLst>
            </a:custGeom>
            <a:solidFill>
              <a:srgbClr val="714305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="" xmlns:a16="http://schemas.microsoft.com/office/drawing/2014/main" id="{17ECB748-2FC9-46E0-A07C-C2ABECF61835}"/>
                </a:ext>
              </a:extLst>
            </p:cNvPr>
            <p:cNvSpPr/>
            <p:nvPr/>
          </p:nvSpPr>
          <p:spPr>
            <a:xfrm rot="934567">
              <a:off x="5331812" y="3290643"/>
              <a:ext cx="108303" cy="257560"/>
            </a:xfrm>
            <a:prstGeom prst="roundRect">
              <a:avLst/>
            </a:prstGeom>
            <a:solidFill>
              <a:srgbClr val="E9C059"/>
            </a:solidFill>
            <a:ln>
              <a:solidFill>
                <a:srgbClr val="5432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94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30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HCPS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SATVIK BORRA</cp:lastModifiedBy>
  <cp:revision>43</cp:revision>
  <dcterms:created xsi:type="dcterms:W3CDTF">2019-01-10T19:45:01Z</dcterms:created>
  <dcterms:modified xsi:type="dcterms:W3CDTF">2019-01-16T02:56:13Z</dcterms:modified>
</cp:coreProperties>
</file>