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64D"/>
    <a:srgbClr val="FBD853"/>
    <a:srgbClr val="2B6CA7"/>
    <a:srgbClr val="56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78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1512" y="1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21803-10D7-4F80-B2D9-FC9793259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AC9D25-62F6-4E3D-9D27-F6929F11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2479F7-937F-4C51-98B7-368B8E9F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B2B729-052D-4D89-BAE4-92C3A8B9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65F87-23D4-480F-A223-B05C6F34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4FD5F-06DE-4A57-B761-8BB8E1CE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E6883D-2D37-4DAC-9195-4C9F8ADB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6AF34-619B-4786-AB3D-805501A4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18AF28-B5C3-49CA-9F7D-D83E2ADD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B35EAF-B9D6-43C4-82AB-DA99E5C6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9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778D8B-6A23-44D6-926A-E524B81B9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19B233-2622-4FFC-915D-E25E46DF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3BFCCA-5C22-4BBC-BB2F-43FB1FC6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8C0C3-0126-473F-AEA4-4999EE57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CF59E0-04B1-461E-A404-6622A357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9161A-4424-4180-BF50-5879380F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445DA-2632-4848-B2C9-F1F0E619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46B0AE-6585-46B1-A897-F9143EE0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11C139-404E-4B28-9809-C55DA76E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BC5BE3-F59E-45CE-B59B-EBC1972C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2D854-0DC6-44C8-8B77-4725578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11F25B-129A-4D69-9F10-D88E0969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E3195-E7CB-4691-9118-D573D84F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32909-ABF3-4947-A7EC-9010BCC2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1F4F0-039F-493E-B5BF-D3BFFDA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3105D-E54B-4396-9123-37ED225A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C7ED33-D963-4547-A206-DB260E10C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8E98B5-629C-4F11-B867-78F79D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44808D-39E8-473F-844E-CE4CFE9D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D0C734-71A7-493E-9F91-ED9E40F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BC936C-A296-4E9B-B3BB-2546CB0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CD9C9-EA3E-4D30-8226-F1A11590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F1928A-AC18-4D81-A1EF-85BF550D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0BF565-EA8D-48B9-8502-9378EE31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8B0B21-D638-4252-8B5F-C348B6641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436B84-E3A9-4F73-A222-50190429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C35ECE-1B50-4E63-950C-23AC9490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C89901-C1E6-4F94-9F5B-0C4E701E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4202365-9B03-436A-AE6B-2169F24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247E2-7B1C-44B5-A9C1-E17A77CB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5D47C9-E51E-47C2-A394-A52E1798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2D1C0F-1721-428D-B8D2-A6E1023B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1F5813-DEEF-4FE7-B9D9-BC06BC57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90AD49-4336-4993-83BD-A91E951C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5201F47-FAFB-4DFE-A81A-C257000B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0180BF-4CAC-48B6-89CD-731D1AB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E7D20-2C16-496A-9C32-4869B51E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6D659-8532-4AA1-A7C9-EFDBB089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613ED-0E8A-4FD4-80BE-95B4AFBA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C6469A-FF97-47B0-9D87-5CB918B7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079955-272A-4176-8D28-467E2903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7917E-7B57-4BC0-94E6-EBCADD36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FAFB1-89AB-45E4-9AE2-7E7B28AC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229420-DC15-44DD-BDC5-DA9B1B43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4A21DF-CB38-4DB9-83DA-74462EAB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FF3CBF-288A-482C-9352-213341D5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E1EBF2-ACB2-4578-B316-06989C6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F754DF-FA88-49F5-8757-6D1AC22A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906B04-48FF-458C-9A1A-0BEF3FF3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AB14EE-CD7A-449F-96EF-BA9F28A9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C9D515-9A3B-4F50-9A90-526119B0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3CC5-983A-4283-88E8-81011159B94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9A863-FB48-4BDA-B3CC-C1EA04357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B4CD37-330F-41A1-BCAA-8C6C29A9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19D2B5-CF5F-4970-9E11-6F6E9BF8D455}"/>
              </a:ext>
            </a:extLst>
          </p:cNvPr>
          <p:cNvSpPr/>
          <p:nvPr/>
        </p:nvSpPr>
        <p:spPr>
          <a:xfrm>
            <a:off x="3054409" y="-358299"/>
            <a:ext cx="6083182" cy="5653218"/>
          </a:xfrm>
          <a:prstGeom prst="rect">
            <a:avLst/>
          </a:prstGeom>
          <a:solidFill>
            <a:srgbClr val="FBD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DE3B4A-3F86-4E42-B166-F1CBD4856337}"/>
              </a:ext>
            </a:extLst>
          </p:cNvPr>
          <p:cNvSpPr/>
          <p:nvPr/>
        </p:nvSpPr>
        <p:spPr>
          <a:xfrm>
            <a:off x="5393237" y="-1278975"/>
            <a:ext cx="4247776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?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357A0-9E7E-4F72-963D-F40F60DD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10891">
            <a:off x="3574203" y="1381325"/>
            <a:ext cx="3167270" cy="1310102"/>
          </a:xfrm>
        </p:spPr>
        <p:txBody>
          <a:bodyPr>
            <a:normAutofit/>
          </a:bodyPr>
          <a:lstStyle/>
          <a:p>
            <a:r>
              <a:rPr lang="en-US" sz="8400" b="1" dirty="0"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E3656A-566E-4CCC-9A38-DDB74F1D4794}"/>
              </a:ext>
            </a:extLst>
          </p:cNvPr>
          <p:cNvSpPr/>
          <p:nvPr/>
        </p:nvSpPr>
        <p:spPr>
          <a:xfrm rot="20549917">
            <a:off x="4808719" y="1862983"/>
            <a:ext cx="27334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err="1">
                <a:latin typeface="Arial Rounded MT Bold" panose="020F0704030504030204" pitchFamily="34" charset="0"/>
              </a:rPr>
              <a:t>uiz</a:t>
            </a:r>
            <a:r>
              <a:rPr lang="en-US" sz="11500" b="1" dirty="0">
                <a:latin typeface="Arial Rounded MT Bold" panose="020F0704030504030204" pitchFamily="34" charset="0"/>
              </a:rPr>
              <a:t>!</a:t>
            </a:r>
            <a:endParaRPr lang="en-US" sz="115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944E6E8-A85F-4303-BCCB-56C1E1DB004B}"/>
              </a:ext>
            </a:extLst>
          </p:cNvPr>
          <p:cNvGrpSpPr/>
          <p:nvPr/>
        </p:nvGrpSpPr>
        <p:grpSpPr>
          <a:xfrm rot="20911850">
            <a:off x="3505791" y="2601158"/>
            <a:ext cx="1569006" cy="1768466"/>
            <a:chOff x="3704705" y="1796908"/>
            <a:chExt cx="1569006" cy="1768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C2B705B-8410-4E44-951C-C920797169FC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027CF97-B4E3-4672-AD1D-95CF59D948A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369EB78-5402-48DE-B712-D26BC47AAE7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52EEE46-0BB0-4C1B-A55F-55BD98409E5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AD44ED2-6FAD-4DBD-9373-DCA4BA27B9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A50F59F6-87D4-4621-ACF9-87234DB08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C869D7C-44E5-47EF-B01A-B6A928A8B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D65A97BE-F66E-4750-81E1-D609D2518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38A8D32E-C6AA-46D8-8F5B-369A53AF5458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fbla logo">
            <a:extLst>
              <a:ext uri="{FF2B5EF4-FFF2-40B4-BE49-F238E27FC236}">
                <a16:creationId xmlns:a16="http://schemas.microsoft.com/office/drawing/2014/main" xmlns="" id="{1819710D-698F-4B3A-9E63-5AD60468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2247" y="-730067"/>
            <a:ext cx="6630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1D88C52-6E99-4369-AEE1-2F0AF6DE5AD2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343688" y="747088"/>
            <a:ext cx="4414352" cy="2405022"/>
          </a:xfrm>
        </p:spPr>
        <p:txBody>
          <a:bodyPr>
            <a:normAutofit fontScale="90000"/>
          </a:bodyPr>
          <a:lstStyle/>
          <a:p>
            <a:r>
              <a:rPr lang="en-US" sz="20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B9C5473-579F-47A9-9843-EC0DEDA89198}"/>
              </a:ext>
            </a:extLst>
          </p:cNvPr>
          <p:cNvSpPr>
            <a:spLocks noChangeAspect="1"/>
          </p:cNvSpPr>
          <p:nvPr/>
        </p:nvSpPr>
        <p:spPr>
          <a:xfrm>
            <a:off x="5138501" y="2028795"/>
            <a:ext cx="59956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uiz</a:t>
            </a:r>
            <a:r>
              <a:rPr lang="en-US" sz="26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sz="26000" b="1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963F824-E193-4DD3-B5B2-B5833BCF201D}"/>
              </a:ext>
            </a:extLst>
          </p:cNvPr>
          <p:cNvGrpSpPr>
            <a:grpSpLocks noChangeAspect="1"/>
          </p:cNvGrpSpPr>
          <p:nvPr/>
        </p:nvGrpSpPr>
        <p:grpSpPr>
          <a:xfrm rot="20911850">
            <a:off x="1387656" y="1981326"/>
            <a:ext cx="3672135" cy="4138955"/>
            <a:chOff x="3704705" y="1796908"/>
            <a:chExt cx="1569006" cy="17684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795DFEA-8E4E-483A-8F6D-3AA23EBCB263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9FAC3C98-1744-43BF-8234-90B0D80FCE9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68A1580-EC5E-4DD1-AFD3-CB0250ECB4F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F36C9A2-02D3-4F38-ABE2-747BC2C72B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11230159-F934-42FA-90B1-693DA4A15E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7F820008-76AF-4B2A-80E2-EF91F9C6F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73A32E2-E586-41EB-9C35-11D048FC9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05204ADF-5819-435F-B843-AB52FED79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476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6570E96-9C5B-4E72-BE8C-D2D1865EC0CE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2388D6-F895-470D-8FEF-F97589191BDC}"/>
              </a:ext>
            </a:extLst>
          </p:cNvPr>
          <p:cNvSpPr>
            <a:spLocks noChangeAspect="1"/>
          </p:cNvSpPr>
          <p:nvPr/>
        </p:nvSpPr>
        <p:spPr>
          <a:xfrm>
            <a:off x="129850" y="67273"/>
            <a:ext cx="11959056" cy="6376769"/>
          </a:xfrm>
          <a:prstGeom prst="rect">
            <a:avLst/>
          </a:prstGeom>
          <a:noFill/>
          <a:ln w="76200">
            <a:solidFill>
              <a:srgbClr val="FBD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C07B177A-D9FF-42DF-97F9-C5CA74A1E25D}"/>
              </a:ext>
            </a:extLst>
          </p:cNvPr>
          <p:cNvSpPr/>
          <p:nvPr/>
        </p:nvSpPr>
        <p:spPr>
          <a:xfrm>
            <a:off x="2780506" y="312751"/>
            <a:ext cx="6630987" cy="6248400"/>
          </a:xfrm>
          <a:prstGeom prst="roundRect">
            <a:avLst/>
          </a:prstGeom>
          <a:solidFill>
            <a:srgbClr val="1C164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1D88C52-6E99-4369-AEE1-2F0AF6DE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10891">
            <a:off x="4375857" y="2007100"/>
            <a:ext cx="3167270" cy="131010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B9C5473-579F-47A9-9843-EC0DEDA89198}"/>
              </a:ext>
            </a:extLst>
          </p:cNvPr>
          <p:cNvSpPr/>
          <p:nvPr/>
        </p:nvSpPr>
        <p:spPr>
          <a:xfrm rot="20549917">
            <a:off x="5455625" y="2488758"/>
            <a:ext cx="27334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uiz</a:t>
            </a:r>
            <a:r>
              <a:rPr lang="en-US" sz="115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sz="11500" b="1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3866858-4D58-48BB-A695-3ED1D0E237BD}"/>
              </a:ext>
            </a:extLst>
          </p:cNvPr>
          <p:cNvGrpSpPr/>
          <p:nvPr/>
        </p:nvGrpSpPr>
        <p:grpSpPr>
          <a:xfrm rot="20911850">
            <a:off x="4152697" y="3226933"/>
            <a:ext cx="1569006" cy="1768466"/>
            <a:chOff x="3704705" y="1796908"/>
            <a:chExt cx="1569006" cy="176846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FBA858C-E5D3-4E03-AEA5-07A570A8A492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F205AF6-C5F3-4FD6-A485-5C617AC66B7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855FE52E-E976-4489-A94D-5E51ABE21F4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A9FB41E-A9A1-4167-8198-88DCB3DBF1D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356C9A5-72E0-422F-984E-7160C1004FE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0C167B97-59D9-440D-B5FE-C041E5E15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A5C439E-9F8C-4F1F-87D7-B9351E7CD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864C8166-79D6-44E0-9514-584DC9C51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9A591E8-5200-4CB4-AE5A-E4A71B79A5B0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963F824-E193-4DD3-B5B2-B5833BCF201D}"/>
              </a:ext>
            </a:extLst>
          </p:cNvPr>
          <p:cNvGrpSpPr/>
          <p:nvPr/>
        </p:nvGrpSpPr>
        <p:grpSpPr>
          <a:xfrm rot="20911850">
            <a:off x="4152697" y="3226934"/>
            <a:ext cx="1569006" cy="1768466"/>
            <a:chOff x="3704705" y="1796908"/>
            <a:chExt cx="1569006" cy="17684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795DFEA-8E4E-483A-8F6D-3AA23EBCB263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9FAC3C98-1744-43BF-8234-90B0D80FCE9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68A1580-EC5E-4DD1-AFD3-CB0250ECB4F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F36C9A2-02D3-4F38-ABE2-747BC2C72B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11230159-F934-42FA-90B1-693DA4A15E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7F820008-76AF-4B2A-80E2-EF91F9C6F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73A32E2-E586-41EB-9C35-11D048FC9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05204ADF-5819-435F-B843-AB52FED79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6570E96-9C5B-4E72-BE8C-D2D1865EC0CE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2388D6-F895-470D-8FEF-F97589191BDC}"/>
              </a:ext>
            </a:extLst>
          </p:cNvPr>
          <p:cNvSpPr/>
          <p:nvPr/>
        </p:nvSpPr>
        <p:spPr>
          <a:xfrm>
            <a:off x="3738536" y="1159253"/>
            <a:ext cx="4667250" cy="4419600"/>
          </a:xfrm>
          <a:prstGeom prst="rect">
            <a:avLst/>
          </a:prstGeom>
          <a:noFill/>
          <a:ln w="76200">
            <a:solidFill>
              <a:srgbClr val="FBD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07B177A-D9FF-42DF-97F9-C5CA74A1E25D}"/>
              </a:ext>
            </a:extLst>
          </p:cNvPr>
          <p:cNvSpPr/>
          <p:nvPr/>
        </p:nvSpPr>
        <p:spPr>
          <a:xfrm>
            <a:off x="2175388" y="0"/>
            <a:ext cx="7277913" cy="6858000"/>
          </a:xfrm>
          <a:prstGeom prst="rect">
            <a:avLst/>
          </a:prstGeom>
          <a:solidFill>
            <a:srgbClr val="1C164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1D88C52-6E99-4369-AEE1-2F0AF6DE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10891">
            <a:off x="3956576" y="1618689"/>
            <a:ext cx="3476272" cy="1437917"/>
          </a:xfrm>
        </p:spPr>
        <p:txBody>
          <a:bodyPr>
            <a:noAutofit/>
          </a:bodyPr>
          <a:lstStyle/>
          <a:p>
            <a:r>
              <a:rPr lang="en-US" sz="9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B9C5473-579F-47A9-9843-EC0DEDA89198}"/>
              </a:ext>
            </a:extLst>
          </p:cNvPr>
          <p:cNvSpPr/>
          <p:nvPr/>
        </p:nvSpPr>
        <p:spPr>
          <a:xfrm rot="20549917">
            <a:off x="5166011" y="2242649"/>
            <a:ext cx="300011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5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uiz</a:t>
            </a:r>
            <a:r>
              <a:rPr lang="en-US" sz="125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sz="125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6189" y="3109472"/>
            <a:ext cx="1943277" cy="2026000"/>
            <a:chOff x="4137082" y="3251394"/>
            <a:chExt cx="1619935" cy="168889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795DFEA-8E4E-483A-8F6D-3AA23EBCB263}"/>
                </a:ext>
              </a:extLst>
            </p:cNvPr>
            <p:cNvCxnSpPr>
              <a:cxnSpLocks/>
            </p:cNvCxnSpPr>
            <p:nvPr/>
          </p:nvCxnSpPr>
          <p:spPr>
            <a:xfrm rot="18211850" flipH="1">
              <a:off x="4352509" y="3565649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9FAC3C98-1744-43BF-8234-90B0D80FCE9B}"/>
                </a:ext>
              </a:extLst>
            </p:cNvPr>
            <p:cNvCxnSpPr>
              <a:cxnSpLocks/>
            </p:cNvCxnSpPr>
            <p:nvPr/>
          </p:nvCxnSpPr>
          <p:spPr>
            <a:xfrm rot="2011850" flipH="1">
              <a:off x="5219144" y="3409422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68A1580-EC5E-4DD1-AFD3-CB0250ECB4F3}"/>
                </a:ext>
              </a:extLst>
            </p:cNvPr>
            <p:cNvCxnSpPr>
              <a:cxnSpLocks/>
            </p:cNvCxnSpPr>
            <p:nvPr/>
          </p:nvCxnSpPr>
          <p:spPr>
            <a:xfrm rot="2011850" flipH="1">
              <a:off x="4550019" y="4378412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F36C9A2-02D3-4F38-ABE2-747BC2C72BA6}"/>
                </a:ext>
              </a:extLst>
            </p:cNvPr>
            <p:cNvCxnSpPr>
              <a:cxnSpLocks/>
            </p:cNvCxnSpPr>
            <p:nvPr/>
          </p:nvCxnSpPr>
          <p:spPr>
            <a:xfrm rot="4711850" flipH="1">
              <a:off x="4254913" y="398435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11230159-F934-42FA-90B1-693DA4A15E70}"/>
                </a:ext>
              </a:extLst>
            </p:cNvPr>
            <p:cNvCxnSpPr>
              <a:cxnSpLocks/>
            </p:cNvCxnSpPr>
            <p:nvPr/>
          </p:nvCxnSpPr>
          <p:spPr>
            <a:xfrm rot="4711850" flipH="1">
              <a:off x="5449768" y="374192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7F820008-76AF-4B2A-80E2-EF91F9C6F730}"/>
                </a:ext>
              </a:extLst>
            </p:cNvPr>
            <p:cNvCxnSpPr>
              <a:cxnSpLocks/>
            </p:cNvCxnSpPr>
            <p:nvPr/>
          </p:nvCxnSpPr>
          <p:spPr>
            <a:xfrm rot="20911850" flipH="1">
              <a:off x="4987770" y="447426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73A32E2-E586-41EB-9C35-11D048FC9813}"/>
                </a:ext>
              </a:extLst>
            </p:cNvPr>
            <p:cNvCxnSpPr>
              <a:cxnSpLocks/>
            </p:cNvCxnSpPr>
            <p:nvPr/>
          </p:nvCxnSpPr>
          <p:spPr>
            <a:xfrm rot="20911850" flipH="1">
              <a:off x="4739662" y="325139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05204ADF-5819-435F-B843-AB52FED7970D}"/>
                </a:ext>
              </a:extLst>
            </p:cNvPr>
            <p:cNvSpPr>
              <a:spLocks noChangeAspect="1"/>
            </p:cNvSpPr>
            <p:nvPr/>
          </p:nvSpPr>
          <p:spPr>
            <a:xfrm rot="20911850">
              <a:off x="4137082" y="3253238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6570E96-9C5B-4E72-BE8C-D2D1865EC0CE}"/>
                </a:ext>
              </a:extLst>
            </p:cNvPr>
            <p:cNvSpPr/>
            <p:nvPr/>
          </p:nvSpPr>
          <p:spPr>
            <a:xfrm rot="20911850">
              <a:off x="4701506" y="3578591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52388D6-F895-470D-8FEF-F97589191BDC}"/>
              </a:ext>
            </a:extLst>
          </p:cNvPr>
          <p:cNvSpPr/>
          <p:nvPr/>
        </p:nvSpPr>
        <p:spPr>
          <a:xfrm>
            <a:off x="3133416" y="872488"/>
            <a:ext cx="5122591" cy="4850780"/>
          </a:xfrm>
          <a:prstGeom prst="roundRect">
            <a:avLst/>
          </a:prstGeom>
          <a:noFill/>
          <a:ln w="76200">
            <a:solidFill>
              <a:srgbClr val="FBD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Rounded MT Bold</vt:lpstr>
      <vt:lpstr>Calibri</vt:lpstr>
      <vt:lpstr>Calibri Light</vt:lpstr>
      <vt:lpstr>Arial</vt:lpstr>
      <vt:lpstr>Office Theme</vt:lpstr>
      <vt:lpstr>Biz</vt:lpstr>
      <vt:lpstr>Biz</vt:lpstr>
      <vt:lpstr>Biz</vt:lpstr>
      <vt:lpstr>Biz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</dc:title>
  <dc:creator>MICHAEL VALENTI</dc:creator>
  <cp:lastModifiedBy>SATVIK BORRA</cp:lastModifiedBy>
  <cp:revision>39</cp:revision>
  <dcterms:created xsi:type="dcterms:W3CDTF">2019-01-14T13:10:47Z</dcterms:created>
  <dcterms:modified xsi:type="dcterms:W3CDTF">2019-01-16T02:56:09Z</dcterms:modified>
</cp:coreProperties>
</file>