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95" r:id="rId2"/>
  </p:sldMasterIdLst>
  <p:sldIdLst>
    <p:sldId id="259" r:id="rId3"/>
    <p:sldId id="262" r:id="rId4"/>
    <p:sldId id="268" r:id="rId5"/>
    <p:sldId id="271" r:id="rId6"/>
    <p:sldId id="277" r:id="rId7"/>
    <p:sldId id="280" r:id="rId8"/>
    <p:sldId id="286" r:id="rId9"/>
    <p:sldId id="289" r:id="rId10"/>
    <p:sldId id="292" r:id="rId11"/>
    <p:sldId id="295" r:id="rId12"/>
    <p:sldId id="298" r:id="rId13"/>
    <p:sldId id="301" r:id="rId14"/>
    <p:sldId id="304" r:id="rId15"/>
    <p:sldId id="307" r:id="rId16"/>
    <p:sldId id="310" r:id="rId17"/>
    <p:sldId id="316" r:id="rId18"/>
    <p:sldId id="322" r:id="rId19"/>
    <p:sldId id="325" r:id="rId20"/>
    <p:sldId id="328" r:id="rId21"/>
    <p:sldId id="331" r:id="rId22"/>
    <p:sldId id="334" r:id="rId23"/>
    <p:sldId id="337" r:id="rId24"/>
    <p:sldId id="340" r:id="rId25"/>
    <p:sldId id="343" r:id="rId26"/>
    <p:sldId id="346" r:id="rId27"/>
    <p:sldId id="349" r:id="rId28"/>
    <p:sldId id="444" r:id="rId29"/>
    <p:sldId id="445" r:id="rId30"/>
    <p:sldId id="425" r:id="rId31"/>
    <p:sldId id="426" r:id="rId32"/>
    <p:sldId id="427" r:id="rId33"/>
    <p:sldId id="428" r:id="rId34"/>
    <p:sldId id="430" r:id="rId35"/>
    <p:sldId id="429" r:id="rId36"/>
    <p:sldId id="446" r:id="rId37"/>
    <p:sldId id="443" r:id="rId38"/>
    <p:sldId id="440" r:id="rId39"/>
    <p:sldId id="441" r:id="rId40"/>
    <p:sldId id="432" r:id="rId41"/>
    <p:sldId id="433" r:id="rId42"/>
    <p:sldId id="448" r:id="rId43"/>
    <p:sldId id="442" r:id="rId44"/>
    <p:sldId id="435" r:id="rId45"/>
    <p:sldId id="434" r:id="rId46"/>
    <p:sldId id="447" r:id="rId47"/>
    <p:sldId id="367" r:id="rId48"/>
    <p:sldId id="370" r:id="rId49"/>
    <p:sldId id="373" r:id="rId50"/>
    <p:sldId id="376" r:id="rId51"/>
    <p:sldId id="379" r:id="rId52"/>
    <p:sldId id="382" r:id="rId53"/>
    <p:sldId id="385" r:id="rId54"/>
    <p:sldId id="388" r:id="rId55"/>
    <p:sldId id="391" r:id="rId56"/>
    <p:sldId id="394" r:id="rId57"/>
    <p:sldId id="397" r:id="rId58"/>
    <p:sldId id="449" r:id="rId59"/>
    <p:sldId id="400" r:id="rId60"/>
    <p:sldId id="403" r:id="rId61"/>
    <p:sldId id="406" r:id="rId62"/>
    <p:sldId id="409" r:id="rId63"/>
    <p:sldId id="412" r:id="rId64"/>
    <p:sldId id="415" r:id="rId65"/>
    <p:sldId id="418" r:id="rId66"/>
    <p:sldId id="421" r:id="rId67"/>
    <p:sldId id="424" r:id="rId68"/>
    <p:sldId id="352" r:id="rId69"/>
  </p:sldIdLst>
  <p:sldSz cx="12192000" cy="6858000"/>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6C9A4-EAE4-4806-9A2D-C4DA720736FF}" v="35" dt="2022-04-20T17:11:26.054"/>
    <p1510:client id="{1E21B7B8-F24C-48D7-9049-C6261B1145E2}" v="16" dt="2022-04-20T13:17:55.284"/>
    <p1510:client id="{1FC71444-2BB8-4B77-919C-34199C03BC37}" v="18" dt="2022-04-20T16:05:44.846"/>
    <p1510:client id="{990667A1-C570-46F0-BFB9-AB9453191799}" v="3114" dt="2022-04-20T15:23:31.523"/>
    <p1510:client id="{99DE2FF3-058C-43BF-ABEE-5265F02AAD7F}" v="345" dt="2022-04-20T16:08:00.305"/>
    <p1510:client id="{9B8A73D3-2080-45B0-BA4B-4C8CFDDF4C90}" v="1" dt="2022-04-20T14:10:15.748"/>
    <p1510:client id="{D48AF0BC-51B4-427F-89A2-C455596FE47C}" v="50" dt="2022-04-20T17:20:12.175"/>
    <p1510:client id="{E9A2372D-A167-40B1-A84F-D89948E442BA}" v="3" dt="2022-04-20T17:28:34.554"/>
    <p1510:client id="{ED62F22F-F703-41A6-986C-6EA7737A051A}" v="1" dt="2022-04-20T16:12:37.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1FC71444-2BB8-4B77-919C-34199C03BC37}"/>
    <pc:docChg chg="delSld modSld">
      <pc:chgData name="Guest User" userId="" providerId="Windows Live" clId="Web-{1FC71444-2BB8-4B77-919C-34199C03BC37}" dt="2022-04-20T16:05:44.846" v="16"/>
      <pc:docMkLst>
        <pc:docMk/>
      </pc:docMkLst>
      <pc:sldChg chg="addSp modSp">
        <pc:chgData name="Guest User" userId="" providerId="Windows Live" clId="Web-{1FC71444-2BB8-4B77-919C-34199C03BC37}" dt="2022-04-20T16:05:32.158" v="15" actId="1076"/>
        <pc:sldMkLst>
          <pc:docMk/>
          <pc:sldMk cId="1305902855" sldId="271"/>
        </pc:sldMkLst>
        <pc:spChg chg="add mod">
          <ac:chgData name="Guest User" userId="" providerId="Windows Live" clId="Web-{1FC71444-2BB8-4B77-919C-34199C03BC37}" dt="2022-04-20T16:05:32.158" v="15" actId="1076"/>
          <ac:spMkLst>
            <pc:docMk/>
            <pc:sldMk cId="1305902855" sldId="271"/>
            <ac:spMk id="3" creationId="{2173A76E-3F45-4AE6-DCA1-B77DBA8B7ACE}"/>
          </ac:spMkLst>
        </pc:spChg>
        <pc:spChg chg="mod">
          <ac:chgData name="Guest User" userId="" providerId="Windows Live" clId="Web-{1FC71444-2BB8-4B77-919C-34199C03BC37}" dt="2022-04-20T16:05:26.830" v="14" actId="1076"/>
          <ac:spMkLst>
            <pc:docMk/>
            <pc:sldMk cId="1305902855" sldId="271"/>
            <ac:spMk id="4" creationId="{2F540FA5-AAD8-4466-A091-9EB9C57E5594}"/>
          </ac:spMkLst>
        </pc:spChg>
        <pc:picChg chg="add mod">
          <ac:chgData name="Guest User" userId="" providerId="Windows Live" clId="Web-{1FC71444-2BB8-4B77-919C-34199C03BC37}" dt="2022-04-20T16:04:19.748" v="5" actId="14100"/>
          <ac:picMkLst>
            <pc:docMk/>
            <pc:sldMk cId="1305902855" sldId="271"/>
            <ac:picMk id="2" creationId="{598F6313-65F0-6D98-C9C7-B45C06BBEEF0}"/>
          </ac:picMkLst>
        </pc:picChg>
        <pc:picChg chg="mod">
          <ac:chgData name="Guest User" userId="" providerId="Windows Live" clId="Web-{1FC71444-2BB8-4B77-919C-34199C03BC37}" dt="2022-04-20T16:05:22.720" v="13" actId="1076"/>
          <ac:picMkLst>
            <pc:docMk/>
            <pc:sldMk cId="1305902855" sldId="271"/>
            <ac:picMk id="5" creationId="{CA301F7C-2676-4FD3-AFA3-BE5C1FDDC3B5}"/>
          </ac:picMkLst>
        </pc:picChg>
      </pc:sldChg>
      <pc:sldChg chg="del">
        <pc:chgData name="Guest User" userId="" providerId="Windows Live" clId="Web-{1FC71444-2BB8-4B77-919C-34199C03BC37}" dt="2022-04-20T16:05:44.846" v="16"/>
        <pc:sldMkLst>
          <pc:docMk/>
          <pc:sldMk cId="1733287344" sldId="274"/>
        </pc:sldMkLst>
      </pc:sldChg>
    </pc:docChg>
  </pc:docChgLst>
  <pc:docChgLst>
    <pc:chgData name="Guest User" providerId="Windows Live" clId="Web-{9B8A73D3-2080-45B0-BA4B-4C8CFDDF4C90}"/>
    <pc:docChg chg="delSld">
      <pc:chgData name="Guest User" userId="" providerId="Windows Live" clId="Web-{9B8A73D3-2080-45B0-BA4B-4C8CFDDF4C90}" dt="2022-04-20T14:10:15.748" v="0"/>
      <pc:docMkLst>
        <pc:docMk/>
      </pc:docMkLst>
      <pc:sldChg chg="del">
        <pc:chgData name="Guest User" userId="" providerId="Windows Live" clId="Web-{9B8A73D3-2080-45B0-BA4B-4C8CFDDF4C90}" dt="2022-04-20T14:10:15.748" v="0"/>
        <pc:sldMkLst>
          <pc:docMk/>
          <pc:sldMk cId="4171433252" sldId="265"/>
        </pc:sldMkLst>
      </pc:sldChg>
    </pc:docChg>
  </pc:docChgLst>
  <pc:docChgLst>
    <pc:chgData name="Karanam Dharneesh" userId="83c274903cce03f0" providerId="Windows Live" clId="Web-{D48AF0BC-51B4-427F-89A2-C455596FE47C}"/>
    <pc:docChg chg="addSld modSld">
      <pc:chgData name="Karanam Dharneesh" userId="83c274903cce03f0" providerId="Windows Live" clId="Web-{D48AF0BC-51B4-427F-89A2-C455596FE47C}" dt="2022-04-20T17:20:11.175" v="25" actId="20577"/>
      <pc:docMkLst>
        <pc:docMk/>
      </pc:docMkLst>
      <pc:sldChg chg="addSp modSp">
        <pc:chgData name="Karanam Dharneesh" userId="83c274903cce03f0" providerId="Windows Live" clId="Web-{D48AF0BC-51B4-427F-89A2-C455596FE47C}" dt="2022-04-20T17:20:11.175" v="25" actId="20577"/>
        <pc:sldMkLst>
          <pc:docMk/>
          <pc:sldMk cId="3819230378" sldId="400"/>
        </pc:sldMkLst>
        <pc:spChg chg="add mod">
          <ac:chgData name="Karanam Dharneesh" userId="83c274903cce03f0" providerId="Windows Live" clId="Web-{D48AF0BC-51B4-427F-89A2-C455596FE47C}" dt="2022-04-20T17:20:11.175" v="25" actId="20577"/>
          <ac:spMkLst>
            <pc:docMk/>
            <pc:sldMk cId="3819230378" sldId="400"/>
            <ac:spMk id="2" creationId="{3380953A-16AC-CA44-51AB-20796B3F0D93}"/>
          </ac:spMkLst>
        </pc:spChg>
        <pc:picChg chg="mod">
          <ac:chgData name="Karanam Dharneesh" userId="83c274903cce03f0" providerId="Windows Live" clId="Web-{D48AF0BC-51B4-427F-89A2-C455596FE47C}" dt="2022-04-20T17:17:06.216" v="0" actId="1076"/>
          <ac:picMkLst>
            <pc:docMk/>
            <pc:sldMk cId="3819230378" sldId="400"/>
            <ac:picMk id="3" creationId="{8490D613-C40C-4DAB-B366-6C3A0CECAC5D}"/>
          </ac:picMkLst>
        </pc:picChg>
      </pc:sldChg>
      <pc:sldChg chg="addSp delSp modSp new">
        <pc:chgData name="Karanam Dharneesh" userId="83c274903cce03f0" providerId="Windows Live" clId="Web-{D48AF0BC-51B4-427F-89A2-C455596FE47C}" dt="2022-04-20T17:19:28.236" v="8"/>
        <pc:sldMkLst>
          <pc:docMk/>
          <pc:sldMk cId="1924424719" sldId="449"/>
        </pc:sldMkLst>
        <pc:spChg chg="del">
          <ac:chgData name="Karanam Dharneesh" userId="83c274903cce03f0" providerId="Windows Live" clId="Web-{D48AF0BC-51B4-427F-89A2-C455596FE47C}" dt="2022-04-20T17:17:20.717" v="2"/>
          <ac:spMkLst>
            <pc:docMk/>
            <pc:sldMk cId="1924424719" sldId="449"/>
            <ac:spMk id="2" creationId="{6966C490-7B46-2968-FCFC-A0DA2E1670A3}"/>
          </ac:spMkLst>
        </pc:spChg>
        <pc:spChg chg="del mod">
          <ac:chgData name="Karanam Dharneesh" userId="83c274903cce03f0" providerId="Windows Live" clId="Web-{D48AF0BC-51B4-427F-89A2-C455596FE47C}" dt="2022-04-20T17:19:07.267" v="4"/>
          <ac:spMkLst>
            <pc:docMk/>
            <pc:sldMk cId="1924424719" sldId="449"/>
            <ac:spMk id="3" creationId="{1763BD34-EEA4-7BBC-3491-8EF0C84D13D0}"/>
          </ac:spMkLst>
        </pc:spChg>
        <pc:spChg chg="add del">
          <ac:chgData name="Karanam Dharneesh" userId="83c274903cce03f0" providerId="Windows Live" clId="Web-{D48AF0BC-51B4-427F-89A2-C455596FE47C}" dt="2022-04-20T17:19:28.236" v="8"/>
          <ac:spMkLst>
            <pc:docMk/>
            <pc:sldMk cId="1924424719" sldId="449"/>
            <ac:spMk id="5" creationId="{D1539B12-4AFE-0F65-3038-6B038A99F615}"/>
          </ac:spMkLst>
        </pc:spChg>
        <pc:picChg chg="add mod ord">
          <ac:chgData name="Karanam Dharneesh" userId="83c274903cce03f0" providerId="Windows Live" clId="Web-{D48AF0BC-51B4-427F-89A2-C455596FE47C}" dt="2022-04-20T17:19:14.470" v="6" actId="14100"/>
          <ac:picMkLst>
            <pc:docMk/>
            <pc:sldMk cId="1924424719" sldId="449"/>
            <ac:picMk id="4" creationId="{5F0E7B20-B767-A5D5-251C-EF30A9C45284}"/>
          </ac:picMkLst>
        </pc:picChg>
      </pc:sldChg>
    </pc:docChg>
  </pc:docChgLst>
  <pc:docChgLst>
    <pc:chgData name="Aditya kau" userId="1ba6b02d2356d217" providerId="Windows Live" clId="Web-{99DE2FF3-058C-43BF-ABEE-5265F02AAD7F}"/>
    <pc:docChg chg="delSld modSld">
      <pc:chgData name="Aditya kau" userId="1ba6b02d2356d217" providerId="Windows Live" clId="Web-{99DE2FF3-058C-43BF-ABEE-5265F02AAD7F}" dt="2022-04-20T16:08:00.305" v="182"/>
      <pc:docMkLst>
        <pc:docMk/>
      </pc:docMkLst>
      <pc:sldChg chg="addSp delSp modSp">
        <pc:chgData name="Aditya kau" userId="1ba6b02d2356d217" providerId="Windows Live" clId="Web-{99DE2FF3-058C-43BF-ABEE-5265F02AAD7F}" dt="2022-04-20T16:07:32.491" v="181" actId="1076"/>
        <pc:sldMkLst>
          <pc:docMk/>
          <pc:sldMk cId="2790966197" sldId="448"/>
        </pc:sldMkLst>
        <pc:spChg chg="add mod">
          <ac:chgData name="Aditya kau" userId="1ba6b02d2356d217" providerId="Windows Live" clId="Web-{99DE2FF3-058C-43BF-ABEE-5265F02AAD7F}" dt="2022-04-20T16:02:11.596" v="175" actId="20577"/>
          <ac:spMkLst>
            <pc:docMk/>
            <pc:sldMk cId="2790966197" sldId="448"/>
            <ac:spMk id="3" creationId="{8752EB4F-9084-8969-B8E5-45F48F6D3391}"/>
          </ac:spMkLst>
        </pc:spChg>
        <pc:picChg chg="add mod">
          <ac:chgData name="Aditya kau" userId="1ba6b02d2356d217" providerId="Windows Live" clId="Web-{99DE2FF3-058C-43BF-ABEE-5265F02AAD7F}" dt="2022-04-20T15:58:23.614" v="13" actId="1076"/>
          <ac:picMkLst>
            <pc:docMk/>
            <pc:sldMk cId="2790966197" sldId="448"/>
            <ac:picMk id="2" creationId="{D10B120A-799E-37BB-480C-72489D935121}"/>
          </ac:picMkLst>
        </pc:picChg>
        <pc:picChg chg="del">
          <ac:chgData name="Aditya kau" userId="1ba6b02d2356d217" providerId="Windows Live" clId="Web-{99DE2FF3-058C-43BF-ABEE-5265F02AAD7F}" dt="2022-04-20T15:56:14.543" v="0"/>
          <ac:picMkLst>
            <pc:docMk/>
            <pc:sldMk cId="2790966197" sldId="448"/>
            <ac:picMk id="4" creationId="{65A690CC-F71C-D309-56D3-57840684549B}"/>
          </ac:picMkLst>
        </pc:picChg>
        <pc:picChg chg="add mod">
          <ac:chgData name="Aditya kau" userId="1ba6b02d2356d217" providerId="Windows Live" clId="Web-{99DE2FF3-058C-43BF-ABEE-5265F02AAD7F}" dt="2022-04-20T16:07:32.491" v="181" actId="1076"/>
          <ac:picMkLst>
            <pc:docMk/>
            <pc:sldMk cId="2790966197" sldId="448"/>
            <ac:picMk id="5" creationId="{BE16875A-D05A-14A2-D3BC-9E8E90B271A4}"/>
          </ac:picMkLst>
        </pc:picChg>
        <pc:picChg chg="add mod">
          <ac:chgData name="Aditya kau" userId="1ba6b02d2356d217" providerId="Windows Live" clId="Web-{99DE2FF3-058C-43BF-ABEE-5265F02AAD7F}" dt="2022-04-20T16:07:30.163" v="180" actId="1076"/>
          <ac:picMkLst>
            <pc:docMk/>
            <pc:sldMk cId="2790966197" sldId="448"/>
            <ac:picMk id="6" creationId="{89CDF0CC-BCB0-AD61-2BA3-B48BD752B1D3}"/>
          </ac:picMkLst>
        </pc:picChg>
      </pc:sldChg>
      <pc:sldChg chg="delSp del">
        <pc:chgData name="Aditya kau" userId="1ba6b02d2356d217" providerId="Windows Live" clId="Web-{99DE2FF3-058C-43BF-ABEE-5265F02AAD7F}" dt="2022-04-20T16:08:00.305" v="182"/>
        <pc:sldMkLst>
          <pc:docMk/>
          <pc:sldMk cId="417125588" sldId="449"/>
        </pc:sldMkLst>
        <pc:picChg chg="del">
          <ac:chgData name="Aditya kau" userId="1ba6b02d2356d217" providerId="Windows Live" clId="Web-{99DE2FF3-058C-43BF-ABEE-5265F02AAD7F}" dt="2022-04-20T15:56:19.950" v="1"/>
          <ac:picMkLst>
            <pc:docMk/>
            <pc:sldMk cId="417125588" sldId="449"/>
            <ac:picMk id="3" creationId="{214F1551-53A3-669A-8E73-18DD6A87B1B1}"/>
          </ac:picMkLst>
        </pc:picChg>
      </pc:sldChg>
    </pc:docChg>
  </pc:docChgLst>
  <pc:docChgLst>
    <pc:chgData name="Aditya kau" userId="1ba6b02d2356d217" providerId="Windows Live" clId="Web-{990667A1-C570-46F0-BFB9-AB9453191799}"/>
    <pc:docChg chg="addSld delSld modSld sldOrd">
      <pc:chgData name="Aditya kau" userId="1ba6b02d2356d217" providerId="Windows Live" clId="Web-{990667A1-C570-46F0-BFB9-AB9453191799}" dt="2022-04-20T15:23:31.523" v="1802" actId="1076"/>
      <pc:docMkLst>
        <pc:docMk/>
      </pc:docMkLst>
      <pc:sldChg chg="modSp">
        <pc:chgData name="Aditya kau" userId="1ba6b02d2356d217" providerId="Windows Live" clId="Web-{990667A1-C570-46F0-BFB9-AB9453191799}" dt="2022-04-20T12:26:07.266" v="23" actId="20577"/>
        <pc:sldMkLst>
          <pc:docMk/>
          <pc:sldMk cId="4171433252" sldId="265"/>
        </pc:sldMkLst>
        <pc:spChg chg="mod">
          <ac:chgData name="Aditya kau" userId="1ba6b02d2356d217" providerId="Windows Live" clId="Web-{990667A1-C570-46F0-BFB9-AB9453191799}" dt="2022-04-20T12:26:07.266" v="23" actId="20577"/>
          <ac:spMkLst>
            <pc:docMk/>
            <pc:sldMk cId="4171433252" sldId="265"/>
            <ac:spMk id="3" creationId="{CA4B173C-1347-46C1-9096-1304E72A707B}"/>
          </ac:spMkLst>
        </pc:spChg>
      </pc:sldChg>
      <pc:sldChg chg="modSp">
        <pc:chgData name="Aditya kau" userId="1ba6b02d2356d217" providerId="Windows Live" clId="Web-{990667A1-C570-46F0-BFB9-AB9453191799}" dt="2022-04-20T12:26:20.469" v="25" actId="20577"/>
        <pc:sldMkLst>
          <pc:docMk/>
          <pc:sldMk cId="3072604007" sldId="268"/>
        </pc:sldMkLst>
        <pc:spChg chg="mod">
          <ac:chgData name="Aditya kau" userId="1ba6b02d2356d217" providerId="Windows Live" clId="Web-{990667A1-C570-46F0-BFB9-AB9453191799}" dt="2022-04-20T12:26:20.469" v="25" actId="20577"/>
          <ac:spMkLst>
            <pc:docMk/>
            <pc:sldMk cId="3072604007" sldId="268"/>
            <ac:spMk id="3" creationId="{A0AC6FB9-4AF1-4AD8-9C03-441E71842EFF}"/>
          </ac:spMkLst>
        </pc:spChg>
      </pc:sldChg>
      <pc:sldChg chg="modSp">
        <pc:chgData name="Aditya kau" userId="1ba6b02d2356d217" providerId="Windows Live" clId="Web-{990667A1-C570-46F0-BFB9-AB9453191799}" dt="2022-04-20T12:25:30.374" v="4" actId="20577"/>
        <pc:sldMkLst>
          <pc:docMk/>
          <pc:sldMk cId="1305902855" sldId="271"/>
        </pc:sldMkLst>
        <pc:spChg chg="mod">
          <ac:chgData name="Aditya kau" userId="1ba6b02d2356d217" providerId="Windows Live" clId="Web-{990667A1-C570-46F0-BFB9-AB9453191799}" dt="2022-04-20T12:25:30.374" v="4" actId="20577"/>
          <ac:spMkLst>
            <pc:docMk/>
            <pc:sldMk cId="1305902855" sldId="271"/>
            <ac:spMk id="4" creationId="{2F540FA5-AAD8-4466-A091-9EB9C57E5594}"/>
          </ac:spMkLst>
        </pc:spChg>
      </pc:sldChg>
      <pc:sldChg chg="modSp">
        <pc:chgData name="Aditya kau" userId="1ba6b02d2356d217" providerId="Windows Live" clId="Web-{990667A1-C570-46F0-BFB9-AB9453191799}" dt="2022-04-20T12:27:14.846" v="27" actId="20577"/>
        <pc:sldMkLst>
          <pc:docMk/>
          <pc:sldMk cId="789099325" sldId="343"/>
        </pc:sldMkLst>
        <pc:spChg chg="mod">
          <ac:chgData name="Aditya kau" userId="1ba6b02d2356d217" providerId="Windows Live" clId="Web-{990667A1-C570-46F0-BFB9-AB9453191799}" dt="2022-04-20T12:27:14.846" v="27" actId="20577"/>
          <ac:spMkLst>
            <pc:docMk/>
            <pc:sldMk cId="789099325" sldId="343"/>
            <ac:spMk id="2" creationId="{0B4827D3-4152-15D8-1532-EF4743277F04}"/>
          </ac:spMkLst>
        </pc:spChg>
      </pc:sldChg>
      <pc:sldChg chg="modSp ord">
        <pc:chgData name="Aditya kau" userId="1ba6b02d2356d217" providerId="Windows Live" clId="Web-{990667A1-C570-46F0-BFB9-AB9453191799}" dt="2022-04-20T14:34:42.408" v="1758" actId="20577"/>
        <pc:sldMkLst>
          <pc:docMk/>
          <pc:sldMk cId="59099644" sldId="352"/>
        </pc:sldMkLst>
        <pc:spChg chg="mod">
          <ac:chgData name="Aditya kau" userId="1ba6b02d2356d217" providerId="Windows Live" clId="Web-{990667A1-C570-46F0-BFB9-AB9453191799}" dt="2022-04-20T14:34:42.408" v="1758" actId="20577"/>
          <ac:spMkLst>
            <pc:docMk/>
            <pc:sldMk cId="59099644" sldId="352"/>
            <ac:spMk id="5" creationId="{E88BCBCE-ADEE-015E-F5BD-3C28EC662350}"/>
          </ac:spMkLst>
        </pc:spChg>
      </pc:sldChg>
      <pc:sldChg chg="del">
        <pc:chgData name="Aditya kau" userId="1ba6b02d2356d217" providerId="Windows Live" clId="Web-{990667A1-C570-46F0-BFB9-AB9453191799}" dt="2022-04-20T12:22:38.823" v="0"/>
        <pc:sldMkLst>
          <pc:docMk/>
          <pc:sldMk cId="2138440157" sldId="355"/>
        </pc:sldMkLst>
      </pc:sldChg>
      <pc:sldChg chg="del">
        <pc:chgData name="Aditya kau" userId="1ba6b02d2356d217" providerId="Windows Live" clId="Web-{990667A1-C570-46F0-BFB9-AB9453191799}" dt="2022-04-20T12:22:45.901" v="1"/>
        <pc:sldMkLst>
          <pc:docMk/>
          <pc:sldMk cId="3629430812" sldId="358"/>
        </pc:sldMkLst>
      </pc:sldChg>
      <pc:sldChg chg="del">
        <pc:chgData name="Aditya kau" userId="1ba6b02d2356d217" providerId="Windows Live" clId="Web-{990667A1-C570-46F0-BFB9-AB9453191799}" dt="2022-04-20T12:22:49.214" v="2"/>
        <pc:sldMkLst>
          <pc:docMk/>
          <pc:sldMk cId="4171433252" sldId="361"/>
        </pc:sldMkLst>
      </pc:sldChg>
      <pc:sldChg chg="del ord">
        <pc:chgData name="Aditya kau" userId="1ba6b02d2356d217" providerId="Windows Live" clId="Web-{990667A1-C570-46F0-BFB9-AB9453191799}" dt="2022-04-20T13:18:50.149" v="189"/>
        <pc:sldMkLst>
          <pc:docMk/>
          <pc:sldMk cId="964935887" sldId="364"/>
        </pc:sldMkLst>
      </pc:sldChg>
      <pc:sldChg chg="modSp">
        <pc:chgData name="Aditya kau" userId="1ba6b02d2356d217" providerId="Windows Live" clId="Web-{990667A1-C570-46F0-BFB9-AB9453191799}" dt="2022-04-20T14:30:07.574" v="1687" actId="20577"/>
        <pc:sldMkLst>
          <pc:docMk/>
          <pc:sldMk cId="1485495160" sldId="373"/>
        </pc:sldMkLst>
        <pc:spChg chg="mod">
          <ac:chgData name="Aditya kau" userId="1ba6b02d2356d217" providerId="Windows Live" clId="Web-{990667A1-C570-46F0-BFB9-AB9453191799}" dt="2022-04-20T14:30:07.574" v="1687" actId="20577"/>
          <ac:spMkLst>
            <pc:docMk/>
            <pc:sldMk cId="1485495160" sldId="373"/>
            <ac:spMk id="4" creationId="{A1F650B5-A8B8-4C81-AD4F-A51733A57DE1}"/>
          </ac:spMkLst>
        </pc:spChg>
      </pc:sldChg>
      <pc:sldChg chg="modSp">
        <pc:chgData name="Aditya kau" userId="1ba6b02d2356d217" providerId="Windows Live" clId="Web-{990667A1-C570-46F0-BFB9-AB9453191799}" dt="2022-04-20T14:30:20.887" v="1689" actId="14100"/>
        <pc:sldMkLst>
          <pc:docMk/>
          <pc:sldMk cId="3766029604" sldId="376"/>
        </pc:sldMkLst>
        <pc:picChg chg="mod">
          <ac:chgData name="Aditya kau" userId="1ba6b02d2356d217" providerId="Windows Live" clId="Web-{990667A1-C570-46F0-BFB9-AB9453191799}" dt="2022-04-20T14:30:20.887" v="1689" actId="14100"/>
          <ac:picMkLst>
            <pc:docMk/>
            <pc:sldMk cId="3766029604" sldId="376"/>
            <ac:picMk id="5" creationId="{F4CBF52C-6BAD-420E-A120-A1F6BEAC1629}"/>
          </ac:picMkLst>
        </pc:picChg>
      </pc:sldChg>
      <pc:sldChg chg="modSp">
        <pc:chgData name="Aditya kau" userId="1ba6b02d2356d217" providerId="Windows Live" clId="Web-{990667A1-C570-46F0-BFB9-AB9453191799}" dt="2022-04-20T14:30:27.309" v="1691" actId="14100"/>
        <pc:sldMkLst>
          <pc:docMk/>
          <pc:sldMk cId="1099017962" sldId="379"/>
        </pc:sldMkLst>
        <pc:picChg chg="mod">
          <ac:chgData name="Aditya kau" userId="1ba6b02d2356d217" providerId="Windows Live" clId="Web-{990667A1-C570-46F0-BFB9-AB9453191799}" dt="2022-04-20T14:30:27.309" v="1691" actId="14100"/>
          <ac:picMkLst>
            <pc:docMk/>
            <pc:sldMk cId="1099017962" sldId="379"/>
            <ac:picMk id="8" creationId="{C30D19F4-3E27-45A8-9B2C-DA0DEC97CF90}"/>
          </ac:picMkLst>
        </pc:picChg>
      </pc:sldChg>
      <pc:sldChg chg="modSp">
        <pc:chgData name="Aditya kau" userId="1ba6b02d2356d217" providerId="Windows Live" clId="Web-{990667A1-C570-46F0-BFB9-AB9453191799}" dt="2022-04-20T14:30:43.841" v="1694" actId="1076"/>
        <pc:sldMkLst>
          <pc:docMk/>
          <pc:sldMk cId="1969839176" sldId="382"/>
        </pc:sldMkLst>
        <pc:spChg chg="mod">
          <ac:chgData name="Aditya kau" userId="1ba6b02d2356d217" providerId="Windows Live" clId="Web-{990667A1-C570-46F0-BFB9-AB9453191799}" dt="2022-04-20T14:30:43.841" v="1694" actId="1076"/>
          <ac:spMkLst>
            <pc:docMk/>
            <pc:sldMk cId="1969839176" sldId="382"/>
            <ac:spMk id="2" creationId="{E06E5335-0455-4F87-ABEC-79A1AF34B200}"/>
          </ac:spMkLst>
        </pc:spChg>
      </pc:sldChg>
      <pc:sldChg chg="modSp">
        <pc:chgData name="Aditya kau" userId="1ba6b02d2356d217" providerId="Windows Live" clId="Web-{990667A1-C570-46F0-BFB9-AB9453191799}" dt="2022-04-20T14:32:31.655" v="1711" actId="20577"/>
        <pc:sldMkLst>
          <pc:docMk/>
          <pc:sldMk cId="4116283780" sldId="385"/>
        </pc:sldMkLst>
        <pc:spChg chg="mod">
          <ac:chgData name="Aditya kau" userId="1ba6b02d2356d217" providerId="Windows Live" clId="Web-{990667A1-C570-46F0-BFB9-AB9453191799}" dt="2022-04-20T14:32:31.655" v="1711" actId="20577"/>
          <ac:spMkLst>
            <pc:docMk/>
            <pc:sldMk cId="4116283780" sldId="385"/>
            <ac:spMk id="2" creationId="{38DC0AF4-11A4-4AC0-A2BF-705C486A1902}"/>
          </ac:spMkLst>
        </pc:spChg>
      </pc:sldChg>
      <pc:sldChg chg="modSp">
        <pc:chgData name="Aditya kau" userId="1ba6b02d2356d217" providerId="Windows Live" clId="Web-{990667A1-C570-46F0-BFB9-AB9453191799}" dt="2022-04-20T14:32:40.296" v="1714" actId="1076"/>
        <pc:sldMkLst>
          <pc:docMk/>
          <pc:sldMk cId="3329949891" sldId="388"/>
        </pc:sldMkLst>
        <pc:spChg chg="mod">
          <ac:chgData name="Aditya kau" userId="1ba6b02d2356d217" providerId="Windows Live" clId="Web-{990667A1-C570-46F0-BFB9-AB9453191799}" dt="2022-04-20T14:32:40.296" v="1714" actId="1076"/>
          <ac:spMkLst>
            <pc:docMk/>
            <pc:sldMk cId="3329949891" sldId="388"/>
            <ac:spMk id="4" creationId="{6365B5AF-ADEE-45A9-9D51-5E2FB470C21F}"/>
          </ac:spMkLst>
        </pc:spChg>
        <pc:picChg chg="mod">
          <ac:chgData name="Aditya kau" userId="1ba6b02d2356d217" providerId="Windows Live" clId="Web-{990667A1-C570-46F0-BFB9-AB9453191799}" dt="2022-04-20T14:32:37.218" v="1713" actId="1076"/>
          <ac:picMkLst>
            <pc:docMk/>
            <pc:sldMk cId="3329949891" sldId="388"/>
            <ac:picMk id="3" creationId="{7B30C737-10EA-43EB-AF87-DDBBD0FEFC52}"/>
          </ac:picMkLst>
        </pc:picChg>
      </pc:sldChg>
      <pc:sldChg chg="modSp">
        <pc:chgData name="Aditya kau" userId="1ba6b02d2356d217" providerId="Windows Live" clId="Web-{990667A1-C570-46F0-BFB9-AB9453191799}" dt="2022-04-20T14:33:01.234" v="1715" actId="1076"/>
        <pc:sldMkLst>
          <pc:docMk/>
          <pc:sldMk cId="3726220917" sldId="409"/>
        </pc:sldMkLst>
        <pc:picChg chg="mod">
          <ac:chgData name="Aditya kau" userId="1ba6b02d2356d217" providerId="Windows Live" clId="Web-{990667A1-C570-46F0-BFB9-AB9453191799}" dt="2022-04-20T14:33:01.234" v="1715" actId="1076"/>
          <ac:picMkLst>
            <pc:docMk/>
            <pc:sldMk cId="3726220917" sldId="409"/>
            <ac:picMk id="4" creationId="{A0C2EA51-3F24-43A3-B7C1-03DB84F75A8F}"/>
          </ac:picMkLst>
        </pc:picChg>
      </pc:sldChg>
      <pc:sldChg chg="addSp delSp modSp new">
        <pc:chgData name="Aditya kau" userId="1ba6b02d2356d217" providerId="Windows Live" clId="Web-{990667A1-C570-46F0-BFB9-AB9453191799}" dt="2022-04-20T14:02:30.402" v="1396" actId="20577"/>
        <pc:sldMkLst>
          <pc:docMk/>
          <pc:sldMk cId="2904374975" sldId="425"/>
        </pc:sldMkLst>
        <pc:spChg chg="add del">
          <ac:chgData name="Aditya kau" userId="1ba6b02d2356d217" providerId="Windows Live" clId="Web-{990667A1-C570-46F0-BFB9-AB9453191799}" dt="2022-04-20T13:11:58.579" v="141"/>
          <ac:spMkLst>
            <pc:docMk/>
            <pc:sldMk cId="2904374975" sldId="425"/>
            <ac:spMk id="3" creationId="{ABE56936-8824-8DA2-4409-8ED63A0A986A}"/>
          </ac:spMkLst>
        </pc:spChg>
        <pc:spChg chg="add del mod">
          <ac:chgData name="Aditya kau" userId="1ba6b02d2356d217" providerId="Windows Live" clId="Web-{990667A1-C570-46F0-BFB9-AB9453191799}" dt="2022-04-20T13:13:50.753" v="156"/>
          <ac:spMkLst>
            <pc:docMk/>
            <pc:sldMk cId="2904374975" sldId="425"/>
            <ac:spMk id="4" creationId="{21A483EB-0ECC-E3DA-5DC8-55A0FC77DDD4}"/>
          </ac:spMkLst>
        </pc:spChg>
        <pc:spChg chg="add del mod">
          <ac:chgData name="Aditya kau" userId="1ba6b02d2356d217" providerId="Windows Live" clId="Web-{990667A1-C570-46F0-BFB9-AB9453191799}" dt="2022-04-20T13:15:30.989" v="175"/>
          <ac:spMkLst>
            <pc:docMk/>
            <pc:sldMk cId="2904374975" sldId="425"/>
            <ac:spMk id="5" creationId="{BE0C5B5F-4055-25A1-48A3-CE7D909410ED}"/>
          </ac:spMkLst>
        </pc:spChg>
        <pc:spChg chg="add mod">
          <ac:chgData name="Aditya kau" userId="1ba6b02d2356d217" providerId="Windows Live" clId="Web-{990667A1-C570-46F0-BFB9-AB9453191799}" dt="2022-04-20T14:02:30.402" v="1396" actId="20577"/>
          <ac:spMkLst>
            <pc:docMk/>
            <pc:sldMk cId="2904374975" sldId="425"/>
            <ac:spMk id="6" creationId="{7FACA3B8-B399-B3CE-7C5A-07D7D8B12CE2}"/>
          </ac:spMkLst>
        </pc:spChg>
        <pc:picChg chg="add mod">
          <ac:chgData name="Aditya kau" userId="1ba6b02d2356d217" providerId="Windows Live" clId="Web-{990667A1-C570-46F0-BFB9-AB9453191799}" dt="2022-04-20T13:16:17.990" v="179" actId="1076"/>
          <ac:picMkLst>
            <pc:docMk/>
            <pc:sldMk cId="2904374975" sldId="425"/>
            <ac:picMk id="2" creationId="{84FD225B-64D8-C346-3E5E-0B949A6C7BF9}"/>
          </ac:picMkLst>
        </pc:picChg>
      </pc:sldChg>
      <pc:sldChg chg="addSp modSp new">
        <pc:chgData name="Aditya kau" userId="1ba6b02d2356d217" providerId="Windows Live" clId="Web-{990667A1-C570-46F0-BFB9-AB9453191799}" dt="2022-04-20T14:02:38.356" v="1397" actId="20577"/>
        <pc:sldMkLst>
          <pc:docMk/>
          <pc:sldMk cId="2330509614" sldId="426"/>
        </pc:sldMkLst>
        <pc:spChg chg="add mod">
          <ac:chgData name="Aditya kau" userId="1ba6b02d2356d217" providerId="Windows Live" clId="Web-{990667A1-C570-46F0-BFB9-AB9453191799}" dt="2022-04-20T14:02:38.356" v="1397" actId="20577"/>
          <ac:spMkLst>
            <pc:docMk/>
            <pc:sldMk cId="2330509614" sldId="426"/>
            <ac:spMk id="3" creationId="{A4ABD983-1B3E-F604-2756-96F9CC5456A5}"/>
          </ac:spMkLst>
        </pc:spChg>
        <pc:picChg chg="add mod">
          <ac:chgData name="Aditya kau" userId="1ba6b02d2356d217" providerId="Windows Live" clId="Web-{990667A1-C570-46F0-BFB9-AB9453191799}" dt="2022-04-20T13:14:41.098" v="166" actId="14100"/>
          <ac:picMkLst>
            <pc:docMk/>
            <pc:sldMk cId="2330509614" sldId="426"/>
            <ac:picMk id="2" creationId="{B56BF8E8-2CE7-954C-BEAC-E0C01B6020D7}"/>
          </ac:picMkLst>
        </pc:picChg>
      </pc:sldChg>
      <pc:sldChg chg="addSp modSp new">
        <pc:chgData name="Aditya kau" userId="1ba6b02d2356d217" providerId="Windows Live" clId="Web-{990667A1-C570-46F0-BFB9-AB9453191799}" dt="2022-04-20T14:02:57.700" v="1401" actId="20577"/>
        <pc:sldMkLst>
          <pc:docMk/>
          <pc:sldMk cId="2335930283" sldId="427"/>
        </pc:sldMkLst>
        <pc:spChg chg="add mod">
          <ac:chgData name="Aditya kau" userId="1ba6b02d2356d217" providerId="Windows Live" clId="Web-{990667A1-C570-46F0-BFB9-AB9453191799}" dt="2022-04-20T14:02:57.700" v="1401" actId="20577"/>
          <ac:spMkLst>
            <pc:docMk/>
            <pc:sldMk cId="2335930283" sldId="427"/>
            <ac:spMk id="3" creationId="{207191AA-5099-B053-5B15-E110CC4B7B5C}"/>
          </ac:spMkLst>
        </pc:spChg>
        <pc:picChg chg="add mod">
          <ac:chgData name="Aditya kau" userId="1ba6b02d2356d217" providerId="Windows Live" clId="Web-{990667A1-C570-46F0-BFB9-AB9453191799}" dt="2022-04-20T13:15:16.161" v="172" actId="1076"/>
          <ac:picMkLst>
            <pc:docMk/>
            <pc:sldMk cId="2335930283" sldId="427"/>
            <ac:picMk id="2" creationId="{BE5121E6-6517-87BE-7FAC-55798DDABF2F}"/>
          </ac:picMkLst>
        </pc:picChg>
      </pc:sldChg>
      <pc:sldChg chg="addSp delSp modSp new">
        <pc:chgData name="Aditya kau" userId="1ba6b02d2356d217" providerId="Windows Live" clId="Web-{990667A1-C570-46F0-BFB9-AB9453191799}" dt="2022-04-20T14:03:11.435" v="1404" actId="20577"/>
        <pc:sldMkLst>
          <pc:docMk/>
          <pc:sldMk cId="432986646" sldId="428"/>
        </pc:sldMkLst>
        <pc:spChg chg="add mod">
          <ac:chgData name="Aditya kau" userId="1ba6b02d2356d217" providerId="Windows Live" clId="Web-{990667A1-C570-46F0-BFB9-AB9453191799}" dt="2022-04-20T14:03:11.435" v="1404" actId="20577"/>
          <ac:spMkLst>
            <pc:docMk/>
            <pc:sldMk cId="432986646" sldId="428"/>
            <ac:spMk id="3" creationId="{04B650EA-75C2-5F8B-78C2-DCCA7B9D3D04}"/>
          </ac:spMkLst>
        </pc:spChg>
        <pc:picChg chg="add mod">
          <ac:chgData name="Aditya kau" userId="1ba6b02d2356d217" providerId="Windows Live" clId="Web-{990667A1-C570-46F0-BFB9-AB9453191799}" dt="2022-04-20T13:16:04.209" v="177" actId="14100"/>
          <ac:picMkLst>
            <pc:docMk/>
            <pc:sldMk cId="432986646" sldId="428"/>
            <ac:picMk id="2" creationId="{2CC4BE61-C323-3592-3BC3-FAEECEE4A27E}"/>
          </ac:picMkLst>
        </pc:picChg>
        <pc:picChg chg="add del mod">
          <ac:chgData name="Aditya kau" userId="1ba6b02d2356d217" providerId="Windows Live" clId="Web-{990667A1-C570-46F0-BFB9-AB9453191799}" dt="2022-04-20T12:32:03.557" v="50"/>
          <ac:picMkLst>
            <pc:docMk/>
            <pc:sldMk cId="432986646" sldId="428"/>
            <ac:picMk id="3" creationId="{2853368F-1078-C320-C2CE-195C1EC3605D}"/>
          </ac:picMkLst>
        </pc:picChg>
      </pc:sldChg>
      <pc:sldChg chg="addSp delSp modSp new">
        <pc:chgData name="Aditya kau" userId="1ba6b02d2356d217" providerId="Windows Live" clId="Web-{990667A1-C570-46F0-BFB9-AB9453191799}" dt="2022-04-20T14:03:29.825" v="1406" actId="20577"/>
        <pc:sldMkLst>
          <pc:docMk/>
          <pc:sldMk cId="1758005680" sldId="429"/>
        </pc:sldMkLst>
        <pc:spChg chg="add mod">
          <ac:chgData name="Aditya kau" userId="1ba6b02d2356d217" providerId="Windows Live" clId="Web-{990667A1-C570-46F0-BFB9-AB9453191799}" dt="2022-04-20T14:03:29.825" v="1406" actId="20577"/>
          <ac:spMkLst>
            <pc:docMk/>
            <pc:sldMk cId="1758005680" sldId="429"/>
            <ac:spMk id="3" creationId="{D8F0DD32-7212-EFEE-603A-5812CF64A71B}"/>
          </ac:spMkLst>
        </pc:spChg>
        <pc:picChg chg="add del mod">
          <ac:chgData name="Aditya kau" userId="1ba6b02d2356d217" providerId="Windows Live" clId="Web-{990667A1-C570-46F0-BFB9-AB9453191799}" dt="2022-04-20T12:37:43.941" v="91"/>
          <ac:picMkLst>
            <pc:docMk/>
            <pc:sldMk cId="1758005680" sldId="429"/>
            <ac:picMk id="2" creationId="{62C29052-53EA-934A-1BC9-B5CF0F99766D}"/>
          </ac:picMkLst>
        </pc:picChg>
        <pc:picChg chg="add mod">
          <ac:chgData name="Aditya kau" userId="1ba6b02d2356d217" providerId="Windows Live" clId="Web-{990667A1-C570-46F0-BFB9-AB9453191799}" dt="2022-04-20T13:25:50.126" v="374" actId="14100"/>
          <ac:picMkLst>
            <pc:docMk/>
            <pc:sldMk cId="1758005680" sldId="429"/>
            <ac:picMk id="2" creationId="{68FF2A2F-5EE6-3828-69F3-1207A16A6FD6}"/>
          </ac:picMkLst>
        </pc:picChg>
        <pc:picChg chg="add del mod">
          <ac:chgData name="Aditya kau" userId="1ba6b02d2356d217" providerId="Windows Live" clId="Web-{990667A1-C570-46F0-BFB9-AB9453191799}" dt="2022-04-20T12:37:53.706" v="93"/>
          <ac:picMkLst>
            <pc:docMk/>
            <pc:sldMk cId="1758005680" sldId="429"/>
            <ac:picMk id="3" creationId="{D97422CF-DB47-B14F-6274-0C5EA6A3D5B0}"/>
          </ac:picMkLst>
        </pc:picChg>
        <pc:picChg chg="add del mod">
          <ac:chgData name="Aditya kau" userId="1ba6b02d2356d217" providerId="Windows Live" clId="Web-{990667A1-C570-46F0-BFB9-AB9453191799}" dt="2022-04-20T13:23:03.076" v="353"/>
          <ac:picMkLst>
            <pc:docMk/>
            <pc:sldMk cId="1758005680" sldId="429"/>
            <ac:picMk id="4" creationId="{18E9B141-01C5-4FFC-AF29-22A40BFC5FD8}"/>
          </ac:picMkLst>
        </pc:picChg>
      </pc:sldChg>
      <pc:sldChg chg="addSp delSp modSp new ord">
        <pc:chgData name="Aditya kau" userId="1ba6b02d2356d217" providerId="Windows Live" clId="Web-{990667A1-C570-46F0-BFB9-AB9453191799}" dt="2022-04-20T14:03:21.435" v="1405" actId="20577"/>
        <pc:sldMkLst>
          <pc:docMk/>
          <pc:sldMk cId="2137461717" sldId="430"/>
        </pc:sldMkLst>
        <pc:spChg chg="add mod">
          <ac:chgData name="Aditya kau" userId="1ba6b02d2356d217" providerId="Windows Live" clId="Web-{990667A1-C570-46F0-BFB9-AB9453191799}" dt="2022-04-20T14:03:21.435" v="1405" actId="20577"/>
          <ac:spMkLst>
            <pc:docMk/>
            <pc:sldMk cId="2137461717" sldId="430"/>
            <ac:spMk id="5" creationId="{8BB15DE0-1E30-ACE5-87AF-6C090C6D620D}"/>
          </ac:spMkLst>
        </pc:spChg>
        <pc:picChg chg="add mod">
          <ac:chgData name="Aditya kau" userId="1ba6b02d2356d217" providerId="Windows Live" clId="Web-{990667A1-C570-46F0-BFB9-AB9453191799}" dt="2022-04-20T13:26:00.829" v="376" actId="1076"/>
          <ac:picMkLst>
            <pc:docMk/>
            <pc:sldMk cId="2137461717" sldId="430"/>
            <ac:picMk id="2" creationId="{85BE9172-6EFE-AE0E-6BAD-FF3A7C7016FD}"/>
          </ac:picMkLst>
        </pc:picChg>
        <pc:picChg chg="add del mod">
          <ac:chgData name="Aditya kau" userId="1ba6b02d2356d217" providerId="Windows Live" clId="Web-{990667A1-C570-46F0-BFB9-AB9453191799}" dt="2022-04-20T13:25:36.454" v="369"/>
          <ac:picMkLst>
            <pc:docMk/>
            <pc:sldMk cId="2137461717" sldId="430"/>
            <ac:picMk id="3" creationId="{B277A6F3-8E03-B5A0-02EA-46098E236BC4}"/>
          </ac:picMkLst>
        </pc:picChg>
        <pc:picChg chg="add mod">
          <ac:chgData name="Aditya kau" userId="1ba6b02d2356d217" providerId="Windows Live" clId="Web-{990667A1-C570-46F0-BFB9-AB9453191799}" dt="2022-04-20T13:23:05.404" v="364" actId="1076"/>
          <ac:picMkLst>
            <pc:docMk/>
            <pc:sldMk cId="2137461717" sldId="430"/>
            <ac:picMk id="4" creationId="{70A1A5F8-28A9-25D4-332D-742321B52D46}"/>
          </ac:picMkLst>
        </pc:picChg>
      </pc:sldChg>
      <pc:sldChg chg="addSp delSp modSp new del">
        <pc:chgData name="Aditya kau" userId="1ba6b02d2356d217" providerId="Windows Live" clId="Web-{990667A1-C570-46F0-BFB9-AB9453191799}" dt="2022-04-20T12:38:30.739" v="103"/>
        <pc:sldMkLst>
          <pc:docMk/>
          <pc:sldMk cId="1628147399" sldId="431"/>
        </pc:sldMkLst>
        <pc:picChg chg="add del mod">
          <ac:chgData name="Aditya kau" userId="1ba6b02d2356d217" providerId="Windows Live" clId="Web-{990667A1-C570-46F0-BFB9-AB9453191799}" dt="2022-04-20T12:38:18.441" v="100"/>
          <ac:picMkLst>
            <pc:docMk/>
            <pc:sldMk cId="1628147399" sldId="431"/>
            <ac:picMk id="2" creationId="{65F1551F-9B11-5022-E04C-650663D01A37}"/>
          </ac:picMkLst>
        </pc:picChg>
      </pc:sldChg>
      <pc:sldChg chg="addSp modSp new">
        <pc:chgData name="Aditya kau" userId="1ba6b02d2356d217" providerId="Windows Live" clId="Web-{990667A1-C570-46F0-BFB9-AB9453191799}" dt="2022-04-20T14:08:03.487" v="1469" actId="20577"/>
        <pc:sldMkLst>
          <pc:docMk/>
          <pc:sldMk cId="2796742744" sldId="432"/>
        </pc:sldMkLst>
        <pc:spChg chg="add mod">
          <ac:chgData name="Aditya kau" userId="1ba6b02d2356d217" providerId="Windows Live" clId="Web-{990667A1-C570-46F0-BFB9-AB9453191799}" dt="2022-04-20T14:08:03.487" v="1469" actId="20577"/>
          <ac:spMkLst>
            <pc:docMk/>
            <pc:sldMk cId="2796742744" sldId="432"/>
            <ac:spMk id="4" creationId="{55FAC1E9-58FE-0B0B-0D6B-7F4C312BE878}"/>
          </ac:spMkLst>
        </pc:spChg>
        <pc:picChg chg="add mod">
          <ac:chgData name="Aditya kau" userId="1ba6b02d2356d217" providerId="Windows Live" clId="Web-{990667A1-C570-46F0-BFB9-AB9453191799}" dt="2022-04-20T13:30:59.960" v="570" actId="1076"/>
          <ac:picMkLst>
            <pc:docMk/>
            <pc:sldMk cId="2796742744" sldId="432"/>
            <ac:picMk id="2" creationId="{356E1F8F-2CBC-3FF6-810E-EE3D8D36D686}"/>
          </ac:picMkLst>
        </pc:picChg>
      </pc:sldChg>
      <pc:sldChg chg="addSp modSp new ord">
        <pc:chgData name="Aditya kau" userId="1ba6b02d2356d217" providerId="Windows Live" clId="Web-{990667A1-C570-46F0-BFB9-AB9453191799}" dt="2022-04-20T14:08:46.847" v="1480" actId="20577"/>
        <pc:sldMkLst>
          <pc:docMk/>
          <pc:sldMk cId="1695315015" sldId="433"/>
        </pc:sldMkLst>
        <pc:spChg chg="add mod">
          <ac:chgData name="Aditya kau" userId="1ba6b02d2356d217" providerId="Windows Live" clId="Web-{990667A1-C570-46F0-BFB9-AB9453191799}" dt="2022-04-20T14:08:46.847" v="1480" actId="20577"/>
          <ac:spMkLst>
            <pc:docMk/>
            <pc:sldMk cId="1695315015" sldId="433"/>
            <ac:spMk id="3" creationId="{F3376D44-6014-2814-E105-10B2CF992A83}"/>
          </ac:spMkLst>
        </pc:spChg>
        <pc:picChg chg="add mod">
          <ac:chgData name="Aditya kau" userId="1ba6b02d2356d217" providerId="Windows Live" clId="Web-{990667A1-C570-46F0-BFB9-AB9453191799}" dt="2022-04-20T14:08:14.393" v="1471" actId="1076"/>
          <ac:picMkLst>
            <pc:docMk/>
            <pc:sldMk cId="1695315015" sldId="433"/>
            <ac:picMk id="2" creationId="{8C167748-7ECE-B384-5DE0-E567A55DB454}"/>
          </ac:picMkLst>
        </pc:picChg>
      </pc:sldChg>
      <pc:sldChg chg="addSp modSp new">
        <pc:chgData name="Aditya kau" userId="1ba6b02d2356d217" providerId="Windows Live" clId="Web-{990667A1-C570-46F0-BFB9-AB9453191799}" dt="2022-04-20T14:40:45.883" v="1780" actId="1076"/>
        <pc:sldMkLst>
          <pc:docMk/>
          <pc:sldMk cId="3365436529" sldId="434"/>
        </pc:sldMkLst>
        <pc:spChg chg="add mod">
          <ac:chgData name="Aditya kau" userId="1ba6b02d2356d217" providerId="Windows Live" clId="Web-{990667A1-C570-46F0-BFB9-AB9453191799}" dt="2022-04-20T13:33:01.306" v="740" actId="20577"/>
          <ac:spMkLst>
            <pc:docMk/>
            <pc:sldMk cId="3365436529" sldId="434"/>
            <ac:spMk id="3" creationId="{526C6CEC-8A71-E5EF-5BE3-078A4B1C848C}"/>
          </ac:spMkLst>
        </pc:spChg>
        <pc:spChg chg="add mod">
          <ac:chgData name="Aditya kau" userId="1ba6b02d2356d217" providerId="Windows Live" clId="Web-{990667A1-C570-46F0-BFB9-AB9453191799}" dt="2022-04-20T14:40:45.883" v="1780" actId="1076"/>
          <ac:spMkLst>
            <pc:docMk/>
            <pc:sldMk cId="3365436529" sldId="434"/>
            <ac:spMk id="4" creationId="{DDE8F439-C7E4-A2D5-F2D9-566E6AC62ACD}"/>
          </ac:spMkLst>
        </pc:spChg>
        <pc:picChg chg="add mod">
          <ac:chgData name="Aditya kau" userId="1ba6b02d2356d217" providerId="Windows Live" clId="Web-{990667A1-C570-46F0-BFB9-AB9453191799}" dt="2022-04-20T14:09:45.395" v="1492" actId="1076"/>
          <ac:picMkLst>
            <pc:docMk/>
            <pc:sldMk cId="3365436529" sldId="434"/>
            <ac:picMk id="2" creationId="{B17B9AFF-D4C9-7A49-0D1D-260169259909}"/>
          </ac:picMkLst>
        </pc:picChg>
      </pc:sldChg>
      <pc:sldChg chg="addSp modSp new ord">
        <pc:chgData name="Aditya kau" userId="1ba6b02d2356d217" providerId="Windows Live" clId="Web-{990667A1-C570-46F0-BFB9-AB9453191799}" dt="2022-04-20T14:09:31.254" v="1490" actId="20577"/>
        <pc:sldMkLst>
          <pc:docMk/>
          <pc:sldMk cId="2654449152" sldId="435"/>
        </pc:sldMkLst>
        <pc:spChg chg="add mod">
          <ac:chgData name="Aditya kau" userId="1ba6b02d2356d217" providerId="Windows Live" clId="Web-{990667A1-C570-46F0-BFB9-AB9453191799}" dt="2022-04-20T14:09:31.254" v="1490" actId="20577"/>
          <ac:spMkLst>
            <pc:docMk/>
            <pc:sldMk cId="2654449152" sldId="435"/>
            <ac:spMk id="3" creationId="{1056221C-7154-85C5-0CC6-EA535AE37244}"/>
          </ac:spMkLst>
        </pc:spChg>
        <pc:picChg chg="add mod">
          <ac:chgData name="Aditya kau" userId="1ba6b02d2356d217" providerId="Windows Live" clId="Web-{990667A1-C570-46F0-BFB9-AB9453191799}" dt="2022-04-20T14:09:14.613" v="1484" actId="1076"/>
          <ac:picMkLst>
            <pc:docMk/>
            <pc:sldMk cId="2654449152" sldId="435"/>
            <ac:picMk id="2" creationId="{4055C7CB-FEC9-4640-E22A-60D3B5A2BF8C}"/>
          </ac:picMkLst>
        </pc:picChg>
      </pc:sldChg>
      <pc:sldChg chg="new del">
        <pc:chgData name="Aditya kau" userId="1ba6b02d2356d217" providerId="Windows Live" clId="Web-{990667A1-C570-46F0-BFB9-AB9453191799}" dt="2022-04-20T12:35:29.250" v="66"/>
        <pc:sldMkLst>
          <pc:docMk/>
          <pc:sldMk cId="2153072893" sldId="436"/>
        </pc:sldMkLst>
      </pc:sldChg>
      <pc:sldChg chg="new del">
        <pc:chgData name="Aditya kau" userId="1ba6b02d2356d217" providerId="Windows Live" clId="Web-{990667A1-C570-46F0-BFB9-AB9453191799}" dt="2022-04-20T12:35:36.890" v="70"/>
        <pc:sldMkLst>
          <pc:docMk/>
          <pc:sldMk cId="15724096" sldId="437"/>
        </pc:sldMkLst>
      </pc:sldChg>
      <pc:sldChg chg="new del">
        <pc:chgData name="Aditya kau" userId="1ba6b02d2356d217" providerId="Windows Live" clId="Web-{990667A1-C570-46F0-BFB9-AB9453191799}" dt="2022-04-20T12:35:35.312" v="69"/>
        <pc:sldMkLst>
          <pc:docMk/>
          <pc:sldMk cId="1199438561" sldId="438"/>
        </pc:sldMkLst>
      </pc:sldChg>
      <pc:sldChg chg="new del ord">
        <pc:chgData name="Aditya kau" userId="1ba6b02d2356d217" providerId="Windows Live" clId="Web-{990667A1-C570-46F0-BFB9-AB9453191799}" dt="2022-04-20T12:35:33.562" v="68"/>
        <pc:sldMkLst>
          <pc:docMk/>
          <pc:sldMk cId="280661036" sldId="439"/>
        </pc:sldMkLst>
      </pc:sldChg>
      <pc:sldChg chg="addSp modSp new">
        <pc:chgData name="Aditya kau" userId="1ba6b02d2356d217" providerId="Windows Live" clId="Web-{990667A1-C570-46F0-BFB9-AB9453191799}" dt="2022-04-20T14:38:37.600" v="1777" actId="20577"/>
        <pc:sldMkLst>
          <pc:docMk/>
          <pc:sldMk cId="2819929847" sldId="440"/>
        </pc:sldMkLst>
        <pc:spChg chg="add mod">
          <ac:chgData name="Aditya kau" userId="1ba6b02d2356d217" providerId="Windows Live" clId="Web-{990667A1-C570-46F0-BFB9-AB9453191799}" dt="2022-04-20T14:38:37.600" v="1777" actId="20577"/>
          <ac:spMkLst>
            <pc:docMk/>
            <pc:sldMk cId="2819929847" sldId="440"/>
            <ac:spMk id="3" creationId="{7E404008-5BFC-CE79-81B8-38E78E0B2626}"/>
          </ac:spMkLst>
        </pc:spChg>
        <pc:picChg chg="add mod">
          <ac:chgData name="Aditya kau" userId="1ba6b02d2356d217" providerId="Windows Live" clId="Web-{990667A1-C570-46F0-BFB9-AB9453191799}" dt="2022-04-20T14:07:47.830" v="1467" actId="1076"/>
          <ac:picMkLst>
            <pc:docMk/>
            <pc:sldMk cId="2819929847" sldId="440"/>
            <ac:picMk id="2" creationId="{3AA86C11-C462-052E-CCA3-11B2C111D1E5}"/>
          </ac:picMkLst>
        </pc:picChg>
      </pc:sldChg>
      <pc:sldChg chg="addSp modSp new ord">
        <pc:chgData name="Aditya kau" userId="1ba6b02d2356d217" providerId="Windows Live" clId="Web-{990667A1-C570-46F0-BFB9-AB9453191799}" dt="2022-04-20T14:07:55.627" v="1468" actId="20577"/>
        <pc:sldMkLst>
          <pc:docMk/>
          <pc:sldMk cId="2388542796" sldId="441"/>
        </pc:sldMkLst>
        <pc:spChg chg="add mod">
          <ac:chgData name="Aditya kau" userId="1ba6b02d2356d217" providerId="Windows Live" clId="Web-{990667A1-C570-46F0-BFB9-AB9453191799}" dt="2022-04-20T14:07:55.627" v="1468" actId="20577"/>
          <ac:spMkLst>
            <pc:docMk/>
            <pc:sldMk cId="2388542796" sldId="441"/>
            <ac:spMk id="3" creationId="{94718CB7-4FBA-D0ED-F273-D1056A7A3C66}"/>
          </ac:spMkLst>
        </pc:spChg>
        <pc:picChg chg="add mod">
          <ac:chgData name="Aditya kau" userId="1ba6b02d2356d217" providerId="Windows Live" clId="Web-{990667A1-C570-46F0-BFB9-AB9453191799}" dt="2022-04-20T13:30:05.928" v="541" actId="1076"/>
          <ac:picMkLst>
            <pc:docMk/>
            <pc:sldMk cId="2388542796" sldId="441"/>
            <ac:picMk id="2" creationId="{49C6724B-E109-493D-17F6-B474D5B9153E}"/>
          </ac:picMkLst>
        </pc:picChg>
      </pc:sldChg>
      <pc:sldChg chg="addSp delSp modSp new ord">
        <pc:chgData name="Aditya kau" userId="1ba6b02d2356d217" providerId="Windows Live" clId="Web-{990667A1-C570-46F0-BFB9-AB9453191799}" dt="2022-04-20T14:09:07.519" v="1483" actId="20577"/>
        <pc:sldMkLst>
          <pc:docMk/>
          <pc:sldMk cId="3221063784" sldId="442"/>
        </pc:sldMkLst>
        <pc:spChg chg="add mod">
          <ac:chgData name="Aditya kau" userId="1ba6b02d2356d217" providerId="Windows Live" clId="Web-{990667A1-C570-46F0-BFB9-AB9453191799}" dt="2022-04-20T14:09:07.519" v="1483" actId="20577"/>
          <ac:spMkLst>
            <pc:docMk/>
            <pc:sldMk cId="3221063784" sldId="442"/>
            <ac:spMk id="3" creationId="{A5CEF436-2847-1BF1-1A89-42FA0A66FE4C}"/>
          </ac:spMkLst>
        </pc:spChg>
        <pc:picChg chg="add mod">
          <ac:chgData name="Aditya kau" userId="1ba6b02d2356d217" providerId="Windows Live" clId="Web-{990667A1-C570-46F0-BFB9-AB9453191799}" dt="2022-04-20T13:31:10.788" v="572" actId="1076"/>
          <ac:picMkLst>
            <pc:docMk/>
            <pc:sldMk cId="3221063784" sldId="442"/>
            <ac:picMk id="2" creationId="{55E294D4-BE1A-3F12-730B-D079B303BCB4}"/>
          </ac:picMkLst>
        </pc:picChg>
        <pc:picChg chg="add del mod">
          <ac:chgData name="Aditya kau" userId="1ba6b02d2356d217" providerId="Windows Live" clId="Web-{990667A1-C570-46F0-BFB9-AB9453191799}" dt="2022-04-20T12:41:15.649" v="121"/>
          <ac:picMkLst>
            <pc:docMk/>
            <pc:sldMk cId="3221063784" sldId="442"/>
            <ac:picMk id="2" creationId="{9E86C6E2-4A4B-AD6C-9D23-FD4E3935A55D}"/>
          </ac:picMkLst>
        </pc:picChg>
      </pc:sldChg>
      <pc:sldChg chg="addSp delSp modSp new ord">
        <pc:chgData name="Aditya kau" userId="1ba6b02d2356d217" providerId="Windows Live" clId="Web-{990667A1-C570-46F0-BFB9-AB9453191799}" dt="2022-04-20T14:07:26.752" v="1462" actId="20577"/>
        <pc:sldMkLst>
          <pc:docMk/>
          <pc:sldMk cId="388857158" sldId="443"/>
        </pc:sldMkLst>
        <pc:spChg chg="add del mod">
          <ac:chgData name="Aditya kau" userId="1ba6b02d2356d217" providerId="Windows Live" clId="Web-{990667A1-C570-46F0-BFB9-AB9453191799}" dt="2022-04-20T14:06:57.392" v="1454"/>
          <ac:spMkLst>
            <pc:docMk/>
            <pc:sldMk cId="388857158" sldId="443"/>
            <ac:spMk id="3" creationId="{AB5ED783-AD8D-F0CB-98A9-C34CA22863DB}"/>
          </ac:spMkLst>
        </pc:spChg>
        <pc:spChg chg="add mod">
          <ac:chgData name="Aditya kau" userId="1ba6b02d2356d217" providerId="Windows Live" clId="Web-{990667A1-C570-46F0-BFB9-AB9453191799}" dt="2022-04-20T14:07:26.752" v="1462" actId="20577"/>
          <ac:spMkLst>
            <pc:docMk/>
            <pc:sldMk cId="388857158" sldId="443"/>
            <ac:spMk id="4" creationId="{223E05F8-F970-5B7D-CC3A-CFCDF55A8596}"/>
          </ac:spMkLst>
        </pc:spChg>
        <pc:spChg chg="add mod">
          <ac:chgData name="Aditya kau" userId="1ba6b02d2356d217" providerId="Windows Live" clId="Web-{990667A1-C570-46F0-BFB9-AB9453191799}" dt="2022-04-20T14:05:27.999" v="1439" actId="20577"/>
          <ac:spMkLst>
            <pc:docMk/>
            <pc:sldMk cId="388857158" sldId="443"/>
            <ac:spMk id="5" creationId="{23849190-8934-A0A3-5FEF-A88E68659DAB}"/>
          </ac:spMkLst>
        </pc:spChg>
        <pc:picChg chg="add mod">
          <ac:chgData name="Aditya kau" userId="1ba6b02d2356d217" providerId="Windows Live" clId="Web-{990667A1-C570-46F0-BFB9-AB9453191799}" dt="2022-04-20T13:56:51.537" v="1269" actId="1076"/>
          <ac:picMkLst>
            <pc:docMk/>
            <pc:sldMk cId="388857158" sldId="443"/>
            <ac:picMk id="2" creationId="{75A4E858-0AB1-AEED-12FD-76364C2AC985}"/>
          </ac:picMkLst>
        </pc:picChg>
      </pc:sldChg>
      <pc:sldChg chg="new del">
        <pc:chgData name="Aditya kau" userId="1ba6b02d2356d217" providerId="Windows Live" clId="Web-{990667A1-C570-46F0-BFB9-AB9453191799}" dt="2022-04-20T13:12:33.158" v="143"/>
        <pc:sldMkLst>
          <pc:docMk/>
          <pc:sldMk cId="198164103" sldId="444"/>
        </pc:sldMkLst>
      </pc:sldChg>
      <pc:sldChg chg="addSp delSp modSp new">
        <pc:chgData name="Aditya kau" userId="1ba6b02d2356d217" providerId="Windows Live" clId="Web-{990667A1-C570-46F0-BFB9-AB9453191799}" dt="2022-04-20T14:35:36.924" v="1765" actId="1076"/>
        <pc:sldMkLst>
          <pc:docMk/>
          <pc:sldMk cId="813849638" sldId="444"/>
        </pc:sldMkLst>
        <pc:spChg chg="add mod">
          <ac:chgData name="Aditya kau" userId="1ba6b02d2356d217" providerId="Windows Live" clId="Web-{990667A1-C570-46F0-BFB9-AB9453191799}" dt="2022-04-20T14:35:36.924" v="1765" actId="1076"/>
          <ac:spMkLst>
            <pc:docMk/>
            <pc:sldMk cId="813849638" sldId="444"/>
            <ac:spMk id="2" creationId="{CB73BEA9-5858-BF50-B674-C18455F80E58}"/>
          </ac:spMkLst>
        </pc:spChg>
        <pc:cxnChg chg="add del">
          <ac:chgData name="Aditya kau" userId="1ba6b02d2356d217" providerId="Windows Live" clId="Web-{990667A1-C570-46F0-BFB9-AB9453191799}" dt="2022-04-20T13:40:00.752" v="1087"/>
          <ac:cxnSpMkLst>
            <pc:docMk/>
            <pc:sldMk cId="813849638" sldId="444"/>
            <ac:cxnSpMk id="3" creationId="{A1527907-3960-98AF-D90B-770EAEB425E4}"/>
          </ac:cxnSpMkLst>
        </pc:cxnChg>
      </pc:sldChg>
      <pc:sldChg chg="addSp modSp new">
        <pc:chgData name="Aditya kau" userId="1ba6b02d2356d217" providerId="Windows Live" clId="Web-{990667A1-C570-46F0-BFB9-AB9453191799}" dt="2022-04-20T14:02:11.902" v="1394" actId="1076"/>
        <pc:sldMkLst>
          <pc:docMk/>
          <pc:sldMk cId="2118835201" sldId="445"/>
        </pc:sldMkLst>
        <pc:spChg chg="add mod">
          <ac:chgData name="Aditya kau" userId="1ba6b02d2356d217" providerId="Windows Live" clId="Web-{990667A1-C570-46F0-BFB9-AB9453191799}" dt="2022-04-20T14:02:11.902" v="1394" actId="1076"/>
          <ac:spMkLst>
            <pc:docMk/>
            <pc:sldMk cId="2118835201" sldId="445"/>
            <ac:spMk id="2" creationId="{B706055F-7EE8-FC34-4451-C25A7034ECC5}"/>
          </ac:spMkLst>
        </pc:spChg>
        <pc:spChg chg="add mod">
          <ac:chgData name="Aditya kau" userId="1ba6b02d2356d217" providerId="Windows Live" clId="Web-{990667A1-C570-46F0-BFB9-AB9453191799}" dt="2022-04-20T14:02:04.964" v="1393" actId="20577"/>
          <ac:spMkLst>
            <pc:docMk/>
            <pc:sldMk cId="2118835201" sldId="445"/>
            <ac:spMk id="3" creationId="{FE3382E5-F4DB-73EC-C6CC-6C8936AEC19A}"/>
          </ac:spMkLst>
        </pc:spChg>
      </pc:sldChg>
      <pc:sldChg chg="addSp modSp new">
        <pc:chgData name="Aditya kau" userId="1ba6b02d2356d217" providerId="Windows Live" clId="Web-{990667A1-C570-46F0-BFB9-AB9453191799}" dt="2022-04-20T13:58:55.570" v="1314" actId="20577"/>
        <pc:sldMkLst>
          <pc:docMk/>
          <pc:sldMk cId="3568091157" sldId="446"/>
        </pc:sldMkLst>
        <pc:spChg chg="add mod">
          <ac:chgData name="Aditya kau" userId="1ba6b02d2356d217" providerId="Windows Live" clId="Web-{990667A1-C570-46F0-BFB9-AB9453191799}" dt="2022-04-20T13:58:55.570" v="1314" actId="20577"/>
          <ac:spMkLst>
            <pc:docMk/>
            <pc:sldMk cId="3568091157" sldId="446"/>
            <ac:spMk id="2" creationId="{8FA12D9A-9706-B5FA-D54B-5D5BF0590247}"/>
          </ac:spMkLst>
        </pc:spChg>
        <pc:spChg chg="add mod">
          <ac:chgData name="Aditya kau" userId="1ba6b02d2356d217" providerId="Windows Live" clId="Web-{990667A1-C570-46F0-BFB9-AB9453191799}" dt="2022-04-20T13:54:48.737" v="1234" actId="20577"/>
          <ac:spMkLst>
            <pc:docMk/>
            <pc:sldMk cId="3568091157" sldId="446"/>
            <ac:spMk id="3" creationId="{885FEF3C-5AFA-0598-D45C-EE6DEB9D4F41}"/>
          </ac:spMkLst>
        </pc:spChg>
      </pc:sldChg>
      <pc:sldChg chg="addSp modSp new">
        <pc:chgData name="Aditya kau" userId="1ba6b02d2356d217" providerId="Windows Live" clId="Web-{990667A1-C570-46F0-BFB9-AB9453191799}" dt="2022-04-20T14:20:01.016" v="1632" actId="20577"/>
        <pc:sldMkLst>
          <pc:docMk/>
          <pc:sldMk cId="2677615825" sldId="447"/>
        </pc:sldMkLst>
        <pc:spChg chg="add mod">
          <ac:chgData name="Aditya kau" userId="1ba6b02d2356d217" providerId="Windows Live" clId="Web-{990667A1-C570-46F0-BFB9-AB9453191799}" dt="2022-04-20T14:14:40.260" v="1545" actId="1076"/>
          <ac:spMkLst>
            <pc:docMk/>
            <pc:sldMk cId="2677615825" sldId="447"/>
            <ac:spMk id="2" creationId="{077E35F3-7784-16C2-61A0-90B1075108B8}"/>
          </ac:spMkLst>
        </pc:spChg>
        <pc:spChg chg="add mod">
          <ac:chgData name="Aditya kau" userId="1ba6b02d2356d217" providerId="Windows Live" clId="Web-{990667A1-C570-46F0-BFB9-AB9453191799}" dt="2022-04-20T14:20:01.016" v="1632" actId="20577"/>
          <ac:spMkLst>
            <pc:docMk/>
            <pc:sldMk cId="2677615825" sldId="447"/>
            <ac:spMk id="3" creationId="{3ABA2575-8B31-DD78-3F1D-A8582F220CA1}"/>
          </ac:spMkLst>
        </pc:spChg>
      </pc:sldChg>
      <pc:sldChg chg="addSp delSp modSp new">
        <pc:chgData name="Aditya kau" userId="1ba6b02d2356d217" providerId="Windows Live" clId="Web-{990667A1-C570-46F0-BFB9-AB9453191799}" dt="2022-04-20T15:23:31.523" v="1802" actId="1076"/>
        <pc:sldMkLst>
          <pc:docMk/>
          <pc:sldMk cId="2790966197" sldId="448"/>
        </pc:sldMkLst>
        <pc:picChg chg="add del mod">
          <ac:chgData name="Aditya kau" userId="1ba6b02d2356d217" providerId="Windows Live" clId="Web-{990667A1-C570-46F0-BFB9-AB9453191799}" dt="2022-04-20T15:20:25.190" v="1786"/>
          <ac:picMkLst>
            <pc:docMk/>
            <pc:sldMk cId="2790966197" sldId="448"/>
            <ac:picMk id="2" creationId="{EBD69FDA-59D3-16EA-333B-576FB3700CEB}"/>
          </ac:picMkLst>
        </pc:picChg>
        <pc:picChg chg="add del mod">
          <ac:chgData name="Aditya kau" userId="1ba6b02d2356d217" providerId="Windows Live" clId="Web-{990667A1-C570-46F0-BFB9-AB9453191799}" dt="2022-04-20T15:22:14.256" v="1798"/>
          <ac:picMkLst>
            <pc:docMk/>
            <pc:sldMk cId="2790966197" sldId="448"/>
            <ac:picMk id="3" creationId="{CEC11867-B98D-CBD8-2235-1C8538B439E3}"/>
          </ac:picMkLst>
        </pc:picChg>
        <pc:picChg chg="add mod">
          <ac:chgData name="Aditya kau" userId="1ba6b02d2356d217" providerId="Windows Live" clId="Web-{990667A1-C570-46F0-BFB9-AB9453191799}" dt="2022-04-20T15:23:31.523" v="1802" actId="1076"/>
          <ac:picMkLst>
            <pc:docMk/>
            <pc:sldMk cId="2790966197" sldId="448"/>
            <ac:picMk id="4" creationId="{65A690CC-F71C-D309-56D3-57840684549B}"/>
          </ac:picMkLst>
        </pc:picChg>
      </pc:sldChg>
      <pc:sldChg chg="addSp delSp modSp new">
        <pc:chgData name="Aditya kau" userId="1ba6b02d2356d217" providerId="Windows Live" clId="Web-{990667A1-C570-46F0-BFB9-AB9453191799}" dt="2022-04-20T15:22:05.787" v="1797" actId="1076"/>
        <pc:sldMkLst>
          <pc:docMk/>
          <pc:sldMk cId="417125588" sldId="449"/>
        </pc:sldMkLst>
        <pc:picChg chg="add del mod">
          <ac:chgData name="Aditya kau" userId="1ba6b02d2356d217" providerId="Windows Live" clId="Web-{990667A1-C570-46F0-BFB9-AB9453191799}" dt="2022-04-20T15:21:50.364" v="1793"/>
          <ac:picMkLst>
            <pc:docMk/>
            <pc:sldMk cId="417125588" sldId="449"/>
            <ac:picMk id="2" creationId="{0725D600-D9B5-5376-0273-9AAA74FE0EE2}"/>
          </ac:picMkLst>
        </pc:picChg>
        <pc:picChg chg="add mod">
          <ac:chgData name="Aditya kau" userId="1ba6b02d2356d217" providerId="Windows Live" clId="Web-{990667A1-C570-46F0-BFB9-AB9453191799}" dt="2022-04-20T15:22:05.787" v="1797" actId="1076"/>
          <ac:picMkLst>
            <pc:docMk/>
            <pc:sldMk cId="417125588" sldId="449"/>
            <ac:picMk id="3" creationId="{214F1551-53A3-669A-8E73-18DD6A87B1B1}"/>
          </ac:picMkLst>
        </pc:picChg>
      </pc:sldChg>
    </pc:docChg>
  </pc:docChgLst>
  <pc:docChgLst>
    <pc:chgData name="Rohit Nakkina" userId="6be7b5b04410bd22" providerId="Windows Live" clId="Web-{E9A2372D-A167-40B1-A84F-D89948E442BA}"/>
    <pc:docChg chg="modSld">
      <pc:chgData name="Rohit Nakkina" userId="6be7b5b04410bd22" providerId="Windows Live" clId="Web-{E9A2372D-A167-40B1-A84F-D89948E442BA}" dt="2022-04-20T17:28:32.991" v="1"/>
      <pc:docMkLst>
        <pc:docMk/>
      </pc:docMkLst>
      <pc:sldChg chg="addSp delSp modSp">
        <pc:chgData name="Rohit Nakkina" userId="6be7b5b04410bd22" providerId="Windows Live" clId="Web-{E9A2372D-A167-40B1-A84F-D89948E442BA}" dt="2022-04-20T17:28:32.991" v="1"/>
        <pc:sldMkLst>
          <pc:docMk/>
          <pc:sldMk cId="1924424719" sldId="449"/>
        </pc:sldMkLst>
        <pc:spChg chg="add del mod">
          <ac:chgData name="Rohit Nakkina" userId="6be7b5b04410bd22" providerId="Windows Live" clId="Web-{E9A2372D-A167-40B1-A84F-D89948E442BA}" dt="2022-04-20T17:28:32.991" v="1"/>
          <ac:spMkLst>
            <pc:docMk/>
            <pc:sldMk cId="1924424719" sldId="449"/>
            <ac:spMk id="3" creationId="{EC2968ED-4727-A421-D301-A011BE1A88BC}"/>
          </ac:spMkLst>
        </pc:spChg>
        <pc:picChg chg="del">
          <ac:chgData name="Rohit Nakkina" userId="6be7b5b04410bd22" providerId="Windows Live" clId="Web-{E9A2372D-A167-40B1-A84F-D89948E442BA}" dt="2022-04-20T17:27:19.365" v="0"/>
          <ac:picMkLst>
            <pc:docMk/>
            <pc:sldMk cId="1924424719" sldId="449"/>
            <ac:picMk id="4" creationId="{5F0E7B20-B767-A5D5-251C-EF30A9C45284}"/>
          </ac:picMkLst>
        </pc:picChg>
        <pc:picChg chg="add mod ord">
          <ac:chgData name="Rohit Nakkina" userId="6be7b5b04410bd22" providerId="Windows Live" clId="Web-{E9A2372D-A167-40B1-A84F-D89948E442BA}" dt="2022-04-20T17:28:32.991" v="1"/>
          <ac:picMkLst>
            <pc:docMk/>
            <pc:sldMk cId="1924424719" sldId="449"/>
            <ac:picMk id="5" creationId="{C4FBECBC-81F4-DDF3-515E-11E118EDF9AD}"/>
          </ac:picMkLst>
        </pc:picChg>
      </pc:sldChg>
    </pc:docChg>
  </pc:docChgLst>
  <pc:docChgLst>
    <pc:chgData name="Guest User" providerId="Windows Live" clId="Web-{1336C9A4-EAE4-4806-9A2D-C4DA720736FF}"/>
    <pc:docChg chg="addSld delSld modSld">
      <pc:chgData name="Guest User" userId="" providerId="Windows Live" clId="Web-{1336C9A4-EAE4-4806-9A2D-C4DA720736FF}" dt="2022-04-20T17:11:26.054" v="26"/>
      <pc:docMkLst>
        <pc:docMk/>
      </pc:docMkLst>
      <pc:sldChg chg="del">
        <pc:chgData name="Guest User" userId="" providerId="Windows Live" clId="Web-{1336C9A4-EAE4-4806-9A2D-C4DA720736FF}" dt="2022-04-20T17:11:26.054" v="26"/>
        <pc:sldMkLst>
          <pc:docMk/>
          <pc:sldMk cId="3091935739" sldId="283"/>
        </pc:sldMkLst>
      </pc:sldChg>
      <pc:sldChg chg="addSp modSp">
        <pc:chgData name="Guest User" userId="" providerId="Windows Live" clId="Web-{1336C9A4-EAE4-4806-9A2D-C4DA720736FF}" dt="2022-04-20T16:33:48.902" v="9" actId="1076"/>
        <pc:sldMkLst>
          <pc:docMk/>
          <pc:sldMk cId="1917537447" sldId="310"/>
        </pc:sldMkLst>
        <pc:spChg chg="mod">
          <ac:chgData name="Guest User" userId="" providerId="Windows Live" clId="Web-{1336C9A4-EAE4-4806-9A2D-C4DA720736FF}" dt="2022-04-20T16:33:20.620" v="6" actId="1076"/>
          <ac:spMkLst>
            <pc:docMk/>
            <pc:sldMk cId="1917537447" sldId="310"/>
            <ac:spMk id="2" creationId="{B9813F6C-3681-0B45-296C-907405FA89C6}"/>
          </ac:spMkLst>
        </pc:spChg>
        <pc:spChg chg="add mod">
          <ac:chgData name="Guest User" userId="" providerId="Windows Live" clId="Web-{1336C9A4-EAE4-4806-9A2D-C4DA720736FF}" dt="2022-04-20T16:33:48.902" v="9" actId="1076"/>
          <ac:spMkLst>
            <pc:docMk/>
            <pc:sldMk cId="1917537447" sldId="310"/>
            <ac:spMk id="7" creationId="{39B7DC17-7621-B2E3-54DF-AABF90423904}"/>
          </ac:spMkLst>
        </pc:spChg>
        <pc:picChg chg="add mod">
          <ac:chgData name="Guest User" userId="" providerId="Windows Live" clId="Web-{1336C9A4-EAE4-4806-9A2D-C4DA720736FF}" dt="2022-04-20T16:33:17.979" v="5" actId="1076"/>
          <ac:picMkLst>
            <pc:docMk/>
            <pc:sldMk cId="1917537447" sldId="310"/>
            <ac:picMk id="3" creationId="{B9CF8D53-9845-15FB-0214-59011E7E4656}"/>
          </ac:picMkLst>
        </pc:picChg>
        <pc:picChg chg="mod">
          <ac:chgData name="Guest User" userId="" providerId="Windows Live" clId="Web-{1336C9A4-EAE4-4806-9A2D-C4DA720736FF}" dt="2022-04-20T16:33:15.635" v="4" actId="1076"/>
          <ac:picMkLst>
            <pc:docMk/>
            <pc:sldMk cId="1917537447" sldId="310"/>
            <ac:picMk id="5" creationId="{05A8FF32-B0DF-456E-898D-FA4845C0F695}"/>
          </ac:picMkLst>
        </pc:picChg>
      </pc:sldChg>
      <pc:sldChg chg="addSp delSp del">
        <pc:chgData name="Guest User" userId="" providerId="Windows Live" clId="Web-{1336C9A4-EAE4-4806-9A2D-C4DA720736FF}" dt="2022-04-20T16:33:56.355" v="11"/>
        <pc:sldMkLst>
          <pc:docMk/>
          <pc:sldMk cId="2804306167" sldId="313"/>
        </pc:sldMkLst>
        <pc:spChg chg="add del">
          <ac:chgData name="Guest User" userId="" providerId="Windows Live" clId="Web-{1336C9A4-EAE4-4806-9A2D-C4DA720736FF}" dt="2022-04-20T16:33:03.244" v="1"/>
          <ac:spMkLst>
            <pc:docMk/>
            <pc:sldMk cId="2804306167" sldId="313"/>
            <ac:spMk id="4" creationId="{DFD0919E-3B09-8934-4E52-C977FE211C4A}"/>
          </ac:spMkLst>
        </pc:spChg>
      </pc:sldChg>
      <pc:sldChg chg="addSp delSp modSp">
        <pc:chgData name="Guest User" userId="" providerId="Windows Live" clId="Web-{1336C9A4-EAE4-4806-9A2D-C4DA720736FF}" dt="2022-04-20T16:35:11.919" v="24" actId="1076"/>
        <pc:sldMkLst>
          <pc:docMk/>
          <pc:sldMk cId="2982622157" sldId="316"/>
        </pc:sldMkLst>
        <pc:spChg chg="mod">
          <ac:chgData name="Guest User" userId="" providerId="Windows Live" clId="Web-{1336C9A4-EAE4-4806-9A2D-C4DA720736FF}" dt="2022-04-20T16:34:04.902" v="13" actId="1076"/>
          <ac:spMkLst>
            <pc:docMk/>
            <pc:sldMk cId="2982622157" sldId="316"/>
            <ac:spMk id="3" creationId="{5B9C512E-FEFC-6627-BAD9-23D8DD1CC34E}"/>
          </ac:spMkLst>
        </pc:spChg>
        <pc:spChg chg="add mod">
          <ac:chgData name="Guest User" userId="" providerId="Windows Live" clId="Web-{1336C9A4-EAE4-4806-9A2D-C4DA720736FF}" dt="2022-04-20T16:35:11.919" v="24" actId="1076"/>
          <ac:spMkLst>
            <pc:docMk/>
            <pc:sldMk cId="2982622157" sldId="316"/>
            <ac:spMk id="14" creationId="{DAA78E4E-9A2B-38F3-84F8-F95A2C951417}"/>
          </ac:spMkLst>
        </pc:spChg>
        <pc:picChg chg="add mod">
          <ac:chgData name="Guest User" userId="" providerId="Windows Live" clId="Web-{1336C9A4-EAE4-4806-9A2D-C4DA720736FF}" dt="2022-04-20T16:34:22.184" v="15" actId="1076"/>
          <ac:picMkLst>
            <pc:docMk/>
            <pc:sldMk cId="2982622157" sldId="316"/>
            <ac:picMk id="4" creationId="{A9578B2C-5E75-9742-934F-1212CC469924}"/>
          </ac:picMkLst>
        </pc:picChg>
        <pc:picChg chg="mod">
          <ac:chgData name="Guest User" userId="" providerId="Windows Live" clId="Web-{1336C9A4-EAE4-4806-9A2D-C4DA720736FF}" dt="2022-04-20T16:34:00.308" v="12" actId="1076"/>
          <ac:picMkLst>
            <pc:docMk/>
            <pc:sldMk cId="2982622157" sldId="316"/>
            <ac:picMk id="5" creationId="{BD0C48FD-15F3-4751-81E2-944D35C5A8AC}"/>
          </ac:picMkLst>
        </pc:picChg>
        <pc:picChg chg="add mod">
          <ac:chgData name="Guest User" userId="" providerId="Windows Live" clId="Web-{1336C9A4-EAE4-4806-9A2D-C4DA720736FF}" dt="2022-04-20T16:34:33.371" v="17" actId="1076"/>
          <ac:picMkLst>
            <pc:docMk/>
            <pc:sldMk cId="2982622157" sldId="316"/>
            <ac:picMk id="8" creationId="{C4F9A4A4-902B-DC59-C13D-DD4C7107DDAD}"/>
          </ac:picMkLst>
        </pc:picChg>
        <pc:picChg chg="add del">
          <ac:chgData name="Guest User" userId="" providerId="Windows Live" clId="Web-{1336C9A4-EAE4-4806-9A2D-C4DA720736FF}" dt="2022-04-20T16:34:46.575" v="19"/>
          <ac:picMkLst>
            <pc:docMk/>
            <pc:sldMk cId="2982622157" sldId="316"/>
            <ac:picMk id="10" creationId="{3FF7EC2B-21D0-E982-722C-EE9F4969FE4E}"/>
          </ac:picMkLst>
        </pc:picChg>
        <pc:picChg chg="add del">
          <ac:chgData name="Guest User" userId="" providerId="Windows Live" clId="Web-{1336C9A4-EAE4-4806-9A2D-C4DA720736FF}" dt="2022-04-20T16:34:58.856" v="21"/>
          <ac:picMkLst>
            <pc:docMk/>
            <pc:sldMk cId="2982622157" sldId="316"/>
            <ac:picMk id="12" creationId="{6F1C8A78-61A1-AB76-E6D9-9F4EC40752A5}"/>
          </ac:picMkLst>
        </pc:picChg>
      </pc:sldChg>
      <pc:sldChg chg="modSp del">
        <pc:chgData name="Guest User" userId="" providerId="Windows Live" clId="Web-{1336C9A4-EAE4-4806-9A2D-C4DA720736FF}" dt="2022-04-20T16:35:16.638" v="25"/>
        <pc:sldMkLst>
          <pc:docMk/>
          <pc:sldMk cId="132113095" sldId="319"/>
        </pc:sldMkLst>
        <pc:spChg chg="mod">
          <ac:chgData name="Guest User" userId="" providerId="Windows Live" clId="Web-{1336C9A4-EAE4-4806-9A2D-C4DA720736FF}" dt="2022-04-20T16:35:03.497" v="22" actId="1076"/>
          <ac:spMkLst>
            <pc:docMk/>
            <pc:sldMk cId="132113095" sldId="319"/>
            <ac:spMk id="4" creationId="{7767A96A-B7E6-5141-8D3A-2B214267E2C5}"/>
          </ac:spMkLst>
        </pc:spChg>
      </pc:sldChg>
      <pc:sldChg chg="add del replId">
        <pc:chgData name="Guest User" userId="" providerId="Windows Live" clId="Web-{1336C9A4-EAE4-4806-9A2D-C4DA720736FF}" dt="2022-04-20T16:33:52.902" v="10"/>
        <pc:sldMkLst>
          <pc:docMk/>
          <pc:sldMk cId="3883382888" sldId="449"/>
        </pc:sldMkLst>
      </pc:sldChg>
    </pc:docChg>
  </pc:docChgLst>
  <pc:docChgLst>
    <pc:chgData name="Guest User" providerId="Windows Live" clId="Web-{1E21B7B8-F24C-48D7-9049-C6261B1145E2}"/>
    <pc:docChg chg="modSld addMainMaster delMainMaster">
      <pc:chgData name="Guest User" userId="" providerId="Windows Live" clId="Web-{1E21B7B8-F24C-48D7-9049-C6261B1145E2}" dt="2022-04-20T13:17:44.611" v="3"/>
      <pc:docMkLst>
        <pc:docMk/>
      </pc:docMkLst>
      <pc:sldChg chg="addSp delSp modSp mod modClrScheme delDesignElem chgLayout">
        <pc:chgData name="Guest User" userId="" providerId="Windows Live" clId="Web-{1E21B7B8-F24C-48D7-9049-C6261B1145E2}" dt="2022-04-20T13:17:44.611" v="3"/>
        <pc:sldMkLst>
          <pc:docMk/>
          <pc:sldMk cId="2138440157" sldId="259"/>
        </pc:sldMkLst>
        <pc:spChg chg="mod ord">
          <ac:chgData name="Guest User" userId="" providerId="Windows Live" clId="Web-{1E21B7B8-F24C-48D7-9049-C6261B1145E2}" dt="2022-04-20T13:17:44.611" v="3"/>
          <ac:spMkLst>
            <pc:docMk/>
            <pc:sldMk cId="2138440157" sldId="259"/>
            <ac:spMk id="2" creationId="{78FD68DA-43BA-4508-8DE2-BA9BB7B2FA5B}"/>
          </ac:spMkLst>
        </pc:spChg>
        <pc:spChg chg="mod ord">
          <ac:chgData name="Guest User" userId="" providerId="Windows Live" clId="Web-{1E21B7B8-F24C-48D7-9049-C6261B1145E2}" dt="2022-04-20T13:17:44.611" v="3"/>
          <ac:spMkLst>
            <pc:docMk/>
            <pc:sldMk cId="2138440157" sldId="259"/>
            <ac:spMk id="3" creationId="{A8E9CFF2-3777-4FF4-A759-8491175B0B7C}"/>
          </ac:spMkLst>
        </pc:spChg>
        <pc:spChg chg="add del">
          <ac:chgData name="Guest User" userId="" providerId="Windows Live" clId="Web-{1E21B7B8-F24C-48D7-9049-C6261B1145E2}" dt="2022-04-20T13:17:44.611" v="3"/>
          <ac:spMkLst>
            <pc:docMk/>
            <pc:sldMk cId="2138440157" sldId="259"/>
            <ac:spMk id="22" creationId="{A9286AD2-18A9-4868-A4E3-7A2097A20810}"/>
          </ac:spMkLst>
        </pc:spChg>
        <pc:cxnChg chg="add del">
          <ac:chgData name="Guest User" userId="" providerId="Windows Live" clId="Web-{1E21B7B8-F24C-48D7-9049-C6261B1145E2}" dt="2022-04-20T13:17:44.611" v="3"/>
          <ac:cxnSpMkLst>
            <pc:docMk/>
            <pc:sldMk cId="2138440157" sldId="259"/>
            <ac:cxnSpMk id="24" creationId="{E7A7CD63-7EC3-44F3-95D0-595C4019FF24}"/>
          </ac:cxnSpMkLst>
        </pc:cxnChg>
      </pc:sldChg>
      <pc:sldChg chg="modSp mod modClrScheme chgLayout">
        <pc:chgData name="Guest User" userId="" providerId="Windows Live" clId="Web-{1E21B7B8-F24C-48D7-9049-C6261B1145E2}" dt="2022-04-20T13:17:44.611" v="3"/>
        <pc:sldMkLst>
          <pc:docMk/>
          <pc:sldMk cId="3629430812" sldId="262"/>
        </pc:sldMkLst>
        <pc:spChg chg="mod ord">
          <ac:chgData name="Guest User" userId="" providerId="Windows Live" clId="Web-{1E21B7B8-F24C-48D7-9049-C6261B1145E2}" dt="2022-04-20T13:17:44.611" v="3"/>
          <ac:spMkLst>
            <pc:docMk/>
            <pc:sldMk cId="3629430812" sldId="262"/>
            <ac:spMk id="2" creationId="{BAA51374-380A-42EB-85F0-2D9735EC9377}"/>
          </ac:spMkLst>
        </pc:spChg>
        <pc:spChg chg="mod ord">
          <ac:chgData name="Guest User" userId="" providerId="Windows Live" clId="Web-{1E21B7B8-F24C-48D7-9049-C6261B1145E2}" dt="2022-04-20T13:17:44.611" v="3"/>
          <ac:spMkLst>
            <pc:docMk/>
            <pc:sldMk cId="3629430812" sldId="262"/>
            <ac:spMk id="4" creationId="{BBBA0612-F296-485E-99F8-EBCA821C4C0B}"/>
          </ac:spMkLst>
        </pc:spChg>
      </pc:sldChg>
      <pc:sldChg chg="modSp mod modClrScheme chgLayout">
        <pc:chgData name="Guest User" userId="" providerId="Windows Live" clId="Web-{1E21B7B8-F24C-48D7-9049-C6261B1145E2}" dt="2022-04-20T13:17:44.611" v="3"/>
        <pc:sldMkLst>
          <pc:docMk/>
          <pc:sldMk cId="4171433252" sldId="265"/>
        </pc:sldMkLst>
        <pc:spChg chg="mod ord">
          <ac:chgData name="Guest User" userId="" providerId="Windows Live" clId="Web-{1E21B7B8-F24C-48D7-9049-C6261B1145E2}" dt="2022-04-20T13:17:44.611" v="3"/>
          <ac:spMkLst>
            <pc:docMk/>
            <pc:sldMk cId="4171433252" sldId="265"/>
            <ac:spMk id="2" creationId="{54DB4DB2-E55D-4F3C-BA7D-F9A0A2141D7D}"/>
          </ac:spMkLst>
        </pc:spChg>
        <pc:spChg chg="mod ord">
          <ac:chgData name="Guest User" userId="" providerId="Windows Live" clId="Web-{1E21B7B8-F24C-48D7-9049-C6261B1145E2}" dt="2022-04-20T13:17:44.611" v="3"/>
          <ac:spMkLst>
            <pc:docMk/>
            <pc:sldMk cId="4171433252" sldId="265"/>
            <ac:spMk id="3" creationId="{CA4B173C-1347-46C1-9096-1304E72A707B}"/>
          </ac:spMkLst>
        </pc:spChg>
      </pc:sldChg>
      <pc:sldChg chg="modSp mod modClrScheme chgLayout">
        <pc:chgData name="Guest User" userId="" providerId="Windows Live" clId="Web-{1E21B7B8-F24C-48D7-9049-C6261B1145E2}" dt="2022-04-20T13:17:44.611" v="3"/>
        <pc:sldMkLst>
          <pc:docMk/>
          <pc:sldMk cId="3072604007" sldId="268"/>
        </pc:sldMkLst>
        <pc:spChg chg="mod ord">
          <ac:chgData name="Guest User" userId="" providerId="Windows Live" clId="Web-{1E21B7B8-F24C-48D7-9049-C6261B1145E2}" dt="2022-04-20T13:17:44.611" v="3"/>
          <ac:spMkLst>
            <pc:docMk/>
            <pc:sldMk cId="3072604007" sldId="268"/>
            <ac:spMk id="2" creationId="{3883536D-D880-45CA-A97D-47F4DA582E89}"/>
          </ac:spMkLst>
        </pc:spChg>
        <pc:spChg chg="mod ord">
          <ac:chgData name="Guest User" userId="" providerId="Windows Live" clId="Web-{1E21B7B8-F24C-48D7-9049-C6261B1145E2}" dt="2022-04-20T13:17:44.611" v="3"/>
          <ac:spMkLst>
            <pc:docMk/>
            <pc:sldMk cId="3072604007" sldId="268"/>
            <ac:spMk id="3" creationId="{A0AC6FB9-4AF1-4AD8-9C03-441E71842EFF}"/>
          </ac:spMkLst>
        </pc:spChg>
      </pc:sldChg>
      <pc:sldChg chg="modSp mod modClrScheme chgLayout">
        <pc:chgData name="Guest User" userId="" providerId="Windows Live" clId="Web-{1E21B7B8-F24C-48D7-9049-C6261B1145E2}" dt="2022-04-20T13:17:44.611" v="3"/>
        <pc:sldMkLst>
          <pc:docMk/>
          <pc:sldMk cId="1305902855" sldId="271"/>
        </pc:sldMkLst>
        <pc:picChg chg="mod ord">
          <ac:chgData name="Guest User" userId="" providerId="Windows Live" clId="Web-{1E21B7B8-F24C-48D7-9049-C6261B1145E2}" dt="2022-04-20T13:17:44.611" v="3"/>
          <ac:picMkLst>
            <pc:docMk/>
            <pc:sldMk cId="1305902855" sldId="271"/>
            <ac:picMk id="5" creationId="{CA301F7C-2676-4FD3-AFA3-BE5C1FDDC3B5}"/>
          </ac:picMkLst>
        </pc:picChg>
      </pc:sldChg>
      <pc:sldChg chg="modSp mod modClrScheme chgLayout">
        <pc:chgData name="Guest User" userId="" providerId="Windows Live" clId="Web-{1E21B7B8-F24C-48D7-9049-C6261B1145E2}" dt="2022-04-20T13:17:44.611" v="3"/>
        <pc:sldMkLst>
          <pc:docMk/>
          <pc:sldMk cId="1733287344" sldId="274"/>
        </pc:sldMkLst>
        <pc:picChg chg="mod ord">
          <ac:chgData name="Guest User" userId="" providerId="Windows Live" clId="Web-{1E21B7B8-F24C-48D7-9049-C6261B1145E2}" dt="2022-04-20T13:17:44.611" v="3"/>
          <ac:picMkLst>
            <pc:docMk/>
            <pc:sldMk cId="1733287344" sldId="274"/>
            <ac:picMk id="5" creationId="{8DE93B4F-2DA1-4102-A4F7-E0545D97AB22}"/>
          </ac:picMkLst>
        </pc:picChg>
      </pc:sldChg>
      <pc:sldChg chg="modSp mod modClrScheme chgLayout">
        <pc:chgData name="Guest User" userId="" providerId="Windows Live" clId="Web-{1E21B7B8-F24C-48D7-9049-C6261B1145E2}" dt="2022-04-20T13:17:44.611" v="3"/>
        <pc:sldMkLst>
          <pc:docMk/>
          <pc:sldMk cId="3863384892" sldId="277"/>
        </pc:sldMkLst>
        <pc:spChg chg="mod ord">
          <ac:chgData name="Guest User" userId="" providerId="Windows Live" clId="Web-{1E21B7B8-F24C-48D7-9049-C6261B1145E2}" dt="2022-04-20T13:17:44.611" v="3"/>
          <ac:spMkLst>
            <pc:docMk/>
            <pc:sldMk cId="3863384892" sldId="277"/>
            <ac:spMk id="2" creationId="{95BB01F7-5390-46BA-B9EB-A66255A636F0}"/>
          </ac:spMkLst>
        </pc:spChg>
        <pc:spChg chg="mod ord">
          <ac:chgData name="Guest User" userId="" providerId="Windows Live" clId="Web-{1E21B7B8-F24C-48D7-9049-C6261B1145E2}" dt="2022-04-20T13:17:44.611" v="3"/>
          <ac:spMkLst>
            <pc:docMk/>
            <pc:sldMk cId="3863384892" sldId="277"/>
            <ac:spMk id="3" creationId="{1D1AF53A-F745-4A5F-8E62-2E116E37D186}"/>
          </ac:spMkLst>
        </pc:spChg>
      </pc:sldChg>
      <pc:sldChg chg="mod modClrScheme chgLayout">
        <pc:chgData name="Guest User" userId="" providerId="Windows Live" clId="Web-{1E21B7B8-F24C-48D7-9049-C6261B1145E2}" dt="2022-04-20T13:17:44.611" v="3"/>
        <pc:sldMkLst>
          <pc:docMk/>
          <pc:sldMk cId="563458901" sldId="280"/>
        </pc:sldMkLst>
      </pc:sldChg>
      <pc:sldChg chg="modSp mod modClrScheme chgLayout">
        <pc:chgData name="Guest User" userId="" providerId="Windows Live" clId="Web-{1E21B7B8-F24C-48D7-9049-C6261B1145E2}" dt="2022-04-20T13:17:44.611" v="3"/>
        <pc:sldMkLst>
          <pc:docMk/>
          <pc:sldMk cId="3091935739" sldId="283"/>
        </pc:sldMkLst>
        <pc:picChg chg="mod ord">
          <ac:chgData name="Guest User" userId="" providerId="Windows Live" clId="Web-{1E21B7B8-F24C-48D7-9049-C6261B1145E2}" dt="2022-04-20T13:17:44.611" v="3"/>
          <ac:picMkLst>
            <pc:docMk/>
            <pc:sldMk cId="3091935739" sldId="283"/>
            <ac:picMk id="5" creationId="{748DBCAD-CCA4-4097-911A-E9C1B38BFEE8}"/>
          </ac:picMkLst>
        </pc:picChg>
      </pc:sldChg>
      <pc:sldChg chg="modSp mod modClrScheme chgLayout">
        <pc:chgData name="Guest User" userId="" providerId="Windows Live" clId="Web-{1E21B7B8-F24C-48D7-9049-C6261B1145E2}" dt="2022-04-20T13:17:44.611" v="3"/>
        <pc:sldMkLst>
          <pc:docMk/>
          <pc:sldMk cId="964935887" sldId="286"/>
        </pc:sldMkLst>
        <pc:picChg chg="mod ord">
          <ac:chgData name="Guest User" userId="" providerId="Windows Live" clId="Web-{1E21B7B8-F24C-48D7-9049-C6261B1145E2}" dt="2022-04-20T13:17:44.611" v="3"/>
          <ac:picMkLst>
            <pc:docMk/>
            <pc:sldMk cId="964935887" sldId="286"/>
            <ac:picMk id="5" creationId="{A36A9E35-7DA7-4C53-A15E-B1FDF0D7E6B2}"/>
          </ac:picMkLst>
        </pc:picChg>
      </pc:sldChg>
      <pc:sldChg chg="modSp mod modClrScheme chgLayout">
        <pc:chgData name="Guest User" userId="" providerId="Windows Live" clId="Web-{1E21B7B8-F24C-48D7-9049-C6261B1145E2}" dt="2022-04-20T13:17:44.611" v="3"/>
        <pc:sldMkLst>
          <pc:docMk/>
          <pc:sldMk cId="1532774932" sldId="289"/>
        </pc:sldMkLst>
        <pc:spChg chg="mod ord">
          <ac:chgData name="Guest User" userId="" providerId="Windows Live" clId="Web-{1E21B7B8-F24C-48D7-9049-C6261B1145E2}" dt="2022-04-20T13:17:44.611" v="3"/>
          <ac:spMkLst>
            <pc:docMk/>
            <pc:sldMk cId="1532774932" sldId="289"/>
            <ac:spMk id="2" creationId="{1B543E9F-839F-47B0-8B56-81CD12DF43DD}"/>
          </ac:spMkLst>
        </pc:spChg>
        <pc:spChg chg="mod ord">
          <ac:chgData name="Guest User" userId="" providerId="Windows Live" clId="Web-{1E21B7B8-F24C-48D7-9049-C6261B1145E2}" dt="2022-04-20T13:17:44.611" v="3"/>
          <ac:spMkLst>
            <pc:docMk/>
            <pc:sldMk cId="1532774932" sldId="289"/>
            <ac:spMk id="3" creationId="{11ADE53D-24B5-4239-A02B-244844039BEE}"/>
          </ac:spMkLst>
        </pc:spChg>
      </pc:sldChg>
      <pc:sldChg chg="modSp mod modClrScheme chgLayout">
        <pc:chgData name="Guest User" userId="" providerId="Windows Live" clId="Web-{1E21B7B8-F24C-48D7-9049-C6261B1145E2}" dt="2022-04-20T13:17:44.611" v="3"/>
        <pc:sldMkLst>
          <pc:docMk/>
          <pc:sldMk cId="591317102" sldId="292"/>
        </pc:sldMkLst>
        <pc:picChg chg="mod ord">
          <ac:chgData name="Guest User" userId="" providerId="Windows Live" clId="Web-{1E21B7B8-F24C-48D7-9049-C6261B1145E2}" dt="2022-04-20T13:17:44.611" v="3"/>
          <ac:picMkLst>
            <pc:docMk/>
            <pc:sldMk cId="591317102" sldId="292"/>
            <ac:picMk id="5" creationId="{E93932AE-1A01-41B0-8617-1F6D121080C0}"/>
          </ac:picMkLst>
        </pc:picChg>
      </pc:sldChg>
      <pc:sldChg chg="modSp mod modClrScheme chgLayout">
        <pc:chgData name="Guest User" userId="" providerId="Windows Live" clId="Web-{1E21B7B8-F24C-48D7-9049-C6261B1145E2}" dt="2022-04-20T13:17:44.611" v="3"/>
        <pc:sldMkLst>
          <pc:docMk/>
          <pc:sldMk cId="2831625543" sldId="295"/>
        </pc:sldMkLst>
        <pc:picChg chg="mod ord">
          <ac:chgData name="Guest User" userId="" providerId="Windows Live" clId="Web-{1E21B7B8-F24C-48D7-9049-C6261B1145E2}" dt="2022-04-20T13:17:44.611" v="3"/>
          <ac:picMkLst>
            <pc:docMk/>
            <pc:sldMk cId="2831625543" sldId="295"/>
            <ac:picMk id="5" creationId="{2AAE70E5-FD62-4A16-A0E6-E7239D16FFB2}"/>
          </ac:picMkLst>
        </pc:picChg>
      </pc:sldChg>
      <pc:sldChg chg="modSp mod modClrScheme chgLayout">
        <pc:chgData name="Guest User" userId="" providerId="Windows Live" clId="Web-{1E21B7B8-F24C-48D7-9049-C6261B1145E2}" dt="2022-04-20T13:17:44.611" v="3"/>
        <pc:sldMkLst>
          <pc:docMk/>
          <pc:sldMk cId="430081631" sldId="298"/>
        </pc:sldMkLst>
        <pc:picChg chg="mod ord">
          <ac:chgData name="Guest User" userId="" providerId="Windows Live" clId="Web-{1E21B7B8-F24C-48D7-9049-C6261B1145E2}" dt="2022-04-20T13:17:44.611" v="3"/>
          <ac:picMkLst>
            <pc:docMk/>
            <pc:sldMk cId="430081631" sldId="298"/>
            <ac:picMk id="5" creationId="{DB3760A8-A0EB-4A58-9B98-591E71DDCE29}"/>
          </ac:picMkLst>
        </pc:picChg>
      </pc:sldChg>
      <pc:sldChg chg="modSp mod modClrScheme chgLayout">
        <pc:chgData name="Guest User" userId="" providerId="Windows Live" clId="Web-{1E21B7B8-F24C-48D7-9049-C6261B1145E2}" dt="2022-04-20T13:17:44.611" v="3"/>
        <pc:sldMkLst>
          <pc:docMk/>
          <pc:sldMk cId="3112160157" sldId="301"/>
        </pc:sldMkLst>
        <pc:picChg chg="mod ord">
          <ac:chgData name="Guest User" userId="" providerId="Windows Live" clId="Web-{1E21B7B8-F24C-48D7-9049-C6261B1145E2}" dt="2022-04-20T13:17:44.611" v="3"/>
          <ac:picMkLst>
            <pc:docMk/>
            <pc:sldMk cId="3112160157" sldId="301"/>
            <ac:picMk id="5" creationId="{DA96D974-4390-4A72-8094-9FFCBB7DE55B}"/>
          </ac:picMkLst>
        </pc:picChg>
      </pc:sldChg>
      <pc:sldChg chg="modSp mod modClrScheme chgLayout">
        <pc:chgData name="Guest User" userId="" providerId="Windows Live" clId="Web-{1E21B7B8-F24C-48D7-9049-C6261B1145E2}" dt="2022-04-20T13:17:44.611" v="3"/>
        <pc:sldMkLst>
          <pc:docMk/>
          <pc:sldMk cId="1589649763" sldId="304"/>
        </pc:sldMkLst>
        <pc:picChg chg="mod ord">
          <ac:chgData name="Guest User" userId="" providerId="Windows Live" clId="Web-{1E21B7B8-F24C-48D7-9049-C6261B1145E2}" dt="2022-04-20T13:17:44.611" v="3"/>
          <ac:picMkLst>
            <pc:docMk/>
            <pc:sldMk cId="1589649763" sldId="304"/>
            <ac:picMk id="5" creationId="{92FEEED4-7899-4D55-ACD7-5454F873FC8E}"/>
          </ac:picMkLst>
        </pc:picChg>
      </pc:sldChg>
      <pc:sldChg chg="modSp mod modClrScheme chgLayout">
        <pc:chgData name="Guest User" userId="" providerId="Windows Live" clId="Web-{1E21B7B8-F24C-48D7-9049-C6261B1145E2}" dt="2022-04-20T13:17:44.611" v="3"/>
        <pc:sldMkLst>
          <pc:docMk/>
          <pc:sldMk cId="3748757618" sldId="307"/>
        </pc:sldMkLst>
        <pc:spChg chg="mod ord">
          <ac:chgData name="Guest User" userId="" providerId="Windows Live" clId="Web-{1E21B7B8-F24C-48D7-9049-C6261B1145E2}" dt="2022-04-20T13:17:44.611" v="3"/>
          <ac:spMkLst>
            <pc:docMk/>
            <pc:sldMk cId="3748757618" sldId="307"/>
            <ac:spMk id="2" creationId="{BAA51374-380A-42EB-85F0-2D9735EC9377}"/>
          </ac:spMkLst>
        </pc:spChg>
        <pc:spChg chg="mod ord">
          <ac:chgData name="Guest User" userId="" providerId="Windows Live" clId="Web-{1E21B7B8-F24C-48D7-9049-C6261B1145E2}" dt="2022-04-20T13:17:44.611" v="3"/>
          <ac:spMkLst>
            <pc:docMk/>
            <pc:sldMk cId="3748757618" sldId="307"/>
            <ac:spMk id="4" creationId="{02151815-1B6A-4151-9D77-404294016C58}"/>
          </ac:spMkLst>
        </pc:spChg>
      </pc:sldChg>
      <pc:sldChg chg="modSp mod modClrScheme chgLayout">
        <pc:chgData name="Guest User" userId="" providerId="Windows Live" clId="Web-{1E21B7B8-F24C-48D7-9049-C6261B1145E2}" dt="2022-04-20T13:17:44.611" v="3"/>
        <pc:sldMkLst>
          <pc:docMk/>
          <pc:sldMk cId="1917537447" sldId="310"/>
        </pc:sldMkLst>
        <pc:picChg chg="mod ord">
          <ac:chgData name="Guest User" userId="" providerId="Windows Live" clId="Web-{1E21B7B8-F24C-48D7-9049-C6261B1145E2}" dt="2022-04-20T13:17:44.611" v="3"/>
          <ac:picMkLst>
            <pc:docMk/>
            <pc:sldMk cId="1917537447" sldId="310"/>
            <ac:picMk id="5" creationId="{05A8FF32-B0DF-456E-898D-FA4845C0F695}"/>
          </ac:picMkLst>
        </pc:picChg>
      </pc:sldChg>
      <pc:sldChg chg="mod modClrScheme chgLayout">
        <pc:chgData name="Guest User" userId="" providerId="Windows Live" clId="Web-{1E21B7B8-F24C-48D7-9049-C6261B1145E2}" dt="2022-04-20T13:17:44.611" v="3"/>
        <pc:sldMkLst>
          <pc:docMk/>
          <pc:sldMk cId="2804306167" sldId="313"/>
        </pc:sldMkLst>
      </pc:sldChg>
      <pc:sldChg chg="modSp mod modClrScheme chgLayout">
        <pc:chgData name="Guest User" userId="" providerId="Windows Live" clId="Web-{1E21B7B8-F24C-48D7-9049-C6261B1145E2}" dt="2022-04-20T13:17:44.611" v="3"/>
        <pc:sldMkLst>
          <pc:docMk/>
          <pc:sldMk cId="2982622157" sldId="316"/>
        </pc:sldMkLst>
        <pc:picChg chg="mod ord">
          <ac:chgData name="Guest User" userId="" providerId="Windows Live" clId="Web-{1E21B7B8-F24C-48D7-9049-C6261B1145E2}" dt="2022-04-20T13:17:44.611" v="3"/>
          <ac:picMkLst>
            <pc:docMk/>
            <pc:sldMk cId="2982622157" sldId="316"/>
            <ac:picMk id="5" creationId="{BD0C48FD-15F3-4751-81E2-944D35C5A8AC}"/>
          </ac:picMkLst>
        </pc:picChg>
      </pc:sldChg>
      <pc:sldChg chg="mod modClrScheme chgLayout">
        <pc:chgData name="Guest User" userId="" providerId="Windows Live" clId="Web-{1E21B7B8-F24C-48D7-9049-C6261B1145E2}" dt="2022-04-20T13:17:44.611" v="3"/>
        <pc:sldMkLst>
          <pc:docMk/>
          <pc:sldMk cId="132113095" sldId="319"/>
        </pc:sldMkLst>
      </pc:sldChg>
      <pc:sldChg chg="modSp mod modClrScheme chgLayout">
        <pc:chgData name="Guest User" userId="" providerId="Windows Live" clId="Web-{1E21B7B8-F24C-48D7-9049-C6261B1145E2}" dt="2022-04-20T13:17:44.611" v="3"/>
        <pc:sldMkLst>
          <pc:docMk/>
          <pc:sldMk cId="4283857180" sldId="322"/>
        </pc:sldMkLst>
        <pc:spChg chg="mod ord">
          <ac:chgData name="Guest User" userId="" providerId="Windows Live" clId="Web-{1E21B7B8-F24C-48D7-9049-C6261B1145E2}" dt="2022-04-20T13:17:44.611" v="3"/>
          <ac:spMkLst>
            <pc:docMk/>
            <pc:sldMk cId="4283857180" sldId="322"/>
            <ac:spMk id="2" creationId="{BAA51374-380A-42EB-85F0-2D9735EC9377}"/>
          </ac:spMkLst>
        </pc:spChg>
        <pc:spChg chg="mod ord">
          <ac:chgData name="Guest User" userId="" providerId="Windows Live" clId="Web-{1E21B7B8-F24C-48D7-9049-C6261B1145E2}" dt="2022-04-20T13:17:44.611" v="3"/>
          <ac:spMkLst>
            <pc:docMk/>
            <pc:sldMk cId="4283857180" sldId="322"/>
            <ac:spMk id="4" creationId="{6550982C-C365-4D71-A48A-66C55267B76C}"/>
          </ac:spMkLst>
        </pc:spChg>
      </pc:sldChg>
      <pc:sldChg chg="modSp mod modClrScheme chgLayout">
        <pc:chgData name="Guest User" userId="" providerId="Windows Live" clId="Web-{1E21B7B8-F24C-48D7-9049-C6261B1145E2}" dt="2022-04-20T13:17:44.611" v="3"/>
        <pc:sldMkLst>
          <pc:docMk/>
          <pc:sldMk cId="1692323715" sldId="325"/>
        </pc:sldMkLst>
        <pc:picChg chg="mod ord">
          <ac:chgData name="Guest User" userId="" providerId="Windows Live" clId="Web-{1E21B7B8-F24C-48D7-9049-C6261B1145E2}" dt="2022-04-20T13:17:44.611" v="3"/>
          <ac:picMkLst>
            <pc:docMk/>
            <pc:sldMk cId="1692323715" sldId="325"/>
            <ac:picMk id="5" creationId="{C0E33304-A2EA-4360-8110-7ED8C2A44F68}"/>
          </ac:picMkLst>
        </pc:picChg>
      </pc:sldChg>
      <pc:sldChg chg="modSp mod modClrScheme chgLayout">
        <pc:chgData name="Guest User" userId="" providerId="Windows Live" clId="Web-{1E21B7B8-F24C-48D7-9049-C6261B1145E2}" dt="2022-04-20T13:17:44.611" v="3"/>
        <pc:sldMkLst>
          <pc:docMk/>
          <pc:sldMk cId="2468963236" sldId="328"/>
        </pc:sldMkLst>
        <pc:picChg chg="mod ord">
          <ac:chgData name="Guest User" userId="" providerId="Windows Live" clId="Web-{1E21B7B8-F24C-48D7-9049-C6261B1145E2}" dt="2022-04-20T13:17:44.611" v="3"/>
          <ac:picMkLst>
            <pc:docMk/>
            <pc:sldMk cId="2468963236" sldId="328"/>
            <ac:picMk id="5" creationId="{956AC8E9-3A70-4B6E-A94E-290BC00C38BB}"/>
          </ac:picMkLst>
        </pc:picChg>
      </pc:sldChg>
      <pc:sldChg chg="modSp mod modClrScheme chgLayout">
        <pc:chgData name="Guest User" userId="" providerId="Windows Live" clId="Web-{1E21B7B8-F24C-48D7-9049-C6261B1145E2}" dt="2022-04-20T13:17:44.611" v="3"/>
        <pc:sldMkLst>
          <pc:docMk/>
          <pc:sldMk cId="1858164139" sldId="331"/>
        </pc:sldMkLst>
        <pc:picChg chg="mod ord">
          <ac:chgData name="Guest User" userId="" providerId="Windows Live" clId="Web-{1E21B7B8-F24C-48D7-9049-C6261B1145E2}" dt="2022-04-20T13:17:44.611" v="3"/>
          <ac:picMkLst>
            <pc:docMk/>
            <pc:sldMk cId="1858164139" sldId="331"/>
            <ac:picMk id="5" creationId="{81ED1A3D-1DD7-4854-8F0F-D21876D7F253}"/>
          </ac:picMkLst>
        </pc:picChg>
      </pc:sldChg>
      <pc:sldChg chg="modSp mod modClrScheme chgLayout">
        <pc:chgData name="Guest User" userId="" providerId="Windows Live" clId="Web-{1E21B7B8-F24C-48D7-9049-C6261B1145E2}" dt="2022-04-20T13:17:44.611" v="3"/>
        <pc:sldMkLst>
          <pc:docMk/>
          <pc:sldMk cId="4071557614" sldId="334"/>
        </pc:sldMkLst>
        <pc:picChg chg="mod ord">
          <ac:chgData name="Guest User" userId="" providerId="Windows Live" clId="Web-{1E21B7B8-F24C-48D7-9049-C6261B1145E2}" dt="2022-04-20T13:17:44.611" v="3"/>
          <ac:picMkLst>
            <pc:docMk/>
            <pc:sldMk cId="4071557614" sldId="334"/>
            <ac:picMk id="5" creationId="{7F510EA8-565F-4056-9F50-A1843163C357}"/>
          </ac:picMkLst>
        </pc:picChg>
      </pc:sldChg>
      <pc:sldChg chg="modSp mod modClrScheme chgLayout">
        <pc:chgData name="Guest User" userId="" providerId="Windows Live" clId="Web-{1E21B7B8-F24C-48D7-9049-C6261B1145E2}" dt="2022-04-20T13:17:44.611" v="3"/>
        <pc:sldMkLst>
          <pc:docMk/>
          <pc:sldMk cId="4247478564" sldId="337"/>
        </pc:sldMkLst>
        <pc:picChg chg="mod ord">
          <ac:chgData name="Guest User" userId="" providerId="Windows Live" clId="Web-{1E21B7B8-F24C-48D7-9049-C6261B1145E2}" dt="2022-04-20T13:17:44.611" v="3"/>
          <ac:picMkLst>
            <pc:docMk/>
            <pc:sldMk cId="4247478564" sldId="337"/>
            <ac:picMk id="5" creationId="{F3529C2A-F79E-47A8-9E0D-A5F52E2DC684}"/>
          </ac:picMkLst>
        </pc:picChg>
      </pc:sldChg>
      <pc:sldChg chg="modSp mod modClrScheme chgLayout">
        <pc:chgData name="Guest User" userId="" providerId="Windows Live" clId="Web-{1E21B7B8-F24C-48D7-9049-C6261B1145E2}" dt="2022-04-20T13:17:44.611" v="3"/>
        <pc:sldMkLst>
          <pc:docMk/>
          <pc:sldMk cId="2496004108" sldId="340"/>
        </pc:sldMkLst>
        <pc:picChg chg="mod ord">
          <ac:chgData name="Guest User" userId="" providerId="Windows Live" clId="Web-{1E21B7B8-F24C-48D7-9049-C6261B1145E2}" dt="2022-04-20T13:17:44.611" v="3"/>
          <ac:picMkLst>
            <pc:docMk/>
            <pc:sldMk cId="2496004108" sldId="340"/>
            <ac:picMk id="5" creationId="{71DEC2EC-F3D2-4C08-B135-89EA444603D2}"/>
          </ac:picMkLst>
        </pc:picChg>
      </pc:sldChg>
      <pc:sldChg chg="modSp mod modClrScheme chgLayout">
        <pc:chgData name="Guest User" userId="" providerId="Windows Live" clId="Web-{1E21B7B8-F24C-48D7-9049-C6261B1145E2}" dt="2022-04-20T13:17:44.611" v="3"/>
        <pc:sldMkLst>
          <pc:docMk/>
          <pc:sldMk cId="789099325" sldId="343"/>
        </pc:sldMkLst>
        <pc:picChg chg="mod ord">
          <ac:chgData name="Guest User" userId="" providerId="Windows Live" clId="Web-{1E21B7B8-F24C-48D7-9049-C6261B1145E2}" dt="2022-04-20T13:17:44.611" v="3"/>
          <ac:picMkLst>
            <pc:docMk/>
            <pc:sldMk cId="789099325" sldId="343"/>
            <ac:picMk id="5" creationId="{0A9D674C-820D-4E38-83CC-EDBB2186A457}"/>
          </ac:picMkLst>
        </pc:picChg>
      </pc:sldChg>
      <pc:sldChg chg="modSp mod modClrScheme chgLayout">
        <pc:chgData name="Guest User" userId="" providerId="Windows Live" clId="Web-{1E21B7B8-F24C-48D7-9049-C6261B1145E2}" dt="2022-04-20T13:17:44.611" v="3"/>
        <pc:sldMkLst>
          <pc:docMk/>
          <pc:sldMk cId="3601898766" sldId="346"/>
        </pc:sldMkLst>
        <pc:picChg chg="mod ord">
          <ac:chgData name="Guest User" userId="" providerId="Windows Live" clId="Web-{1E21B7B8-F24C-48D7-9049-C6261B1145E2}" dt="2022-04-20T13:17:44.611" v="3"/>
          <ac:picMkLst>
            <pc:docMk/>
            <pc:sldMk cId="3601898766" sldId="346"/>
            <ac:picMk id="5" creationId="{216CC154-B243-4B73-BBFF-FE6F4669BBF5}"/>
          </ac:picMkLst>
        </pc:picChg>
      </pc:sldChg>
      <pc:sldChg chg="modSp mod modClrScheme chgLayout">
        <pc:chgData name="Guest User" userId="" providerId="Windows Live" clId="Web-{1E21B7B8-F24C-48D7-9049-C6261B1145E2}" dt="2022-04-20T13:17:44.611" v="3"/>
        <pc:sldMkLst>
          <pc:docMk/>
          <pc:sldMk cId="3624101607" sldId="349"/>
        </pc:sldMkLst>
        <pc:picChg chg="mod ord">
          <ac:chgData name="Guest User" userId="" providerId="Windows Live" clId="Web-{1E21B7B8-F24C-48D7-9049-C6261B1145E2}" dt="2022-04-20T13:17:44.611" v="3"/>
          <ac:picMkLst>
            <pc:docMk/>
            <pc:sldMk cId="3624101607" sldId="349"/>
            <ac:picMk id="5" creationId="{951EC40B-F21D-4619-BFEF-A9EB35FA0755}"/>
          </ac:picMkLst>
        </pc:picChg>
      </pc:sldChg>
      <pc:sldChg chg="modSp mod modClrScheme chgLayout">
        <pc:chgData name="Guest User" userId="" providerId="Windows Live" clId="Web-{1E21B7B8-F24C-48D7-9049-C6261B1145E2}" dt="2022-04-20T13:17:44.611" v="3"/>
        <pc:sldMkLst>
          <pc:docMk/>
          <pc:sldMk cId="59099644" sldId="352"/>
        </pc:sldMkLst>
        <pc:spChg chg="mod ord">
          <ac:chgData name="Guest User" userId="" providerId="Windows Live" clId="Web-{1E21B7B8-F24C-48D7-9049-C6261B1145E2}" dt="2022-04-20T13:17:44.611" v="3"/>
          <ac:spMkLst>
            <pc:docMk/>
            <pc:sldMk cId="59099644" sldId="352"/>
            <ac:spMk id="4" creationId="{6304BB53-0195-4385-B83A-210053D96684}"/>
          </ac:spMkLst>
        </pc:spChg>
        <pc:spChg chg="mod ord">
          <ac:chgData name="Guest User" userId="" providerId="Windows Live" clId="Web-{1E21B7B8-F24C-48D7-9049-C6261B1145E2}" dt="2022-04-20T13:17:44.611" v="3"/>
          <ac:spMkLst>
            <pc:docMk/>
            <pc:sldMk cId="59099644" sldId="352"/>
            <ac:spMk id="5" creationId="{E88BCBCE-ADEE-015E-F5BD-3C28EC662350}"/>
          </ac:spMkLst>
        </pc:spChg>
      </pc:sldChg>
      <pc:sldChg chg="modSp mod modClrScheme chgLayout">
        <pc:chgData name="Guest User" userId="" providerId="Windows Live" clId="Web-{1E21B7B8-F24C-48D7-9049-C6261B1145E2}" dt="2022-04-20T13:17:44.611" v="3"/>
        <pc:sldMkLst>
          <pc:docMk/>
          <pc:sldMk cId="964935887" sldId="364"/>
        </pc:sldMkLst>
        <pc:picChg chg="mod ord">
          <ac:chgData name="Guest User" userId="" providerId="Windows Live" clId="Web-{1E21B7B8-F24C-48D7-9049-C6261B1145E2}" dt="2022-04-20T13:17:44.611" v="3"/>
          <ac:picMkLst>
            <pc:docMk/>
            <pc:sldMk cId="964935887" sldId="364"/>
            <ac:picMk id="5" creationId="{A36A9E35-7DA7-4C53-A15E-B1FDF0D7E6B2}"/>
          </ac:picMkLst>
        </pc:picChg>
      </pc:sldChg>
      <pc:sldChg chg="modSp mod modClrScheme chgLayout">
        <pc:chgData name="Guest User" userId="" providerId="Windows Live" clId="Web-{1E21B7B8-F24C-48D7-9049-C6261B1145E2}" dt="2022-04-20T13:17:44.611" v="3"/>
        <pc:sldMkLst>
          <pc:docMk/>
          <pc:sldMk cId="1447537158" sldId="367"/>
        </pc:sldMkLst>
        <pc:spChg chg="mod ord">
          <ac:chgData name="Guest User" userId="" providerId="Windows Live" clId="Web-{1E21B7B8-F24C-48D7-9049-C6261B1145E2}" dt="2022-04-20T13:17:44.611" v="3"/>
          <ac:spMkLst>
            <pc:docMk/>
            <pc:sldMk cId="1447537158" sldId="367"/>
            <ac:spMk id="2" creationId="{9D18CDD7-E2EA-4D89-BEFD-DCA8490C0F81}"/>
          </ac:spMkLst>
        </pc:spChg>
        <pc:picChg chg="mod ord">
          <ac:chgData name="Guest User" userId="" providerId="Windows Live" clId="Web-{1E21B7B8-F24C-48D7-9049-C6261B1145E2}" dt="2022-04-20T13:17:44.611" v="3"/>
          <ac:picMkLst>
            <pc:docMk/>
            <pc:sldMk cId="1447537158" sldId="367"/>
            <ac:picMk id="5" creationId="{95AAD7A7-95C8-45BC-B840-03A070CF3275}"/>
          </ac:picMkLst>
        </pc:picChg>
      </pc:sldChg>
      <pc:sldChg chg="modSp mod modClrScheme chgLayout">
        <pc:chgData name="Guest User" userId="" providerId="Windows Live" clId="Web-{1E21B7B8-F24C-48D7-9049-C6261B1145E2}" dt="2022-04-20T13:17:44.611" v="3"/>
        <pc:sldMkLst>
          <pc:docMk/>
          <pc:sldMk cId="2551490117" sldId="370"/>
        </pc:sldMkLst>
        <pc:spChg chg="mod ord">
          <ac:chgData name="Guest User" userId="" providerId="Windows Live" clId="Web-{1E21B7B8-F24C-48D7-9049-C6261B1145E2}" dt="2022-04-20T13:17:44.611" v="3"/>
          <ac:spMkLst>
            <pc:docMk/>
            <pc:sldMk cId="2551490117" sldId="370"/>
            <ac:spMk id="2" creationId="{3D76A550-CD7C-41A0-B699-00AE12FCAC43}"/>
          </ac:spMkLst>
        </pc:spChg>
        <pc:picChg chg="mod ord">
          <ac:chgData name="Guest User" userId="" providerId="Windows Live" clId="Web-{1E21B7B8-F24C-48D7-9049-C6261B1145E2}" dt="2022-04-20T13:17:44.611" v="3"/>
          <ac:picMkLst>
            <pc:docMk/>
            <pc:sldMk cId="2551490117" sldId="370"/>
            <ac:picMk id="4" creationId="{E2F4E96C-913D-43B0-BD64-D2F31E051100}"/>
          </ac:picMkLst>
        </pc:picChg>
      </pc:sldChg>
      <pc:sldChg chg="mod modClrScheme chgLayout">
        <pc:chgData name="Guest User" userId="" providerId="Windows Live" clId="Web-{1E21B7B8-F24C-48D7-9049-C6261B1145E2}" dt="2022-04-20T13:17:44.611" v="3"/>
        <pc:sldMkLst>
          <pc:docMk/>
          <pc:sldMk cId="1485495160" sldId="373"/>
        </pc:sldMkLst>
      </pc:sldChg>
      <pc:sldChg chg="modSp mod modClrScheme chgLayout">
        <pc:chgData name="Guest User" userId="" providerId="Windows Live" clId="Web-{1E21B7B8-F24C-48D7-9049-C6261B1145E2}" dt="2022-04-20T13:17:44.611" v="3"/>
        <pc:sldMkLst>
          <pc:docMk/>
          <pc:sldMk cId="3766029604" sldId="376"/>
        </pc:sldMkLst>
        <pc:spChg chg="mod ord">
          <ac:chgData name="Guest User" userId="" providerId="Windows Live" clId="Web-{1E21B7B8-F24C-48D7-9049-C6261B1145E2}" dt="2022-04-20T13:17:44.611" v="3"/>
          <ac:spMkLst>
            <pc:docMk/>
            <pc:sldMk cId="3766029604" sldId="376"/>
            <ac:spMk id="2" creationId="{49DC4046-80D0-492F-BB45-8FFDFECFE3AD}"/>
          </ac:spMkLst>
        </pc:spChg>
        <pc:picChg chg="mod ord">
          <ac:chgData name="Guest User" userId="" providerId="Windows Live" clId="Web-{1E21B7B8-F24C-48D7-9049-C6261B1145E2}" dt="2022-04-20T13:17:44.611" v="3"/>
          <ac:picMkLst>
            <pc:docMk/>
            <pc:sldMk cId="3766029604" sldId="376"/>
            <ac:picMk id="5" creationId="{F4CBF52C-6BAD-420E-A120-A1F6BEAC1629}"/>
          </ac:picMkLst>
        </pc:picChg>
      </pc:sldChg>
      <pc:sldChg chg="mod modClrScheme chgLayout">
        <pc:chgData name="Guest User" userId="" providerId="Windows Live" clId="Web-{1E21B7B8-F24C-48D7-9049-C6261B1145E2}" dt="2022-04-20T13:17:44.611" v="3"/>
        <pc:sldMkLst>
          <pc:docMk/>
          <pc:sldMk cId="1099017962" sldId="379"/>
        </pc:sldMkLst>
      </pc:sldChg>
      <pc:sldChg chg="modSp mod modClrScheme chgLayout">
        <pc:chgData name="Guest User" userId="" providerId="Windows Live" clId="Web-{1E21B7B8-F24C-48D7-9049-C6261B1145E2}" dt="2022-04-20T13:17:44.611" v="3"/>
        <pc:sldMkLst>
          <pc:docMk/>
          <pc:sldMk cId="1969839176" sldId="382"/>
        </pc:sldMkLst>
        <pc:spChg chg="mod ord">
          <ac:chgData name="Guest User" userId="" providerId="Windows Live" clId="Web-{1E21B7B8-F24C-48D7-9049-C6261B1145E2}" dt="2022-04-20T13:17:44.611" v="3"/>
          <ac:spMkLst>
            <pc:docMk/>
            <pc:sldMk cId="1969839176" sldId="382"/>
            <ac:spMk id="2" creationId="{E06E5335-0455-4F87-ABEC-79A1AF34B200}"/>
          </ac:spMkLst>
        </pc:spChg>
        <pc:spChg chg="mod ord">
          <ac:chgData name="Guest User" userId="" providerId="Windows Live" clId="Web-{1E21B7B8-F24C-48D7-9049-C6261B1145E2}" dt="2022-04-20T13:17:44.611" v="3"/>
          <ac:spMkLst>
            <pc:docMk/>
            <pc:sldMk cId="1969839176" sldId="382"/>
            <ac:spMk id="3" creationId="{BFFD7104-8DF6-4A8B-AFF3-4B57A5DCB190}"/>
          </ac:spMkLst>
        </pc:spChg>
      </pc:sldChg>
      <pc:sldChg chg="mod modClrScheme chgLayout">
        <pc:chgData name="Guest User" userId="" providerId="Windows Live" clId="Web-{1E21B7B8-F24C-48D7-9049-C6261B1145E2}" dt="2022-04-20T13:17:44.611" v="3"/>
        <pc:sldMkLst>
          <pc:docMk/>
          <pc:sldMk cId="4116283780" sldId="385"/>
        </pc:sldMkLst>
      </pc:sldChg>
      <pc:sldChg chg="mod modClrScheme chgLayout">
        <pc:chgData name="Guest User" userId="" providerId="Windows Live" clId="Web-{1E21B7B8-F24C-48D7-9049-C6261B1145E2}" dt="2022-04-20T13:17:44.611" v="3"/>
        <pc:sldMkLst>
          <pc:docMk/>
          <pc:sldMk cId="3329949891" sldId="388"/>
        </pc:sldMkLst>
      </pc:sldChg>
      <pc:sldChg chg="mod modClrScheme chgLayout">
        <pc:chgData name="Guest User" userId="" providerId="Windows Live" clId="Web-{1E21B7B8-F24C-48D7-9049-C6261B1145E2}" dt="2022-04-20T13:17:44.611" v="3"/>
        <pc:sldMkLst>
          <pc:docMk/>
          <pc:sldMk cId="2078142883" sldId="391"/>
        </pc:sldMkLst>
      </pc:sldChg>
      <pc:sldChg chg="modSp mod modClrScheme chgLayout">
        <pc:chgData name="Guest User" userId="" providerId="Windows Live" clId="Web-{1E21B7B8-F24C-48D7-9049-C6261B1145E2}" dt="2022-04-20T13:17:44.611" v="3"/>
        <pc:sldMkLst>
          <pc:docMk/>
          <pc:sldMk cId="4080424044" sldId="394"/>
        </pc:sldMkLst>
        <pc:spChg chg="mod ord">
          <ac:chgData name="Guest User" userId="" providerId="Windows Live" clId="Web-{1E21B7B8-F24C-48D7-9049-C6261B1145E2}" dt="2022-04-20T13:17:44.611" v="3"/>
          <ac:spMkLst>
            <pc:docMk/>
            <pc:sldMk cId="4080424044" sldId="394"/>
            <ac:spMk id="2" creationId="{CD806AB5-D388-4CA7-9A76-65F41E57680D}"/>
          </ac:spMkLst>
        </pc:spChg>
        <pc:spChg chg="mod ord">
          <ac:chgData name="Guest User" userId="" providerId="Windows Live" clId="Web-{1E21B7B8-F24C-48D7-9049-C6261B1145E2}" dt="2022-04-20T13:17:44.611" v="3"/>
          <ac:spMkLst>
            <pc:docMk/>
            <pc:sldMk cId="4080424044" sldId="394"/>
            <ac:spMk id="3" creationId="{AD344C11-6633-42D1-AC39-4E19526F4346}"/>
          </ac:spMkLst>
        </pc:spChg>
      </pc:sldChg>
      <pc:sldChg chg="modSp mod modClrScheme chgLayout">
        <pc:chgData name="Guest User" userId="" providerId="Windows Live" clId="Web-{1E21B7B8-F24C-48D7-9049-C6261B1145E2}" dt="2022-04-20T13:17:44.611" v="3"/>
        <pc:sldMkLst>
          <pc:docMk/>
          <pc:sldMk cId="2801990494" sldId="397"/>
        </pc:sldMkLst>
        <pc:spChg chg="mod ord">
          <ac:chgData name="Guest User" userId="" providerId="Windows Live" clId="Web-{1E21B7B8-F24C-48D7-9049-C6261B1145E2}" dt="2022-04-20T13:17:44.611" v="3"/>
          <ac:spMkLst>
            <pc:docMk/>
            <pc:sldMk cId="2801990494" sldId="397"/>
            <ac:spMk id="2" creationId="{CF6B8F13-15CB-424C-8C62-08B0AC40F8E0}"/>
          </ac:spMkLst>
        </pc:spChg>
        <pc:picChg chg="mod ord">
          <ac:chgData name="Guest User" userId="" providerId="Windows Live" clId="Web-{1E21B7B8-F24C-48D7-9049-C6261B1145E2}" dt="2022-04-20T13:17:44.611" v="3"/>
          <ac:picMkLst>
            <pc:docMk/>
            <pc:sldMk cId="2801990494" sldId="397"/>
            <ac:picMk id="13" creationId="{C62FBF60-9CAE-417D-9621-A5F422CDBBB9}"/>
          </ac:picMkLst>
        </pc:picChg>
      </pc:sldChg>
      <pc:sldChg chg="mod modClrScheme chgLayout">
        <pc:chgData name="Guest User" userId="" providerId="Windows Live" clId="Web-{1E21B7B8-F24C-48D7-9049-C6261B1145E2}" dt="2022-04-20T13:17:44.611" v="3"/>
        <pc:sldMkLst>
          <pc:docMk/>
          <pc:sldMk cId="3819230378" sldId="400"/>
        </pc:sldMkLst>
      </pc:sldChg>
      <pc:sldChg chg="modSp mod modClrScheme chgLayout">
        <pc:chgData name="Guest User" userId="" providerId="Windows Live" clId="Web-{1E21B7B8-F24C-48D7-9049-C6261B1145E2}" dt="2022-04-20T13:17:44.611" v="3"/>
        <pc:sldMkLst>
          <pc:docMk/>
          <pc:sldMk cId="4082114474" sldId="403"/>
        </pc:sldMkLst>
        <pc:spChg chg="mod ord">
          <ac:chgData name="Guest User" userId="" providerId="Windows Live" clId="Web-{1E21B7B8-F24C-48D7-9049-C6261B1145E2}" dt="2022-04-20T13:17:44.611" v="3"/>
          <ac:spMkLst>
            <pc:docMk/>
            <pc:sldMk cId="4082114474" sldId="403"/>
            <ac:spMk id="2" creationId="{FFA82D45-FD68-4ABC-B447-EC1D170822BF}"/>
          </ac:spMkLst>
        </pc:spChg>
        <pc:picChg chg="mod ord">
          <ac:chgData name="Guest User" userId="" providerId="Windows Live" clId="Web-{1E21B7B8-F24C-48D7-9049-C6261B1145E2}" dt="2022-04-20T13:17:44.611" v="3"/>
          <ac:picMkLst>
            <pc:docMk/>
            <pc:sldMk cId="4082114474" sldId="403"/>
            <ac:picMk id="5" creationId="{A3648623-383F-45B1-B5B2-C19510599CEE}"/>
          </ac:picMkLst>
        </pc:picChg>
      </pc:sldChg>
      <pc:sldChg chg="mod modClrScheme chgLayout">
        <pc:chgData name="Guest User" userId="" providerId="Windows Live" clId="Web-{1E21B7B8-F24C-48D7-9049-C6261B1145E2}" dt="2022-04-20T13:17:44.611" v="3"/>
        <pc:sldMkLst>
          <pc:docMk/>
          <pc:sldMk cId="2644023291" sldId="406"/>
        </pc:sldMkLst>
      </pc:sldChg>
      <pc:sldChg chg="mod modClrScheme chgLayout">
        <pc:chgData name="Guest User" userId="" providerId="Windows Live" clId="Web-{1E21B7B8-F24C-48D7-9049-C6261B1145E2}" dt="2022-04-20T13:17:44.611" v="3"/>
        <pc:sldMkLst>
          <pc:docMk/>
          <pc:sldMk cId="3726220917" sldId="409"/>
        </pc:sldMkLst>
      </pc:sldChg>
      <pc:sldChg chg="modSp mod modClrScheme chgLayout">
        <pc:chgData name="Guest User" userId="" providerId="Windows Live" clId="Web-{1E21B7B8-F24C-48D7-9049-C6261B1145E2}" dt="2022-04-20T13:17:44.611" v="3"/>
        <pc:sldMkLst>
          <pc:docMk/>
          <pc:sldMk cId="671535312" sldId="412"/>
        </pc:sldMkLst>
        <pc:spChg chg="mod ord">
          <ac:chgData name="Guest User" userId="" providerId="Windows Live" clId="Web-{1E21B7B8-F24C-48D7-9049-C6261B1145E2}" dt="2022-04-20T13:17:44.611" v="3"/>
          <ac:spMkLst>
            <pc:docMk/>
            <pc:sldMk cId="671535312" sldId="412"/>
            <ac:spMk id="2" creationId="{3EF62B43-963B-49DE-B367-C30FD898761E}"/>
          </ac:spMkLst>
        </pc:spChg>
        <pc:spChg chg="mod ord">
          <ac:chgData name="Guest User" userId="" providerId="Windows Live" clId="Web-{1E21B7B8-F24C-48D7-9049-C6261B1145E2}" dt="2022-04-20T13:17:44.611" v="3"/>
          <ac:spMkLst>
            <pc:docMk/>
            <pc:sldMk cId="671535312" sldId="412"/>
            <ac:spMk id="7" creationId="{CE37B4BB-A92C-49A9-A06A-CCF81F8BD7EF}"/>
          </ac:spMkLst>
        </pc:spChg>
      </pc:sldChg>
      <pc:sldChg chg="mod modClrScheme chgLayout">
        <pc:chgData name="Guest User" userId="" providerId="Windows Live" clId="Web-{1E21B7B8-F24C-48D7-9049-C6261B1145E2}" dt="2022-04-20T13:17:44.611" v="3"/>
        <pc:sldMkLst>
          <pc:docMk/>
          <pc:sldMk cId="180403388" sldId="415"/>
        </pc:sldMkLst>
      </pc:sldChg>
      <pc:sldChg chg="mod modClrScheme chgLayout">
        <pc:chgData name="Guest User" userId="" providerId="Windows Live" clId="Web-{1E21B7B8-F24C-48D7-9049-C6261B1145E2}" dt="2022-04-20T13:17:44.611" v="3"/>
        <pc:sldMkLst>
          <pc:docMk/>
          <pc:sldMk cId="2484080179" sldId="418"/>
        </pc:sldMkLst>
      </pc:sldChg>
      <pc:sldChg chg="modSp mod modClrScheme chgLayout">
        <pc:chgData name="Guest User" userId="" providerId="Windows Live" clId="Web-{1E21B7B8-F24C-48D7-9049-C6261B1145E2}" dt="2022-04-20T13:17:44.611" v="3"/>
        <pc:sldMkLst>
          <pc:docMk/>
          <pc:sldMk cId="3215638817" sldId="421"/>
        </pc:sldMkLst>
        <pc:spChg chg="mod ord">
          <ac:chgData name="Guest User" userId="" providerId="Windows Live" clId="Web-{1E21B7B8-F24C-48D7-9049-C6261B1145E2}" dt="2022-04-20T13:17:44.611" v="3"/>
          <ac:spMkLst>
            <pc:docMk/>
            <pc:sldMk cId="3215638817" sldId="421"/>
            <ac:spMk id="2" creationId="{BFCA732E-8B06-45DD-9428-8E81512E7F55}"/>
          </ac:spMkLst>
        </pc:spChg>
        <pc:picChg chg="mod ord">
          <ac:chgData name="Guest User" userId="" providerId="Windows Live" clId="Web-{1E21B7B8-F24C-48D7-9049-C6261B1145E2}" dt="2022-04-20T13:17:44.611" v="3"/>
          <ac:picMkLst>
            <pc:docMk/>
            <pc:sldMk cId="3215638817" sldId="421"/>
            <ac:picMk id="5" creationId="{86330DDD-8564-4174-BB86-B023303003E8}"/>
          </ac:picMkLst>
        </pc:picChg>
      </pc:sldChg>
      <pc:sldChg chg="mod modClrScheme chgLayout">
        <pc:chgData name="Guest User" userId="" providerId="Windows Live" clId="Web-{1E21B7B8-F24C-48D7-9049-C6261B1145E2}" dt="2022-04-20T13:17:44.611" v="3"/>
        <pc:sldMkLst>
          <pc:docMk/>
          <pc:sldMk cId="4234487373" sldId="424"/>
        </pc:sldMkLst>
      </pc:sldChg>
      <pc:sldChg chg="mod modClrScheme chgLayout">
        <pc:chgData name="Guest User" userId="" providerId="Windows Live" clId="Web-{1E21B7B8-F24C-48D7-9049-C6261B1145E2}" dt="2022-04-20T13:17:44.611" v="3"/>
        <pc:sldMkLst>
          <pc:docMk/>
          <pc:sldMk cId="2904374975" sldId="425"/>
        </pc:sldMkLst>
      </pc:sldChg>
      <pc:sldChg chg="mod modClrScheme chgLayout">
        <pc:chgData name="Guest User" userId="" providerId="Windows Live" clId="Web-{1E21B7B8-F24C-48D7-9049-C6261B1145E2}" dt="2022-04-20T13:17:44.611" v="3"/>
        <pc:sldMkLst>
          <pc:docMk/>
          <pc:sldMk cId="2330509614" sldId="426"/>
        </pc:sldMkLst>
      </pc:sldChg>
      <pc:sldChg chg="mod modClrScheme chgLayout">
        <pc:chgData name="Guest User" userId="" providerId="Windows Live" clId="Web-{1E21B7B8-F24C-48D7-9049-C6261B1145E2}" dt="2022-04-20T13:17:44.611" v="3"/>
        <pc:sldMkLst>
          <pc:docMk/>
          <pc:sldMk cId="2335930283" sldId="427"/>
        </pc:sldMkLst>
      </pc:sldChg>
      <pc:sldChg chg="mod modClrScheme chgLayout">
        <pc:chgData name="Guest User" userId="" providerId="Windows Live" clId="Web-{1E21B7B8-F24C-48D7-9049-C6261B1145E2}" dt="2022-04-20T13:17:44.611" v="3"/>
        <pc:sldMkLst>
          <pc:docMk/>
          <pc:sldMk cId="432986646" sldId="428"/>
        </pc:sldMkLst>
      </pc:sldChg>
      <pc:sldChg chg="mod modClrScheme chgLayout">
        <pc:chgData name="Guest User" userId="" providerId="Windows Live" clId="Web-{1E21B7B8-F24C-48D7-9049-C6261B1145E2}" dt="2022-04-20T13:17:44.611" v="3"/>
        <pc:sldMkLst>
          <pc:docMk/>
          <pc:sldMk cId="1758005680" sldId="429"/>
        </pc:sldMkLst>
      </pc:sldChg>
      <pc:sldChg chg="mod modClrScheme chgLayout">
        <pc:chgData name="Guest User" userId="" providerId="Windows Live" clId="Web-{1E21B7B8-F24C-48D7-9049-C6261B1145E2}" dt="2022-04-20T13:17:44.611" v="3"/>
        <pc:sldMkLst>
          <pc:docMk/>
          <pc:sldMk cId="2137461717" sldId="430"/>
        </pc:sldMkLst>
      </pc:sldChg>
      <pc:sldChg chg="mod modClrScheme chgLayout">
        <pc:chgData name="Guest User" userId="" providerId="Windows Live" clId="Web-{1E21B7B8-F24C-48D7-9049-C6261B1145E2}" dt="2022-04-20T13:17:44.611" v="3"/>
        <pc:sldMkLst>
          <pc:docMk/>
          <pc:sldMk cId="2796742744" sldId="432"/>
        </pc:sldMkLst>
      </pc:sldChg>
      <pc:sldChg chg="mod modClrScheme chgLayout">
        <pc:chgData name="Guest User" userId="" providerId="Windows Live" clId="Web-{1E21B7B8-F24C-48D7-9049-C6261B1145E2}" dt="2022-04-20T13:17:44.611" v="3"/>
        <pc:sldMkLst>
          <pc:docMk/>
          <pc:sldMk cId="1695315015" sldId="433"/>
        </pc:sldMkLst>
      </pc:sldChg>
      <pc:sldChg chg="mod modClrScheme chgLayout">
        <pc:chgData name="Guest User" userId="" providerId="Windows Live" clId="Web-{1E21B7B8-F24C-48D7-9049-C6261B1145E2}" dt="2022-04-20T13:17:44.611" v="3"/>
        <pc:sldMkLst>
          <pc:docMk/>
          <pc:sldMk cId="3365436529" sldId="434"/>
        </pc:sldMkLst>
      </pc:sldChg>
      <pc:sldChg chg="mod modClrScheme chgLayout">
        <pc:chgData name="Guest User" userId="" providerId="Windows Live" clId="Web-{1E21B7B8-F24C-48D7-9049-C6261B1145E2}" dt="2022-04-20T13:17:44.611" v="3"/>
        <pc:sldMkLst>
          <pc:docMk/>
          <pc:sldMk cId="2654449152" sldId="435"/>
        </pc:sldMkLst>
      </pc:sldChg>
      <pc:sldChg chg="mod modClrScheme chgLayout">
        <pc:chgData name="Guest User" userId="" providerId="Windows Live" clId="Web-{1E21B7B8-F24C-48D7-9049-C6261B1145E2}" dt="2022-04-20T13:17:44.611" v="3"/>
        <pc:sldMkLst>
          <pc:docMk/>
          <pc:sldMk cId="2819929847" sldId="440"/>
        </pc:sldMkLst>
      </pc:sldChg>
      <pc:sldChg chg="mod modClrScheme chgLayout">
        <pc:chgData name="Guest User" userId="" providerId="Windows Live" clId="Web-{1E21B7B8-F24C-48D7-9049-C6261B1145E2}" dt="2022-04-20T13:17:44.611" v="3"/>
        <pc:sldMkLst>
          <pc:docMk/>
          <pc:sldMk cId="2388542796" sldId="441"/>
        </pc:sldMkLst>
      </pc:sldChg>
      <pc:sldChg chg="mod modClrScheme chgLayout">
        <pc:chgData name="Guest User" userId="" providerId="Windows Live" clId="Web-{1E21B7B8-F24C-48D7-9049-C6261B1145E2}" dt="2022-04-20T13:17:44.611" v="3"/>
        <pc:sldMkLst>
          <pc:docMk/>
          <pc:sldMk cId="3221063784" sldId="442"/>
        </pc:sldMkLst>
      </pc:sldChg>
      <pc:sldChg chg="mod modClrScheme chgLayout">
        <pc:chgData name="Guest User" userId="" providerId="Windows Live" clId="Web-{1E21B7B8-F24C-48D7-9049-C6261B1145E2}" dt="2022-04-20T13:17:44.611" v="3"/>
        <pc:sldMkLst>
          <pc:docMk/>
          <pc:sldMk cId="388857158" sldId="443"/>
        </pc:sldMkLst>
      </pc:sldChg>
      <pc:sldMasterChg chg="add del addSldLayout delSldLayout">
        <pc:chgData name="Guest User" userId="" providerId="Windows Live" clId="Web-{1E21B7B8-F24C-48D7-9049-C6261B1145E2}" dt="2022-04-20T13:17:44.611" v="3"/>
        <pc:sldMasterMkLst>
          <pc:docMk/>
          <pc:sldMasterMk cId="3034982234" sldId="2147483771"/>
        </pc:sldMasterMkLst>
        <pc:sldLayoutChg chg="add del">
          <pc:chgData name="Guest User" userId="" providerId="Windows Live" clId="Web-{1E21B7B8-F24C-48D7-9049-C6261B1145E2}" dt="2022-04-20T13:17:44.611" v="3"/>
          <pc:sldLayoutMkLst>
            <pc:docMk/>
            <pc:sldMasterMk cId="3034982234" sldId="2147483771"/>
            <pc:sldLayoutMk cId="4258331492" sldId="2147483760"/>
          </pc:sldLayoutMkLst>
        </pc:sldLayoutChg>
        <pc:sldLayoutChg chg="add del">
          <pc:chgData name="Guest User" userId="" providerId="Windows Live" clId="Web-{1E21B7B8-F24C-48D7-9049-C6261B1145E2}" dt="2022-04-20T13:17:44.611" v="3"/>
          <pc:sldLayoutMkLst>
            <pc:docMk/>
            <pc:sldMasterMk cId="3034982234" sldId="2147483771"/>
            <pc:sldLayoutMk cId="892670607" sldId="2147483761"/>
          </pc:sldLayoutMkLst>
        </pc:sldLayoutChg>
        <pc:sldLayoutChg chg="add del">
          <pc:chgData name="Guest User" userId="" providerId="Windows Live" clId="Web-{1E21B7B8-F24C-48D7-9049-C6261B1145E2}" dt="2022-04-20T13:17:44.611" v="3"/>
          <pc:sldLayoutMkLst>
            <pc:docMk/>
            <pc:sldMasterMk cId="3034982234" sldId="2147483771"/>
            <pc:sldLayoutMk cId="3304162564" sldId="2147483762"/>
          </pc:sldLayoutMkLst>
        </pc:sldLayoutChg>
        <pc:sldLayoutChg chg="add del">
          <pc:chgData name="Guest User" userId="" providerId="Windows Live" clId="Web-{1E21B7B8-F24C-48D7-9049-C6261B1145E2}" dt="2022-04-20T13:17:44.611" v="3"/>
          <pc:sldLayoutMkLst>
            <pc:docMk/>
            <pc:sldMasterMk cId="3034982234" sldId="2147483771"/>
            <pc:sldLayoutMk cId="4256663047" sldId="2147483763"/>
          </pc:sldLayoutMkLst>
        </pc:sldLayoutChg>
        <pc:sldLayoutChg chg="add del">
          <pc:chgData name="Guest User" userId="" providerId="Windows Live" clId="Web-{1E21B7B8-F24C-48D7-9049-C6261B1145E2}" dt="2022-04-20T13:17:44.611" v="3"/>
          <pc:sldLayoutMkLst>
            <pc:docMk/>
            <pc:sldMasterMk cId="3034982234" sldId="2147483771"/>
            <pc:sldLayoutMk cId="3068194699" sldId="2147483764"/>
          </pc:sldLayoutMkLst>
        </pc:sldLayoutChg>
        <pc:sldLayoutChg chg="add del">
          <pc:chgData name="Guest User" userId="" providerId="Windows Live" clId="Web-{1E21B7B8-F24C-48D7-9049-C6261B1145E2}" dt="2022-04-20T13:17:44.611" v="3"/>
          <pc:sldLayoutMkLst>
            <pc:docMk/>
            <pc:sldMasterMk cId="3034982234" sldId="2147483771"/>
            <pc:sldLayoutMk cId="811860513" sldId="2147483765"/>
          </pc:sldLayoutMkLst>
        </pc:sldLayoutChg>
        <pc:sldLayoutChg chg="add del">
          <pc:chgData name="Guest User" userId="" providerId="Windows Live" clId="Web-{1E21B7B8-F24C-48D7-9049-C6261B1145E2}" dt="2022-04-20T13:17:44.611" v="3"/>
          <pc:sldLayoutMkLst>
            <pc:docMk/>
            <pc:sldMasterMk cId="3034982234" sldId="2147483771"/>
            <pc:sldLayoutMk cId="2001422672" sldId="2147483766"/>
          </pc:sldLayoutMkLst>
        </pc:sldLayoutChg>
        <pc:sldLayoutChg chg="add del">
          <pc:chgData name="Guest User" userId="" providerId="Windows Live" clId="Web-{1E21B7B8-F24C-48D7-9049-C6261B1145E2}" dt="2022-04-20T13:17:44.611" v="3"/>
          <pc:sldLayoutMkLst>
            <pc:docMk/>
            <pc:sldMasterMk cId="3034982234" sldId="2147483771"/>
            <pc:sldLayoutMk cId="1933282235" sldId="2147483767"/>
          </pc:sldLayoutMkLst>
        </pc:sldLayoutChg>
        <pc:sldLayoutChg chg="add del">
          <pc:chgData name="Guest User" userId="" providerId="Windows Live" clId="Web-{1E21B7B8-F24C-48D7-9049-C6261B1145E2}" dt="2022-04-20T13:17:44.611" v="3"/>
          <pc:sldLayoutMkLst>
            <pc:docMk/>
            <pc:sldMasterMk cId="3034982234" sldId="2147483771"/>
            <pc:sldLayoutMk cId="523267730" sldId="2147483768"/>
          </pc:sldLayoutMkLst>
        </pc:sldLayoutChg>
        <pc:sldLayoutChg chg="add del">
          <pc:chgData name="Guest User" userId="" providerId="Windows Live" clId="Web-{1E21B7B8-F24C-48D7-9049-C6261B1145E2}" dt="2022-04-20T13:17:44.611" v="3"/>
          <pc:sldLayoutMkLst>
            <pc:docMk/>
            <pc:sldMasterMk cId="3034982234" sldId="2147483771"/>
            <pc:sldLayoutMk cId="1672269861" sldId="2147483769"/>
          </pc:sldLayoutMkLst>
        </pc:sldLayoutChg>
        <pc:sldLayoutChg chg="add del">
          <pc:chgData name="Guest User" userId="" providerId="Windows Live" clId="Web-{1E21B7B8-F24C-48D7-9049-C6261B1145E2}" dt="2022-04-20T13:17:44.611" v="3"/>
          <pc:sldLayoutMkLst>
            <pc:docMk/>
            <pc:sldMasterMk cId="3034982234" sldId="2147483771"/>
            <pc:sldLayoutMk cId="761827292" sldId="2147483770"/>
          </pc:sldLayoutMkLst>
        </pc:sldLayoutChg>
      </pc:sldMasterChg>
      <pc:sldMasterChg chg="add del addSldLayout delSldLayout">
        <pc:chgData name="Guest User" userId="" providerId="Windows Live" clId="Web-{1E21B7B8-F24C-48D7-9049-C6261B1145E2}" dt="2022-04-20T13:17:44.611" v="3"/>
        <pc:sldMasterMkLst>
          <pc:docMk/>
          <pc:sldMasterMk cId="3034982234" sldId="2147483795"/>
        </pc:sldMasterMkLst>
        <pc:sldLayoutChg chg="add del">
          <pc:chgData name="Guest User" userId="" providerId="Windows Live" clId="Web-{1E21B7B8-F24C-48D7-9049-C6261B1145E2}" dt="2022-04-20T13:17:44.611" v="3"/>
          <pc:sldLayoutMkLst>
            <pc:docMk/>
            <pc:sldMasterMk cId="3034982234" sldId="2147483795"/>
            <pc:sldLayoutMk cId="4258331492" sldId="2147483784"/>
          </pc:sldLayoutMkLst>
        </pc:sldLayoutChg>
        <pc:sldLayoutChg chg="add del">
          <pc:chgData name="Guest User" userId="" providerId="Windows Live" clId="Web-{1E21B7B8-F24C-48D7-9049-C6261B1145E2}" dt="2022-04-20T13:17:44.611" v="3"/>
          <pc:sldLayoutMkLst>
            <pc:docMk/>
            <pc:sldMasterMk cId="3034982234" sldId="2147483795"/>
            <pc:sldLayoutMk cId="892670607" sldId="2147483785"/>
          </pc:sldLayoutMkLst>
        </pc:sldLayoutChg>
        <pc:sldLayoutChg chg="add del">
          <pc:chgData name="Guest User" userId="" providerId="Windows Live" clId="Web-{1E21B7B8-F24C-48D7-9049-C6261B1145E2}" dt="2022-04-20T13:17:44.611" v="3"/>
          <pc:sldLayoutMkLst>
            <pc:docMk/>
            <pc:sldMasterMk cId="3034982234" sldId="2147483795"/>
            <pc:sldLayoutMk cId="3304162564" sldId="2147483786"/>
          </pc:sldLayoutMkLst>
        </pc:sldLayoutChg>
        <pc:sldLayoutChg chg="add del">
          <pc:chgData name="Guest User" userId="" providerId="Windows Live" clId="Web-{1E21B7B8-F24C-48D7-9049-C6261B1145E2}" dt="2022-04-20T13:17:44.611" v="3"/>
          <pc:sldLayoutMkLst>
            <pc:docMk/>
            <pc:sldMasterMk cId="3034982234" sldId="2147483795"/>
            <pc:sldLayoutMk cId="4256663047" sldId="2147483787"/>
          </pc:sldLayoutMkLst>
        </pc:sldLayoutChg>
        <pc:sldLayoutChg chg="add del">
          <pc:chgData name="Guest User" userId="" providerId="Windows Live" clId="Web-{1E21B7B8-F24C-48D7-9049-C6261B1145E2}" dt="2022-04-20T13:17:44.611" v="3"/>
          <pc:sldLayoutMkLst>
            <pc:docMk/>
            <pc:sldMasterMk cId="3034982234" sldId="2147483795"/>
            <pc:sldLayoutMk cId="3068194699" sldId="2147483788"/>
          </pc:sldLayoutMkLst>
        </pc:sldLayoutChg>
        <pc:sldLayoutChg chg="add del">
          <pc:chgData name="Guest User" userId="" providerId="Windows Live" clId="Web-{1E21B7B8-F24C-48D7-9049-C6261B1145E2}" dt="2022-04-20T13:17:44.611" v="3"/>
          <pc:sldLayoutMkLst>
            <pc:docMk/>
            <pc:sldMasterMk cId="3034982234" sldId="2147483795"/>
            <pc:sldLayoutMk cId="811860513" sldId="2147483789"/>
          </pc:sldLayoutMkLst>
        </pc:sldLayoutChg>
        <pc:sldLayoutChg chg="add del">
          <pc:chgData name="Guest User" userId="" providerId="Windows Live" clId="Web-{1E21B7B8-F24C-48D7-9049-C6261B1145E2}" dt="2022-04-20T13:17:44.611" v="3"/>
          <pc:sldLayoutMkLst>
            <pc:docMk/>
            <pc:sldMasterMk cId="3034982234" sldId="2147483795"/>
            <pc:sldLayoutMk cId="2001422672" sldId="2147483790"/>
          </pc:sldLayoutMkLst>
        </pc:sldLayoutChg>
        <pc:sldLayoutChg chg="add del">
          <pc:chgData name="Guest User" userId="" providerId="Windows Live" clId="Web-{1E21B7B8-F24C-48D7-9049-C6261B1145E2}" dt="2022-04-20T13:17:44.611" v="3"/>
          <pc:sldLayoutMkLst>
            <pc:docMk/>
            <pc:sldMasterMk cId="3034982234" sldId="2147483795"/>
            <pc:sldLayoutMk cId="1933282235" sldId="2147483791"/>
          </pc:sldLayoutMkLst>
        </pc:sldLayoutChg>
        <pc:sldLayoutChg chg="add del">
          <pc:chgData name="Guest User" userId="" providerId="Windows Live" clId="Web-{1E21B7B8-F24C-48D7-9049-C6261B1145E2}" dt="2022-04-20T13:17:44.611" v="3"/>
          <pc:sldLayoutMkLst>
            <pc:docMk/>
            <pc:sldMasterMk cId="3034982234" sldId="2147483795"/>
            <pc:sldLayoutMk cId="523267730" sldId="2147483792"/>
          </pc:sldLayoutMkLst>
        </pc:sldLayoutChg>
        <pc:sldLayoutChg chg="add del">
          <pc:chgData name="Guest User" userId="" providerId="Windows Live" clId="Web-{1E21B7B8-F24C-48D7-9049-C6261B1145E2}" dt="2022-04-20T13:17:44.611" v="3"/>
          <pc:sldLayoutMkLst>
            <pc:docMk/>
            <pc:sldMasterMk cId="3034982234" sldId="2147483795"/>
            <pc:sldLayoutMk cId="1672269861" sldId="2147483793"/>
          </pc:sldLayoutMkLst>
        </pc:sldLayoutChg>
        <pc:sldLayoutChg chg="add del">
          <pc:chgData name="Guest User" userId="" providerId="Windows Live" clId="Web-{1E21B7B8-F24C-48D7-9049-C6261B1145E2}" dt="2022-04-20T13:17:44.611" v="3"/>
          <pc:sldLayoutMkLst>
            <pc:docMk/>
            <pc:sldMasterMk cId="3034982234" sldId="2147483795"/>
            <pc:sldLayoutMk cId="761827292" sldId="2147483794"/>
          </pc:sldLayoutMkLst>
        </pc:sldLayoutChg>
      </pc:sldMasterChg>
      <pc:sldMasterChg chg="add del addSldLayout delSldLayout modSldLayout">
        <pc:chgData name="Guest User" userId="" providerId="Windows Live" clId="Web-{1E21B7B8-F24C-48D7-9049-C6261B1145E2}" dt="2022-04-20T13:17:44.611" v="3"/>
        <pc:sldMasterMkLst>
          <pc:docMk/>
          <pc:sldMasterMk cId="2961216325" sldId="2147483796"/>
        </pc:sldMasterMkLst>
        <pc:sldLayoutChg chg="add del mod replId">
          <pc:chgData name="Guest User" userId="" providerId="Windows Live" clId="Web-{1E21B7B8-F24C-48D7-9049-C6261B1145E2}" dt="2022-04-20T13:17:44.611" v="3"/>
          <pc:sldLayoutMkLst>
            <pc:docMk/>
            <pc:sldMasterMk cId="2961216325" sldId="2147483796"/>
            <pc:sldLayoutMk cId="1578078365" sldId="2147483797"/>
          </pc:sldLayoutMkLst>
        </pc:sldLayoutChg>
        <pc:sldLayoutChg chg="add del mod replId">
          <pc:chgData name="Guest User" userId="" providerId="Windows Live" clId="Web-{1E21B7B8-F24C-48D7-9049-C6261B1145E2}" dt="2022-04-20T13:17:44.611" v="3"/>
          <pc:sldLayoutMkLst>
            <pc:docMk/>
            <pc:sldMasterMk cId="2961216325" sldId="2147483796"/>
            <pc:sldLayoutMk cId="454395178" sldId="2147483798"/>
          </pc:sldLayoutMkLst>
        </pc:sldLayoutChg>
        <pc:sldLayoutChg chg="add del mod replId">
          <pc:chgData name="Guest User" userId="" providerId="Windows Live" clId="Web-{1E21B7B8-F24C-48D7-9049-C6261B1145E2}" dt="2022-04-20T13:17:44.611" v="3"/>
          <pc:sldLayoutMkLst>
            <pc:docMk/>
            <pc:sldMasterMk cId="2961216325" sldId="2147483796"/>
            <pc:sldLayoutMk cId="1166376634" sldId="2147483799"/>
          </pc:sldLayoutMkLst>
        </pc:sldLayoutChg>
        <pc:sldLayoutChg chg="add del mod replId">
          <pc:chgData name="Guest User" userId="" providerId="Windows Live" clId="Web-{1E21B7B8-F24C-48D7-9049-C6261B1145E2}" dt="2022-04-20T13:17:44.611" v="3"/>
          <pc:sldLayoutMkLst>
            <pc:docMk/>
            <pc:sldMasterMk cId="2961216325" sldId="2147483796"/>
            <pc:sldLayoutMk cId="1453339894" sldId="2147483800"/>
          </pc:sldLayoutMkLst>
        </pc:sldLayoutChg>
        <pc:sldLayoutChg chg="add del mod replId">
          <pc:chgData name="Guest User" userId="" providerId="Windows Live" clId="Web-{1E21B7B8-F24C-48D7-9049-C6261B1145E2}" dt="2022-04-20T13:17:44.611" v="3"/>
          <pc:sldLayoutMkLst>
            <pc:docMk/>
            <pc:sldMasterMk cId="2961216325" sldId="2147483796"/>
            <pc:sldLayoutMk cId="3070193698" sldId="2147483801"/>
          </pc:sldLayoutMkLst>
        </pc:sldLayoutChg>
        <pc:sldLayoutChg chg="add del mod replId">
          <pc:chgData name="Guest User" userId="" providerId="Windows Live" clId="Web-{1E21B7B8-F24C-48D7-9049-C6261B1145E2}" dt="2022-04-20T13:17:44.611" v="3"/>
          <pc:sldLayoutMkLst>
            <pc:docMk/>
            <pc:sldMasterMk cId="2961216325" sldId="2147483796"/>
            <pc:sldLayoutMk cId="205789954" sldId="2147483802"/>
          </pc:sldLayoutMkLst>
        </pc:sldLayoutChg>
        <pc:sldLayoutChg chg="add del mod replId">
          <pc:chgData name="Guest User" userId="" providerId="Windows Live" clId="Web-{1E21B7B8-F24C-48D7-9049-C6261B1145E2}" dt="2022-04-20T13:17:44.611" v="3"/>
          <pc:sldLayoutMkLst>
            <pc:docMk/>
            <pc:sldMasterMk cId="2961216325" sldId="2147483796"/>
            <pc:sldLayoutMk cId="2711791742" sldId="2147483803"/>
          </pc:sldLayoutMkLst>
        </pc:sldLayoutChg>
        <pc:sldLayoutChg chg="add del mod replId">
          <pc:chgData name="Guest User" userId="" providerId="Windows Live" clId="Web-{1E21B7B8-F24C-48D7-9049-C6261B1145E2}" dt="2022-04-20T13:17:44.611" v="3"/>
          <pc:sldLayoutMkLst>
            <pc:docMk/>
            <pc:sldMasterMk cId="2961216325" sldId="2147483796"/>
            <pc:sldLayoutMk cId="2398226643" sldId="2147483804"/>
          </pc:sldLayoutMkLst>
        </pc:sldLayoutChg>
        <pc:sldLayoutChg chg="add del mod replId">
          <pc:chgData name="Guest User" userId="" providerId="Windows Live" clId="Web-{1E21B7B8-F24C-48D7-9049-C6261B1145E2}" dt="2022-04-20T13:17:44.611" v="3"/>
          <pc:sldLayoutMkLst>
            <pc:docMk/>
            <pc:sldMasterMk cId="2961216325" sldId="2147483796"/>
            <pc:sldLayoutMk cId="3495404202" sldId="2147483805"/>
          </pc:sldLayoutMkLst>
        </pc:sldLayoutChg>
        <pc:sldLayoutChg chg="add del mod replId">
          <pc:chgData name="Guest User" userId="" providerId="Windows Live" clId="Web-{1E21B7B8-F24C-48D7-9049-C6261B1145E2}" dt="2022-04-20T13:17:44.611" v="3"/>
          <pc:sldLayoutMkLst>
            <pc:docMk/>
            <pc:sldMasterMk cId="2961216325" sldId="2147483796"/>
            <pc:sldLayoutMk cId="2331902475" sldId="2147483806"/>
          </pc:sldLayoutMkLst>
        </pc:sldLayoutChg>
        <pc:sldLayoutChg chg="add del mod replId">
          <pc:chgData name="Guest User" userId="" providerId="Windows Live" clId="Web-{1E21B7B8-F24C-48D7-9049-C6261B1145E2}" dt="2022-04-20T13:17:44.611" v="3"/>
          <pc:sldLayoutMkLst>
            <pc:docMk/>
            <pc:sldMasterMk cId="2961216325" sldId="2147483796"/>
            <pc:sldLayoutMk cId="3263187509" sldId="2147483807"/>
          </pc:sldLayoutMkLst>
        </pc:sldLayoutChg>
      </pc:sldMasterChg>
    </pc:docChg>
  </pc:docChgLst>
  <pc:docChgLst>
    <pc:chgData name="Rohit Nakkina" userId="6be7b5b04410bd22" providerId="Windows Live" clId="Web-{ED62F22F-F703-41A6-986C-6EA7737A051A}"/>
    <pc:docChg chg="modSld">
      <pc:chgData name="Rohit Nakkina" userId="6be7b5b04410bd22" providerId="Windows Live" clId="Web-{ED62F22F-F703-41A6-986C-6EA7737A051A}" dt="2022-04-20T16:12:37.024" v="0" actId="14100"/>
      <pc:docMkLst>
        <pc:docMk/>
      </pc:docMkLst>
      <pc:sldChg chg="modSp">
        <pc:chgData name="Rohit Nakkina" userId="6be7b5b04410bd22" providerId="Windows Live" clId="Web-{ED62F22F-F703-41A6-986C-6EA7737A051A}" dt="2022-04-20T16:12:37.024" v="0" actId="14100"/>
        <pc:sldMkLst>
          <pc:docMk/>
          <pc:sldMk cId="2904374975" sldId="425"/>
        </pc:sldMkLst>
        <pc:picChg chg="mod">
          <ac:chgData name="Rohit Nakkina" userId="6be7b5b04410bd22" providerId="Windows Live" clId="Web-{ED62F22F-F703-41A6-986C-6EA7737A051A}" dt="2022-04-20T16:12:37.024" v="0" actId="14100"/>
          <ac:picMkLst>
            <pc:docMk/>
            <pc:sldMk cId="2904374975" sldId="425"/>
            <ac:picMk id="2" creationId="{84FD225B-64D8-C346-3E5E-0B949A6C7B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332822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332822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D6E202-B606-4609-B914-27C9371A1F6D}" type="datetime1">
              <a:rPr lang="en-US" smtClean="0"/>
              <a:t>4/20/2022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D6E202-B606-4609-B914-27C9371A1F6D}" type="datetime1">
              <a:rPr lang="en-US" smtClean="0"/>
              <a:t>4/20/2022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Vert">
          <a:fgClr>
            <a:schemeClr val="accent1"/>
          </a:fgClr>
          <a:bgClr>
            <a:schemeClr val="bg1"/>
          </a:bgClr>
        </a:patt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Franklin Gothic Book" panose="020F0502020204030204"/>
                <a:ea typeface="+mn-ea"/>
                <a:cs typeface="+mn-cs"/>
              </a:defRPr>
            </a:lvl1pPr>
            <a:lvl2pPr marL="457200" algn="l" defTabSz="914400" rtl="0" eaLnBrk="1" latinLnBrk="0" hangingPunct="1">
              <a:defRPr sz="1800" kern="1200">
                <a:solidFill>
                  <a:srgbClr val="FFFFFF"/>
                </a:solidFill>
                <a:latin typeface="Franklin Gothic Book" panose="020F0502020204030204"/>
                <a:ea typeface="+mn-ea"/>
                <a:cs typeface="+mn-cs"/>
              </a:defRPr>
            </a:lvl2pPr>
            <a:lvl3pPr marL="914400" algn="l" defTabSz="914400" rtl="0" eaLnBrk="1" latinLnBrk="0" hangingPunct="1">
              <a:defRPr sz="1800" kern="1200">
                <a:solidFill>
                  <a:srgbClr val="FFFFFF"/>
                </a:solidFill>
                <a:latin typeface="Franklin Gothic Book" panose="020F0502020204030204"/>
                <a:ea typeface="+mn-ea"/>
                <a:cs typeface="+mn-cs"/>
              </a:defRPr>
            </a:lvl3pPr>
            <a:lvl4pPr marL="1371600" algn="l" defTabSz="914400" rtl="0" eaLnBrk="1" latinLnBrk="0" hangingPunct="1">
              <a:defRPr sz="1800" kern="1200">
                <a:solidFill>
                  <a:srgbClr val="FFFFFF"/>
                </a:solidFill>
                <a:latin typeface="Franklin Gothic Book" panose="020F0502020204030204"/>
                <a:ea typeface="+mn-ea"/>
                <a:cs typeface="+mn-cs"/>
              </a:defRPr>
            </a:lvl4pPr>
            <a:lvl5pPr marL="1828800" algn="l" defTabSz="914400" rtl="0" eaLnBrk="1" latinLnBrk="0" hangingPunct="1">
              <a:defRPr sz="1800" kern="1200">
                <a:solidFill>
                  <a:srgbClr val="FFFFFF"/>
                </a:solidFill>
                <a:latin typeface="Franklin Gothic Book" panose="020F0502020204030204"/>
                <a:ea typeface="+mn-ea"/>
                <a:cs typeface="+mn-cs"/>
              </a:defRPr>
            </a:lvl5pPr>
            <a:lvl6pPr marL="2286000" algn="l" defTabSz="914400" rtl="0" eaLnBrk="1" latinLnBrk="0" hangingPunct="1">
              <a:defRPr sz="1800" kern="1200">
                <a:solidFill>
                  <a:srgbClr val="FFFFFF"/>
                </a:solidFill>
                <a:latin typeface="Franklin Gothic Book" panose="020F0502020204030204"/>
                <a:ea typeface="+mn-ea"/>
                <a:cs typeface="+mn-cs"/>
              </a:defRPr>
            </a:lvl6pPr>
            <a:lvl7pPr marL="2743200" algn="l" defTabSz="914400" rtl="0" eaLnBrk="1" latinLnBrk="0" hangingPunct="1">
              <a:defRPr sz="1800" kern="1200">
                <a:solidFill>
                  <a:srgbClr val="FFFFFF"/>
                </a:solidFill>
                <a:latin typeface="Franklin Gothic Book" panose="020F0502020204030204"/>
                <a:ea typeface="+mn-ea"/>
                <a:cs typeface="+mn-cs"/>
              </a:defRPr>
            </a:lvl7pPr>
            <a:lvl8pPr marL="3200400" algn="l" defTabSz="914400" rtl="0" eaLnBrk="1" latinLnBrk="0" hangingPunct="1">
              <a:defRPr sz="1800" kern="1200">
                <a:solidFill>
                  <a:srgbClr val="FFFFFF"/>
                </a:solidFill>
                <a:latin typeface="Franklin Gothic Book" panose="020F0502020204030204"/>
                <a:ea typeface="+mn-ea"/>
                <a:cs typeface="+mn-cs"/>
              </a:defRPr>
            </a:lvl8pPr>
            <a:lvl9pPr marL="3657600" algn="l" defTabSz="914400" rtl="0" eaLnBrk="1" latinLnBrk="0" hangingPunct="1">
              <a:defRPr sz="1800" kern="1200">
                <a:solidFill>
                  <a:srgbClr val="FFFFFF"/>
                </a:solidFill>
                <a:latin typeface="Franklin Gothic Book" panose="020F0502020204030204"/>
                <a:ea typeface="+mn-ea"/>
                <a:cs typeface="+mn-cs"/>
              </a:defRPr>
            </a:lvl9pP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639095"/>
            <a:ext cx="6253317" cy="3686015"/>
          </a:xfrm>
        </p:spPr>
        <p:txBody>
          <a:bodyPr>
            <a:normAutofit/>
          </a:bodyPr>
          <a:lstStyle/>
          <a:p>
            <a:r>
              <a:rPr lang="en-US">
                <a:latin typeface="Bahnschrift Light" panose="020B0502040204020203" pitchFamily="34" charset="0"/>
              </a:rPr>
              <a:t>DATA SCIENCE PROJECT</a:t>
            </a:r>
            <a:endParaRPr lang="en-US" sz="8000">
              <a:latin typeface="Bahnschrift Light" panose="020B0502040204020203"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797567" y="5080807"/>
            <a:ext cx="6269347" cy="1021498"/>
          </a:xfrm>
        </p:spPr>
        <p:txBody>
          <a:bodyPr>
            <a:normAutofit lnSpcReduction="10000"/>
          </a:bodyPr>
          <a:lstStyle/>
          <a:p>
            <a:pPr algn="ctr"/>
            <a:r>
              <a:rPr lang="en-US">
                <a:solidFill>
                  <a:schemeClr val="tx1">
                    <a:lumMod val="85000"/>
                    <a:lumOff val="15000"/>
                  </a:schemeClr>
                </a:solidFill>
              </a:rPr>
              <a:t>GROUP-27</a:t>
            </a:r>
          </a:p>
          <a:p>
            <a:pPr algn="ctr"/>
            <a:r>
              <a:rPr lang="en-US" sz="2400" b="1" u="sng">
                <a:solidFill>
                  <a:schemeClr val="tx1">
                    <a:lumMod val="85000"/>
                    <a:lumOff val="15000"/>
                  </a:schemeClr>
                </a:solidFill>
              </a:rPr>
              <a:t>GEAR BOX FAULT DIAGNOSIS</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981E91B-8D10-4FEC-84B7-BFA3AC0D24BD}"/>
              </a:ext>
            </a:extLst>
          </p:cNvPr>
          <p:cNvPicPr>
            <a:picLocks noChangeAspect="1"/>
          </p:cNvPicPr>
          <p:nvPr/>
        </p:nvPicPr>
        <p:blipFill>
          <a:blip r:embed="rId2"/>
          <a:stretch>
            <a:fillRect/>
          </a:stretch>
        </p:blipFill>
        <p:spPr>
          <a:xfrm>
            <a:off x="1502221" y="1197449"/>
            <a:ext cx="2992542" cy="2952818"/>
          </a:xfrm>
          <a:prstGeom prst="rect">
            <a:avLst/>
          </a:prstGeom>
        </p:spPr>
      </p:pic>
    </p:spTree>
    <p:extLst>
      <p:ext uri="{BB962C8B-B14F-4D97-AF65-F5344CB8AC3E}">
        <p14:creationId xmlns:p14="http://schemas.microsoft.com/office/powerpoint/2010/main" val="21384401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AE70E5-FD62-4A16-A0E6-E7239D16FFB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14712" y="856012"/>
            <a:ext cx="5362575" cy="3344862"/>
          </a:xfrm>
        </p:spPr>
      </p:pic>
      <p:sp>
        <p:nvSpPr>
          <p:cNvPr id="2" name="TextBox 1">
            <a:extLst>
              <a:ext uri="{FF2B5EF4-FFF2-40B4-BE49-F238E27FC236}">
                <a16:creationId xmlns:a16="http://schemas.microsoft.com/office/drawing/2014/main" id="{6D677E38-00B8-7AAD-C647-83F3241AB1AB}"/>
              </a:ext>
            </a:extLst>
          </p:cNvPr>
          <p:cNvSpPr txBox="1"/>
          <p:nvPr/>
        </p:nvSpPr>
        <p:spPr>
          <a:xfrm>
            <a:off x="3816725" y="4690782"/>
            <a:ext cx="51188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Box plot showing the variation of vibrations in the first sensor 'a1' with load for broken tooth</a:t>
            </a:r>
          </a:p>
        </p:txBody>
      </p:sp>
    </p:spTree>
    <p:extLst>
      <p:ext uri="{BB962C8B-B14F-4D97-AF65-F5344CB8AC3E}">
        <p14:creationId xmlns:p14="http://schemas.microsoft.com/office/powerpoint/2010/main" val="28316255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3760A8-A0EB-4A58-9B98-591E71DDCE2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95376" y="982349"/>
            <a:ext cx="5021263" cy="3187700"/>
          </a:xfrm>
        </p:spPr>
      </p:pic>
      <p:sp>
        <p:nvSpPr>
          <p:cNvPr id="2" name="TextBox 1">
            <a:extLst>
              <a:ext uri="{FF2B5EF4-FFF2-40B4-BE49-F238E27FC236}">
                <a16:creationId xmlns:a16="http://schemas.microsoft.com/office/drawing/2014/main" id="{1210C30E-ABA7-E961-B137-6155E14D09E7}"/>
              </a:ext>
            </a:extLst>
          </p:cNvPr>
          <p:cNvSpPr txBox="1"/>
          <p:nvPr/>
        </p:nvSpPr>
        <p:spPr>
          <a:xfrm>
            <a:off x="3648635" y="4421842"/>
            <a:ext cx="47266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ea typeface="+mn-lt"/>
                <a:cs typeface="+mn-lt"/>
              </a:rPr>
              <a:t>Box plot showing the variation of vibrations in the first sensor 'a1' with load combined for broken and healthy tooth</a:t>
            </a:r>
          </a:p>
          <a:p>
            <a:pPr algn="l"/>
            <a:endParaRPr lang="en-GB"/>
          </a:p>
        </p:txBody>
      </p:sp>
    </p:spTree>
    <p:extLst>
      <p:ext uri="{BB962C8B-B14F-4D97-AF65-F5344CB8AC3E}">
        <p14:creationId xmlns:p14="http://schemas.microsoft.com/office/powerpoint/2010/main" val="4300816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96D974-4390-4A72-8094-9FFCBB7DE55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12572" y="754307"/>
            <a:ext cx="6200775" cy="3646487"/>
          </a:xfrm>
        </p:spPr>
      </p:pic>
      <p:sp>
        <p:nvSpPr>
          <p:cNvPr id="2" name="TextBox 1">
            <a:extLst>
              <a:ext uri="{FF2B5EF4-FFF2-40B4-BE49-F238E27FC236}">
                <a16:creationId xmlns:a16="http://schemas.microsoft.com/office/drawing/2014/main" id="{7563DA00-B15C-5480-2BBE-8351817D3BCA}"/>
              </a:ext>
            </a:extLst>
          </p:cNvPr>
          <p:cNvSpPr txBox="1"/>
          <p:nvPr/>
        </p:nvSpPr>
        <p:spPr>
          <a:xfrm>
            <a:off x="3502959" y="4802841"/>
            <a:ext cx="4480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Histogram for a1 sensor for broken tooth against varying load</a:t>
            </a:r>
            <a:endParaRPr lang="en-US">
              <a:solidFill>
                <a:srgbClr val="FF0000"/>
              </a:solidFill>
            </a:endParaRPr>
          </a:p>
        </p:txBody>
      </p:sp>
    </p:spTree>
    <p:extLst>
      <p:ext uri="{BB962C8B-B14F-4D97-AF65-F5344CB8AC3E}">
        <p14:creationId xmlns:p14="http://schemas.microsoft.com/office/powerpoint/2010/main" val="31121601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EEED4-7899-4D55-ACD7-5454F873FC8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01072" y="980360"/>
            <a:ext cx="6562725" cy="3397250"/>
          </a:xfrm>
        </p:spPr>
      </p:pic>
      <p:sp>
        <p:nvSpPr>
          <p:cNvPr id="2" name="TextBox 1">
            <a:extLst>
              <a:ext uri="{FF2B5EF4-FFF2-40B4-BE49-F238E27FC236}">
                <a16:creationId xmlns:a16="http://schemas.microsoft.com/office/drawing/2014/main" id="{13B670FC-239B-9A3C-2D18-BFB1287B332A}"/>
              </a:ext>
            </a:extLst>
          </p:cNvPr>
          <p:cNvSpPr txBox="1"/>
          <p:nvPr/>
        </p:nvSpPr>
        <p:spPr>
          <a:xfrm>
            <a:off x="3446930" y="4690782"/>
            <a:ext cx="43568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ea typeface="+mn-lt"/>
                <a:cs typeface="+mn-lt"/>
              </a:rPr>
              <a:t>Histogram for a1 sensor for healthy tooth against varying load</a:t>
            </a:r>
          </a:p>
          <a:p>
            <a:pPr algn="l"/>
            <a:endParaRPr lang="en-GB"/>
          </a:p>
        </p:txBody>
      </p:sp>
    </p:spTree>
    <p:extLst>
      <p:ext uri="{BB962C8B-B14F-4D97-AF65-F5344CB8AC3E}">
        <p14:creationId xmlns:p14="http://schemas.microsoft.com/office/powerpoint/2010/main" val="15896497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1374-380A-42EB-85F0-2D9735EC9377}"/>
              </a:ext>
            </a:extLst>
          </p:cNvPr>
          <p:cNvSpPr>
            <a:spLocks noGrp="1"/>
          </p:cNvSpPr>
          <p:nvPr>
            <p:ph type="title"/>
          </p:nvPr>
        </p:nvSpPr>
        <p:spPr/>
        <p:txBody>
          <a:bodyPr/>
          <a:lstStyle/>
          <a:p>
            <a:r>
              <a:rPr lang="en-US"/>
              <a:t>DATA STATISTICS</a:t>
            </a:r>
            <a:endParaRPr lang="en-IN"/>
          </a:p>
        </p:txBody>
      </p:sp>
      <p:sp>
        <p:nvSpPr>
          <p:cNvPr id="4" name="Content Placeholder 3">
            <a:extLst>
              <a:ext uri="{FF2B5EF4-FFF2-40B4-BE49-F238E27FC236}">
                <a16:creationId xmlns:a16="http://schemas.microsoft.com/office/drawing/2014/main" id="{02151815-1B6A-4151-9D77-404294016C58}"/>
              </a:ext>
            </a:extLst>
          </p:cNvPr>
          <p:cNvSpPr>
            <a:spLocks noGrp="1"/>
          </p:cNvSpPr>
          <p:nvPr>
            <p:ph idx="1"/>
          </p:nvPr>
        </p:nvSpPr>
        <p:spPr/>
        <p:txBody>
          <a:bodyPr/>
          <a:lstStyle/>
          <a:p>
            <a:pPr>
              <a:buFont typeface="Arial" pitchFamily="34" charset="0"/>
              <a:buChar char="•"/>
            </a:pPr>
            <a:r>
              <a:rPr lang="en-US"/>
              <a:t> Statistics is basically a science that involves data collection, data interpretation and finally, data validation.</a:t>
            </a:r>
          </a:p>
          <a:p>
            <a:pPr>
              <a:buFont typeface="Arial" pitchFamily="34" charset="0"/>
              <a:buChar char="•"/>
            </a:pPr>
            <a:r>
              <a:rPr lang="en-US"/>
              <a:t> The Data stats consists the terms mean , median , mode , standard deviation , count , variance and other related terms.</a:t>
            </a:r>
            <a:endParaRPr lang="en-IN"/>
          </a:p>
        </p:txBody>
      </p:sp>
    </p:spTree>
    <p:extLst>
      <p:ext uri="{BB962C8B-B14F-4D97-AF65-F5344CB8AC3E}">
        <p14:creationId xmlns:p14="http://schemas.microsoft.com/office/powerpoint/2010/main" val="37487576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8FF32-B0DF-456E-898D-FA4845C0F69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9190" y="824004"/>
            <a:ext cx="5383213" cy="3597275"/>
          </a:xfrm>
        </p:spPr>
      </p:pic>
      <p:sp>
        <p:nvSpPr>
          <p:cNvPr id="2" name="TextBox 1">
            <a:extLst>
              <a:ext uri="{FF2B5EF4-FFF2-40B4-BE49-F238E27FC236}">
                <a16:creationId xmlns:a16="http://schemas.microsoft.com/office/drawing/2014/main" id="{B9813F6C-3681-0B45-296C-907405FA89C6}"/>
              </a:ext>
            </a:extLst>
          </p:cNvPr>
          <p:cNvSpPr txBox="1"/>
          <p:nvPr/>
        </p:nvSpPr>
        <p:spPr>
          <a:xfrm>
            <a:off x="1909931" y="50329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Stats for the broken tooth</a:t>
            </a:r>
          </a:p>
        </p:txBody>
      </p:sp>
      <p:pic>
        <p:nvPicPr>
          <p:cNvPr id="3" name="Picture 2" descr="Table&#10;&#10;Description automatically generated">
            <a:extLst>
              <a:ext uri="{FF2B5EF4-FFF2-40B4-BE49-F238E27FC236}">
                <a16:creationId xmlns:a16="http://schemas.microsoft.com/office/drawing/2014/main" id="{B9CF8D53-9845-15FB-0214-59011E7E4656}"/>
              </a:ext>
            </a:extLst>
          </p:cNvPr>
          <p:cNvPicPr>
            <a:picLocks noChangeAspect="1"/>
          </p:cNvPicPr>
          <p:nvPr/>
        </p:nvPicPr>
        <p:blipFill>
          <a:blip r:embed="rId3"/>
          <a:stretch>
            <a:fillRect/>
          </a:stretch>
        </p:blipFill>
        <p:spPr>
          <a:xfrm>
            <a:off x="7254688" y="884130"/>
            <a:ext cx="4166346" cy="3653147"/>
          </a:xfrm>
          <a:prstGeom prst="rect">
            <a:avLst/>
          </a:prstGeom>
        </p:spPr>
      </p:pic>
      <p:sp>
        <p:nvSpPr>
          <p:cNvPr id="7" name="TextBox 6">
            <a:extLst>
              <a:ext uri="{FF2B5EF4-FFF2-40B4-BE49-F238E27FC236}">
                <a16:creationId xmlns:a16="http://schemas.microsoft.com/office/drawing/2014/main" id="{39B7DC17-7621-B2E3-54DF-AABF90423904}"/>
              </a:ext>
            </a:extLst>
          </p:cNvPr>
          <p:cNvSpPr txBox="1"/>
          <p:nvPr/>
        </p:nvSpPr>
        <p:spPr>
          <a:xfrm>
            <a:off x="7303546" y="4968389"/>
            <a:ext cx="3460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Median and mode of broken tooth</a:t>
            </a:r>
          </a:p>
        </p:txBody>
      </p:sp>
    </p:spTree>
    <p:extLst>
      <p:ext uri="{BB962C8B-B14F-4D97-AF65-F5344CB8AC3E}">
        <p14:creationId xmlns:p14="http://schemas.microsoft.com/office/powerpoint/2010/main" val="19175374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0C48FD-15F3-4751-81E2-944D35C5A8A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73911" y="580334"/>
            <a:ext cx="5113338" cy="3606800"/>
          </a:xfrm>
        </p:spPr>
      </p:pic>
      <p:sp>
        <p:nvSpPr>
          <p:cNvPr id="2" name="TextBox 1">
            <a:extLst>
              <a:ext uri="{FF2B5EF4-FFF2-40B4-BE49-F238E27FC236}">
                <a16:creationId xmlns:a16="http://schemas.microsoft.com/office/drawing/2014/main" id="{3AFF26E2-D77C-7A6A-9428-4549213B2786}"/>
              </a:ext>
            </a:extLst>
          </p:cNvPr>
          <p:cNvSpPr txBox="1"/>
          <p:nvPr/>
        </p:nvSpPr>
        <p:spPr>
          <a:xfrm>
            <a:off x="4679576" y="49485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a:p>
        </p:txBody>
      </p:sp>
      <p:sp>
        <p:nvSpPr>
          <p:cNvPr id="3" name="TextBox 2">
            <a:extLst>
              <a:ext uri="{FF2B5EF4-FFF2-40B4-BE49-F238E27FC236}">
                <a16:creationId xmlns:a16="http://schemas.microsoft.com/office/drawing/2014/main" id="{5B9C512E-FEFC-6627-BAD9-23D8DD1CC34E}"/>
              </a:ext>
            </a:extLst>
          </p:cNvPr>
          <p:cNvSpPr txBox="1"/>
          <p:nvPr/>
        </p:nvSpPr>
        <p:spPr>
          <a:xfrm>
            <a:off x="1324237" y="46398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Stats for the healthy tooth</a:t>
            </a:r>
          </a:p>
        </p:txBody>
      </p:sp>
      <p:pic>
        <p:nvPicPr>
          <p:cNvPr id="4" name="Picture 3" descr="A picture containing table&#10;&#10;Description automatically generated">
            <a:extLst>
              <a:ext uri="{FF2B5EF4-FFF2-40B4-BE49-F238E27FC236}">
                <a16:creationId xmlns:a16="http://schemas.microsoft.com/office/drawing/2014/main" id="{A9578B2C-5E75-9742-934F-1212CC469924}"/>
              </a:ext>
            </a:extLst>
          </p:cNvPr>
          <p:cNvPicPr>
            <a:picLocks noChangeAspect="1"/>
          </p:cNvPicPr>
          <p:nvPr/>
        </p:nvPicPr>
        <p:blipFill>
          <a:blip r:embed="rId3"/>
          <a:stretch>
            <a:fillRect/>
          </a:stretch>
        </p:blipFill>
        <p:spPr>
          <a:xfrm>
            <a:off x="8676341" y="612008"/>
            <a:ext cx="3191435" cy="4517432"/>
          </a:xfrm>
          <a:prstGeom prst="rect">
            <a:avLst/>
          </a:prstGeom>
        </p:spPr>
      </p:pic>
      <p:pic>
        <p:nvPicPr>
          <p:cNvPr id="8" name="Picture 2" descr="Text&#10;&#10;Description automatically generated">
            <a:extLst>
              <a:ext uri="{FF2B5EF4-FFF2-40B4-BE49-F238E27FC236}">
                <a16:creationId xmlns:a16="http://schemas.microsoft.com/office/drawing/2014/main" id="{C4F9A4A4-902B-DC59-C13D-DD4C7107DDAD}"/>
              </a:ext>
            </a:extLst>
          </p:cNvPr>
          <p:cNvPicPr>
            <a:picLocks noChangeAspect="1"/>
          </p:cNvPicPr>
          <p:nvPr/>
        </p:nvPicPr>
        <p:blipFill>
          <a:blip r:embed="rId4"/>
          <a:stretch>
            <a:fillRect/>
          </a:stretch>
        </p:blipFill>
        <p:spPr>
          <a:xfrm>
            <a:off x="5658223" y="1185444"/>
            <a:ext cx="2743200" cy="1203042"/>
          </a:xfrm>
          <a:prstGeom prst="rect">
            <a:avLst/>
          </a:prstGeom>
        </p:spPr>
      </p:pic>
      <p:sp>
        <p:nvSpPr>
          <p:cNvPr id="14" name="TextBox 13">
            <a:extLst>
              <a:ext uri="{FF2B5EF4-FFF2-40B4-BE49-F238E27FC236}">
                <a16:creationId xmlns:a16="http://schemas.microsoft.com/office/drawing/2014/main" id="{DAA78E4E-9A2B-38F3-84F8-F95A2C951417}"/>
              </a:ext>
            </a:extLst>
          </p:cNvPr>
          <p:cNvSpPr txBox="1"/>
          <p:nvPr/>
        </p:nvSpPr>
        <p:spPr>
          <a:xfrm>
            <a:off x="7520790" y="5500893"/>
            <a:ext cx="39198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Mode and median of healthy tooth</a:t>
            </a:r>
          </a:p>
        </p:txBody>
      </p:sp>
    </p:spTree>
    <p:extLst>
      <p:ext uri="{BB962C8B-B14F-4D97-AF65-F5344CB8AC3E}">
        <p14:creationId xmlns:p14="http://schemas.microsoft.com/office/powerpoint/2010/main" val="29826221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1374-380A-42EB-85F0-2D9735EC9377}"/>
              </a:ext>
            </a:extLst>
          </p:cNvPr>
          <p:cNvSpPr>
            <a:spLocks noGrp="1"/>
          </p:cNvSpPr>
          <p:nvPr>
            <p:ph type="title"/>
          </p:nvPr>
        </p:nvSpPr>
        <p:spPr/>
        <p:txBody>
          <a:bodyPr/>
          <a:lstStyle/>
          <a:p>
            <a:r>
              <a:rPr lang="en-US"/>
              <a:t>HYPOTHESIS TESTING</a:t>
            </a:r>
            <a:endParaRPr lang="en-IN"/>
          </a:p>
        </p:txBody>
      </p:sp>
      <p:sp>
        <p:nvSpPr>
          <p:cNvPr id="4" name="Content Placeholder 3">
            <a:extLst>
              <a:ext uri="{FF2B5EF4-FFF2-40B4-BE49-F238E27FC236}">
                <a16:creationId xmlns:a16="http://schemas.microsoft.com/office/drawing/2014/main" id="{6550982C-C365-4D71-A48A-66C55267B76C}"/>
              </a:ext>
            </a:extLst>
          </p:cNvPr>
          <p:cNvSpPr>
            <a:spLocks noGrp="1"/>
          </p:cNvSpPr>
          <p:nvPr>
            <p:ph idx="1"/>
          </p:nvPr>
        </p:nvSpPr>
        <p:spPr/>
        <p:txBody>
          <a:bodyPr/>
          <a:lstStyle/>
          <a:p>
            <a:pPr>
              <a:buFont typeface="Arial" pitchFamily="34" charset="0"/>
              <a:buChar char="•"/>
            </a:pPr>
            <a:r>
              <a:rPr lang="en-US" i="0">
                <a:effectLst/>
              </a:rPr>
              <a:t> Hypothesis testing  is a statistical technique that helps scientists and researchers test the validity of their claims about the real-life events.</a:t>
            </a:r>
          </a:p>
          <a:p>
            <a:pPr>
              <a:buFont typeface="Arial" pitchFamily="34" charset="0"/>
              <a:buChar char="•"/>
            </a:pPr>
            <a:r>
              <a:rPr lang="en-US" b="0" i="0">
                <a:solidFill>
                  <a:srgbClr val="292929"/>
                </a:solidFill>
                <a:effectLst/>
                <a:latin typeface="charter"/>
              </a:rPr>
              <a:t> In hypothesis testing, two mutually exclusive statements about a hypotheses are evaluated to decide which statement is best supported by sample data.</a:t>
            </a:r>
          </a:p>
          <a:p>
            <a:pPr>
              <a:buFont typeface="Arial" pitchFamily="34" charset="0"/>
              <a:buChar char="•"/>
            </a:pPr>
            <a:r>
              <a:rPr lang="en-US">
                <a:solidFill>
                  <a:srgbClr val="292929"/>
                </a:solidFill>
                <a:latin typeface="charter"/>
              </a:rPr>
              <a:t> z-test and chi-square tests are performed for this project.</a:t>
            </a:r>
            <a:endParaRPr lang="en-IN"/>
          </a:p>
        </p:txBody>
      </p:sp>
    </p:spTree>
    <p:extLst>
      <p:ext uri="{BB962C8B-B14F-4D97-AF65-F5344CB8AC3E}">
        <p14:creationId xmlns:p14="http://schemas.microsoft.com/office/powerpoint/2010/main" val="428385718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E33304-A2EA-4360-8110-7ED8C2A44F6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69381" y="932543"/>
            <a:ext cx="6853237" cy="3760788"/>
          </a:xfrm>
        </p:spPr>
      </p:pic>
      <p:sp>
        <p:nvSpPr>
          <p:cNvPr id="2" name="TextBox 1">
            <a:extLst>
              <a:ext uri="{FF2B5EF4-FFF2-40B4-BE49-F238E27FC236}">
                <a16:creationId xmlns:a16="http://schemas.microsoft.com/office/drawing/2014/main" id="{EE07FD61-6C00-9769-0029-8AB79FF5656D}"/>
              </a:ext>
            </a:extLst>
          </p:cNvPr>
          <p:cNvSpPr txBox="1"/>
          <p:nvPr/>
        </p:nvSpPr>
        <p:spPr>
          <a:xfrm>
            <a:off x="298077" y="5105400"/>
            <a:ext cx="11719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Checking whether with the data of sensor 'a1'of broken tooth is normally distributed with help of QQ plot line is </a:t>
            </a:r>
          </a:p>
          <a:p>
            <a:r>
              <a:rPr lang="en-GB">
                <a:solidFill>
                  <a:srgbClr val="FF0000"/>
                </a:solidFill>
              </a:rPr>
              <a:t>(If the blue approximately coincides with the red line   we can conclude the data is normally distributed)</a:t>
            </a:r>
          </a:p>
          <a:p>
            <a:endParaRPr lang="en-GB"/>
          </a:p>
        </p:txBody>
      </p:sp>
    </p:spTree>
    <p:extLst>
      <p:ext uri="{BB962C8B-B14F-4D97-AF65-F5344CB8AC3E}">
        <p14:creationId xmlns:p14="http://schemas.microsoft.com/office/powerpoint/2010/main" val="16923237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6AC8E9-3A70-4B6E-A94E-290BC00C38B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81460" y="715771"/>
            <a:ext cx="6513513" cy="3551238"/>
          </a:xfrm>
        </p:spPr>
      </p:pic>
      <p:sp>
        <p:nvSpPr>
          <p:cNvPr id="2" name="TextBox 1">
            <a:extLst>
              <a:ext uri="{FF2B5EF4-FFF2-40B4-BE49-F238E27FC236}">
                <a16:creationId xmlns:a16="http://schemas.microsoft.com/office/drawing/2014/main" id="{BCE8CC01-0885-C3AB-4C05-9C90E9716646}"/>
              </a:ext>
            </a:extLst>
          </p:cNvPr>
          <p:cNvSpPr txBox="1"/>
          <p:nvPr/>
        </p:nvSpPr>
        <p:spPr>
          <a:xfrm>
            <a:off x="2326342" y="4612341"/>
            <a:ext cx="76065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ea typeface="+mn-lt"/>
                <a:cs typeface="+mn-lt"/>
              </a:rPr>
              <a:t>Checking whether with the data of sensor 'a1' of healthy tooth is normally distributed with help of QQ plot line</a:t>
            </a:r>
            <a:endParaRPr lang="en-GB">
              <a:ea typeface="+mn-lt"/>
              <a:cs typeface="+mn-lt"/>
            </a:endParaRPr>
          </a:p>
          <a:p>
            <a:pPr algn="l"/>
            <a:endParaRPr lang="en-GB"/>
          </a:p>
        </p:txBody>
      </p:sp>
    </p:spTree>
    <p:extLst>
      <p:ext uri="{BB962C8B-B14F-4D97-AF65-F5344CB8AC3E}">
        <p14:creationId xmlns:p14="http://schemas.microsoft.com/office/powerpoint/2010/main" val="24689632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1374-380A-42EB-85F0-2D9735EC9377}"/>
              </a:ext>
            </a:extLst>
          </p:cNvPr>
          <p:cNvSpPr>
            <a:spLocks noGrp="1"/>
          </p:cNvSpPr>
          <p:nvPr>
            <p:ph type="title"/>
          </p:nvPr>
        </p:nvSpPr>
        <p:spPr/>
        <p:txBody>
          <a:bodyPr/>
          <a:lstStyle/>
          <a:p>
            <a:r>
              <a:rPr lang="en-US"/>
              <a:t>INTRODUCTION</a:t>
            </a:r>
            <a:endParaRPr lang="en-IN"/>
          </a:p>
        </p:txBody>
      </p:sp>
      <p:sp>
        <p:nvSpPr>
          <p:cNvPr id="4" name="Content Placeholder 3">
            <a:extLst>
              <a:ext uri="{FF2B5EF4-FFF2-40B4-BE49-F238E27FC236}">
                <a16:creationId xmlns:a16="http://schemas.microsoft.com/office/drawing/2014/main" id="{BBBA0612-F296-485E-99F8-EBCA821C4C0B}"/>
              </a:ext>
            </a:extLst>
          </p:cNvPr>
          <p:cNvSpPr>
            <a:spLocks noGrp="1"/>
          </p:cNvSpPr>
          <p:nvPr>
            <p:ph idx="1"/>
          </p:nvPr>
        </p:nvSpPr>
        <p:spPr/>
        <p:txBody>
          <a:bodyPr/>
          <a:lstStyle/>
          <a:p>
            <a:pPr marL="0" indent="0">
              <a:buNone/>
            </a:pPr>
            <a:r>
              <a:rPr lang="en-US">
                <a:latin typeface="Arial Narrow" panose="020B0606020202030204" pitchFamily="34" charset="0"/>
              </a:rPr>
              <a:t>Gearbox Fault Diagnosis Data set include the vibration dataset recorded by using  Spectra-Quest’s Gearbox Fault Diagnostics Simulator.</a:t>
            </a:r>
          </a:p>
          <a:p>
            <a:pPr marL="0" indent="0">
              <a:buNone/>
            </a:pPr>
            <a:r>
              <a:rPr lang="en-US">
                <a:latin typeface="Arial Narrow" panose="020B0606020202030204" pitchFamily="34" charset="0"/>
              </a:rPr>
              <a:t>Dataset has been recorded using 4 vibration sensors placed in four different directions and under variation of load from '0' to '90' percent. Two different scenarios are included:-</a:t>
            </a:r>
          </a:p>
          <a:p>
            <a:pPr marL="0" indent="0">
              <a:buNone/>
            </a:pPr>
            <a:r>
              <a:rPr lang="en-US">
                <a:latin typeface="Arial Narrow" panose="020B0606020202030204" pitchFamily="34" charset="0"/>
              </a:rPr>
              <a:t>1) Healthy condition 2) Broken Tooth Condition </a:t>
            </a:r>
          </a:p>
          <a:p>
            <a:pPr marL="0" indent="0">
              <a:buNone/>
            </a:pPr>
            <a:r>
              <a:rPr lang="en-US">
                <a:latin typeface="Arial Narrow" panose="020B0606020202030204" pitchFamily="34" charset="0"/>
              </a:rPr>
              <a:t>There are 20 files in total, 10 for healthy gearbox and 10 from broken one. Each file corresponds to a given load from 0% to 90% in steps of 10%.</a:t>
            </a:r>
            <a:endParaRPr lang="en-IN">
              <a:latin typeface="Arial Narrow" panose="020B0606020202030204" pitchFamily="34" charset="0"/>
            </a:endParaRPr>
          </a:p>
        </p:txBody>
      </p:sp>
    </p:spTree>
    <p:extLst>
      <p:ext uri="{BB962C8B-B14F-4D97-AF65-F5344CB8AC3E}">
        <p14:creationId xmlns:p14="http://schemas.microsoft.com/office/powerpoint/2010/main" val="36294308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ED1A3D-1DD7-4854-8F0F-D21876D7F25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79490" y="502610"/>
            <a:ext cx="10058400" cy="3656012"/>
          </a:xfrm>
        </p:spPr>
      </p:pic>
      <p:sp>
        <p:nvSpPr>
          <p:cNvPr id="2" name="TextBox 1">
            <a:extLst>
              <a:ext uri="{FF2B5EF4-FFF2-40B4-BE49-F238E27FC236}">
                <a16:creationId xmlns:a16="http://schemas.microsoft.com/office/drawing/2014/main" id="{D4023522-5053-CF69-513E-AC144728AE43}"/>
              </a:ext>
            </a:extLst>
          </p:cNvPr>
          <p:cNvSpPr txBox="1"/>
          <p:nvPr/>
        </p:nvSpPr>
        <p:spPr>
          <a:xfrm>
            <a:off x="4220135" y="48700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a:p>
        </p:txBody>
      </p:sp>
      <p:sp>
        <p:nvSpPr>
          <p:cNvPr id="3" name="TextBox 2">
            <a:extLst>
              <a:ext uri="{FF2B5EF4-FFF2-40B4-BE49-F238E27FC236}">
                <a16:creationId xmlns:a16="http://schemas.microsoft.com/office/drawing/2014/main" id="{94B77B32-0F08-CC45-2136-105CEFFF05E4}"/>
              </a:ext>
            </a:extLst>
          </p:cNvPr>
          <p:cNvSpPr txBox="1"/>
          <p:nvPr/>
        </p:nvSpPr>
        <p:spPr>
          <a:xfrm>
            <a:off x="4063253" y="4758018"/>
            <a:ext cx="43680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Z test for the first sensor of broken tooth</a:t>
            </a:r>
          </a:p>
        </p:txBody>
      </p:sp>
    </p:spTree>
    <p:extLst>
      <p:ext uri="{BB962C8B-B14F-4D97-AF65-F5344CB8AC3E}">
        <p14:creationId xmlns:p14="http://schemas.microsoft.com/office/powerpoint/2010/main" val="18581641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510EA8-565F-4056-9F50-A1843163C35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78075" y="783492"/>
            <a:ext cx="8042275" cy="3506788"/>
          </a:xfrm>
        </p:spPr>
      </p:pic>
      <p:sp>
        <p:nvSpPr>
          <p:cNvPr id="2" name="TextBox 1">
            <a:extLst>
              <a:ext uri="{FF2B5EF4-FFF2-40B4-BE49-F238E27FC236}">
                <a16:creationId xmlns:a16="http://schemas.microsoft.com/office/drawing/2014/main" id="{6812BA53-33DE-E8CC-3689-BB7194AD70BC}"/>
              </a:ext>
            </a:extLst>
          </p:cNvPr>
          <p:cNvSpPr txBox="1"/>
          <p:nvPr/>
        </p:nvSpPr>
        <p:spPr>
          <a:xfrm>
            <a:off x="3435725" y="4735606"/>
            <a:ext cx="43680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Z test for the first sensor of healthy tooth</a:t>
            </a:r>
          </a:p>
        </p:txBody>
      </p:sp>
    </p:spTree>
    <p:extLst>
      <p:ext uri="{BB962C8B-B14F-4D97-AF65-F5344CB8AC3E}">
        <p14:creationId xmlns:p14="http://schemas.microsoft.com/office/powerpoint/2010/main" val="40715576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529C2A-F79E-47A8-9E0D-A5F52E2DC68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66576" y="1035382"/>
            <a:ext cx="8734425" cy="2598737"/>
          </a:xfrm>
        </p:spPr>
      </p:pic>
      <p:sp>
        <p:nvSpPr>
          <p:cNvPr id="2" name="TextBox 1">
            <a:extLst>
              <a:ext uri="{FF2B5EF4-FFF2-40B4-BE49-F238E27FC236}">
                <a16:creationId xmlns:a16="http://schemas.microsoft.com/office/drawing/2014/main" id="{E8549FC7-80D1-73C5-ECEA-006160813F67}"/>
              </a:ext>
            </a:extLst>
          </p:cNvPr>
          <p:cNvSpPr txBox="1"/>
          <p:nvPr/>
        </p:nvSpPr>
        <p:spPr>
          <a:xfrm>
            <a:off x="4063253" y="47580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Chi square test function</a:t>
            </a:r>
          </a:p>
        </p:txBody>
      </p:sp>
    </p:spTree>
    <p:extLst>
      <p:ext uri="{BB962C8B-B14F-4D97-AF65-F5344CB8AC3E}">
        <p14:creationId xmlns:p14="http://schemas.microsoft.com/office/powerpoint/2010/main" val="42474785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EC2EC-F3D2-4C08-B135-89EA444603D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25899" y="1014639"/>
            <a:ext cx="8986838" cy="3095625"/>
          </a:xfrm>
        </p:spPr>
      </p:pic>
      <p:sp>
        <p:nvSpPr>
          <p:cNvPr id="2" name="TextBox 1">
            <a:extLst>
              <a:ext uri="{FF2B5EF4-FFF2-40B4-BE49-F238E27FC236}">
                <a16:creationId xmlns:a16="http://schemas.microsoft.com/office/drawing/2014/main" id="{12CFA79C-6E74-5F0F-422C-9D127060DAC2}"/>
              </a:ext>
            </a:extLst>
          </p:cNvPr>
          <p:cNvSpPr txBox="1"/>
          <p:nvPr/>
        </p:nvSpPr>
        <p:spPr>
          <a:xfrm>
            <a:off x="2763371" y="4578724"/>
            <a:ext cx="66652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Chi square test when the sample is from the broken tooth and the population variance is considered as the variance of broken tooth. Main motive is to check whether the tested gear box is broken or healthy.</a:t>
            </a:r>
          </a:p>
        </p:txBody>
      </p:sp>
    </p:spTree>
    <p:extLst>
      <p:ext uri="{BB962C8B-B14F-4D97-AF65-F5344CB8AC3E}">
        <p14:creationId xmlns:p14="http://schemas.microsoft.com/office/powerpoint/2010/main" val="24960041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9D674C-820D-4E38-83CC-EDBB2186A45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57011" y="944424"/>
            <a:ext cx="8323263" cy="2589212"/>
          </a:xfrm>
        </p:spPr>
      </p:pic>
      <p:sp>
        <p:nvSpPr>
          <p:cNvPr id="2" name="TextBox 1">
            <a:extLst>
              <a:ext uri="{FF2B5EF4-FFF2-40B4-BE49-F238E27FC236}">
                <a16:creationId xmlns:a16="http://schemas.microsoft.com/office/drawing/2014/main" id="{0B4827D3-4152-15D8-1532-EF4743277F04}"/>
              </a:ext>
            </a:extLst>
          </p:cNvPr>
          <p:cNvSpPr txBox="1"/>
          <p:nvPr/>
        </p:nvSpPr>
        <p:spPr>
          <a:xfrm>
            <a:off x="2796989" y="4186518"/>
            <a:ext cx="72591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Chi square test when the sample is from the broken tooth and the population variance is considered as the variance of healthy tooth.</a:t>
            </a:r>
            <a:endParaRPr lang="en-US"/>
          </a:p>
          <a:p>
            <a:endParaRPr lang="en-GB"/>
          </a:p>
          <a:p>
            <a:r>
              <a:rPr lang="en-GB">
                <a:solidFill>
                  <a:srgbClr val="002060"/>
                </a:solidFill>
              </a:rPr>
              <a:t>Finally from the above 2 tests we conclude that the tested gear box is broken tooth </a:t>
            </a:r>
          </a:p>
        </p:txBody>
      </p:sp>
    </p:spTree>
    <p:extLst>
      <p:ext uri="{BB962C8B-B14F-4D97-AF65-F5344CB8AC3E}">
        <p14:creationId xmlns:p14="http://schemas.microsoft.com/office/powerpoint/2010/main" val="78909932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6CC154-B243-4B73-BBFF-FE6F4669BBF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56527" y="1115664"/>
            <a:ext cx="8496300" cy="2755900"/>
          </a:xfrm>
        </p:spPr>
      </p:pic>
      <p:sp>
        <p:nvSpPr>
          <p:cNvPr id="2" name="TextBox 1">
            <a:extLst>
              <a:ext uri="{FF2B5EF4-FFF2-40B4-BE49-F238E27FC236}">
                <a16:creationId xmlns:a16="http://schemas.microsoft.com/office/drawing/2014/main" id="{A50E47FC-B888-81A4-F0F3-B41DA5EE161D}"/>
              </a:ext>
            </a:extLst>
          </p:cNvPr>
          <p:cNvSpPr txBox="1"/>
          <p:nvPr/>
        </p:nvSpPr>
        <p:spPr>
          <a:xfrm>
            <a:off x="3133166" y="4421841"/>
            <a:ext cx="5914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Chi square test when the sample is from the healthy tooth and the population variance is considered as broken tooth</a:t>
            </a:r>
          </a:p>
        </p:txBody>
      </p:sp>
      <p:sp>
        <p:nvSpPr>
          <p:cNvPr id="4" name="TextBox 3">
            <a:extLst>
              <a:ext uri="{FF2B5EF4-FFF2-40B4-BE49-F238E27FC236}">
                <a16:creationId xmlns:a16="http://schemas.microsoft.com/office/drawing/2014/main" id="{5275FC41-F949-A8D2-92B7-31B6F9E208C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Click to add text</a:t>
            </a:r>
          </a:p>
        </p:txBody>
      </p:sp>
    </p:spTree>
    <p:extLst>
      <p:ext uri="{BB962C8B-B14F-4D97-AF65-F5344CB8AC3E}">
        <p14:creationId xmlns:p14="http://schemas.microsoft.com/office/powerpoint/2010/main" val="36018987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1EC40B-F21D-4619-BFEF-A9EB35FA075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28800" y="1095689"/>
            <a:ext cx="7754938" cy="2490788"/>
          </a:xfrm>
        </p:spPr>
      </p:pic>
      <p:sp>
        <p:nvSpPr>
          <p:cNvPr id="2" name="TextBox 1">
            <a:extLst>
              <a:ext uri="{FF2B5EF4-FFF2-40B4-BE49-F238E27FC236}">
                <a16:creationId xmlns:a16="http://schemas.microsoft.com/office/drawing/2014/main" id="{FC26B7AF-0932-D9FC-FD2C-E74E28B16A81}"/>
              </a:ext>
            </a:extLst>
          </p:cNvPr>
          <p:cNvSpPr txBox="1"/>
          <p:nvPr/>
        </p:nvSpPr>
        <p:spPr>
          <a:xfrm>
            <a:off x="2909047" y="4332194"/>
            <a:ext cx="65419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Chi square test when the sample is from the healthy tooth and the population variance is considered as the variance of healthy tooth </a:t>
            </a:r>
          </a:p>
        </p:txBody>
      </p:sp>
    </p:spTree>
    <p:extLst>
      <p:ext uri="{BB962C8B-B14F-4D97-AF65-F5344CB8AC3E}">
        <p14:creationId xmlns:p14="http://schemas.microsoft.com/office/powerpoint/2010/main" val="362410160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73BEA9-5858-BF50-B674-C18455F80E58}"/>
              </a:ext>
            </a:extLst>
          </p:cNvPr>
          <p:cNvSpPr txBox="1"/>
          <p:nvPr/>
        </p:nvSpPr>
        <p:spPr>
          <a:xfrm>
            <a:off x="3545840" y="2042159"/>
            <a:ext cx="510032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u="sng"/>
              <a:t>POST-MIDSEM</a:t>
            </a:r>
          </a:p>
        </p:txBody>
      </p:sp>
    </p:spTree>
    <p:extLst>
      <p:ext uri="{BB962C8B-B14F-4D97-AF65-F5344CB8AC3E}">
        <p14:creationId xmlns:p14="http://schemas.microsoft.com/office/powerpoint/2010/main" val="8138496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6055F-7EE8-FC34-4451-C25A7034ECC5}"/>
              </a:ext>
            </a:extLst>
          </p:cNvPr>
          <p:cNvSpPr txBox="1"/>
          <p:nvPr/>
        </p:nvSpPr>
        <p:spPr>
          <a:xfrm>
            <a:off x="894080" y="568960"/>
            <a:ext cx="4307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0070C0"/>
                </a:solidFill>
              </a:rPr>
              <a:t>MACHINE LEARNING MODEL</a:t>
            </a:r>
          </a:p>
        </p:txBody>
      </p:sp>
      <p:sp>
        <p:nvSpPr>
          <p:cNvPr id="3" name="TextBox 2">
            <a:extLst>
              <a:ext uri="{FF2B5EF4-FFF2-40B4-BE49-F238E27FC236}">
                <a16:creationId xmlns:a16="http://schemas.microsoft.com/office/drawing/2014/main" id="{FE3382E5-F4DB-73EC-C6CC-6C8936AEC19A}"/>
              </a:ext>
            </a:extLst>
          </p:cNvPr>
          <p:cNvSpPr txBox="1"/>
          <p:nvPr/>
        </p:nvSpPr>
        <p:spPr>
          <a:xfrm>
            <a:off x="884555" y="1473835"/>
            <a:ext cx="623824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a:ea typeface="+mn-lt"/>
                <a:cs typeface="+mn-lt"/>
              </a:rPr>
              <a:t>A machine learning model is a file that has been trained to recognize certain types of patterns. </a:t>
            </a:r>
            <a:endParaRPr lang="en-US" sz="2000">
              <a:ea typeface="+mn-lt"/>
              <a:cs typeface="Arial"/>
            </a:endParaRPr>
          </a:p>
          <a:p>
            <a:pPr marL="285750" indent="-285750">
              <a:buFont typeface="Wingdings"/>
              <a:buChar char="Ø"/>
            </a:pPr>
            <a:endParaRPr lang="en-US" sz="2000"/>
          </a:p>
          <a:p>
            <a:endParaRPr lang="en-US" sz="2000"/>
          </a:p>
          <a:p>
            <a:pPr marL="285750" indent="-285750">
              <a:buFont typeface="Wingdings"/>
              <a:buChar char="Ø"/>
            </a:pPr>
            <a:r>
              <a:rPr lang="en-US" sz="2000"/>
              <a:t>We train a model over a set of data, providing it an algorithm that it can use to reason over and learn from those data.</a:t>
            </a:r>
            <a:endParaRPr lang="en-US" sz="2000">
              <a:ea typeface="+mn-lt"/>
              <a:cs typeface="Arial"/>
            </a:endParaRPr>
          </a:p>
          <a:p>
            <a:pPr marL="285750" indent="-285750">
              <a:buFont typeface="Wingdings"/>
              <a:buChar char="Ø"/>
            </a:pPr>
            <a:endParaRPr lang="en-US" sz="2000"/>
          </a:p>
          <a:p>
            <a:pPr marL="285750" indent="-285750">
              <a:buFont typeface="Wingdings"/>
              <a:buChar char="Ø"/>
            </a:pPr>
            <a:endParaRPr lang="en-US" sz="2000"/>
          </a:p>
          <a:p>
            <a:pPr marL="285750" indent="-285750">
              <a:buFont typeface="Wingdings"/>
              <a:buChar char="Ø"/>
            </a:pPr>
            <a:r>
              <a:rPr lang="en-US" sz="2000"/>
              <a:t>It helps us </a:t>
            </a:r>
            <a:r>
              <a:rPr lang="en-US" sz="2000">
                <a:ea typeface="+mn-lt"/>
                <a:cs typeface="+mn-lt"/>
              </a:rPr>
              <a:t>to summarize a large dataset and to identify and visualize patterns in the given data.</a:t>
            </a:r>
            <a:endParaRPr lang="en-US" sz="2000"/>
          </a:p>
          <a:p>
            <a:pPr marL="285750" indent="-285750">
              <a:buFont typeface="Wingdings"/>
              <a:buChar char="Ø"/>
            </a:pPr>
            <a:endParaRPr lang="en-US" sz="2000"/>
          </a:p>
        </p:txBody>
      </p:sp>
    </p:spTree>
    <p:extLst>
      <p:ext uri="{BB962C8B-B14F-4D97-AF65-F5344CB8AC3E}">
        <p14:creationId xmlns:p14="http://schemas.microsoft.com/office/powerpoint/2010/main" val="21188352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4FD225B-64D8-C346-3E5E-0B949A6C7BF9}"/>
              </a:ext>
            </a:extLst>
          </p:cNvPr>
          <p:cNvPicPr>
            <a:picLocks noChangeAspect="1"/>
          </p:cNvPicPr>
          <p:nvPr/>
        </p:nvPicPr>
        <p:blipFill>
          <a:blip r:embed="rId2"/>
          <a:stretch>
            <a:fillRect/>
          </a:stretch>
        </p:blipFill>
        <p:spPr>
          <a:xfrm>
            <a:off x="2352723" y="463726"/>
            <a:ext cx="5595624" cy="4577144"/>
          </a:xfrm>
          <a:prstGeom prst="rect">
            <a:avLst/>
          </a:prstGeom>
        </p:spPr>
      </p:pic>
      <p:sp>
        <p:nvSpPr>
          <p:cNvPr id="6" name="TextBox 5">
            <a:extLst>
              <a:ext uri="{FF2B5EF4-FFF2-40B4-BE49-F238E27FC236}">
                <a16:creationId xmlns:a16="http://schemas.microsoft.com/office/drawing/2014/main" id="{7FACA3B8-B399-B3CE-7C5A-07D7D8B12CE2}"/>
              </a:ext>
            </a:extLst>
          </p:cNvPr>
          <p:cNvSpPr txBox="1"/>
          <p:nvPr/>
        </p:nvSpPr>
        <p:spPr>
          <a:xfrm>
            <a:off x="2881952" y="5429533"/>
            <a:ext cx="4246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 data for broken tooth for 0 or no load</a:t>
            </a:r>
          </a:p>
        </p:txBody>
      </p:sp>
    </p:spTree>
    <p:extLst>
      <p:ext uri="{BB962C8B-B14F-4D97-AF65-F5344CB8AC3E}">
        <p14:creationId xmlns:p14="http://schemas.microsoft.com/office/powerpoint/2010/main" val="29043749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536D-D880-45CA-A97D-47F4DA582E89}"/>
              </a:ext>
            </a:extLst>
          </p:cNvPr>
          <p:cNvSpPr>
            <a:spLocks noGrp="1"/>
          </p:cNvSpPr>
          <p:nvPr>
            <p:ph type="title"/>
          </p:nvPr>
        </p:nvSpPr>
        <p:spPr/>
        <p:txBody>
          <a:bodyPr/>
          <a:lstStyle/>
          <a:p>
            <a:r>
              <a:rPr lang="en-US"/>
              <a:t>DATA COLLECTION</a:t>
            </a:r>
            <a:endParaRPr lang="en-IN"/>
          </a:p>
        </p:txBody>
      </p:sp>
      <p:sp>
        <p:nvSpPr>
          <p:cNvPr id="3" name="Content Placeholder 2">
            <a:extLst>
              <a:ext uri="{FF2B5EF4-FFF2-40B4-BE49-F238E27FC236}">
                <a16:creationId xmlns:a16="http://schemas.microsoft.com/office/drawing/2014/main" id="{A0AC6FB9-4AF1-4AD8-9C03-441E71842EFF}"/>
              </a:ext>
            </a:extLst>
          </p:cNvPr>
          <p:cNvSpPr>
            <a:spLocks noGrp="1"/>
          </p:cNvSpPr>
          <p:nvPr>
            <p:ph idx="1"/>
          </p:nvPr>
        </p:nvSpPr>
        <p:spPr/>
        <p:txBody>
          <a:bodyPr vert="horz" lIns="0" tIns="45720" rIns="0" bIns="45720" rtlCol="0" anchor="t">
            <a:normAutofit/>
          </a:bodyPr>
          <a:lstStyle/>
          <a:p>
            <a:pPr>
              <a:buFont typeface="Arial" pitchFamily="34" charset="0"/>
              <a:buChar char="•"/>
            </a:pPr>
            <a:r>
              <a:rPr lang="en-US" sz="2000"/>
              <a:t> </a:t>
            </a:r>
            <a:r>
              <a:rPr lang="en-US" sz="2000" i="0">
                <a:effectLst/>
              </a:rPr>
              <a:t>Data collection is</a:t>
            </a:r>
            <a:r>
              <a:rPr lang="en-US" sz="2000"/>
              <a:t> </a:t>
            </a:r>
            <a:r>
              <a:rPr lang="en-US" sz="2000" i="0">
                <a:effectLst/>
              </a:rPr>
              <a:t> the process of gathering and measuring information on variables of interest , in an established systematic fashion that enables one to answer stated research questions, test hypotheses, and evaluate outcomes</a:t>
            </a:r>
            <a:r>
              <a:rPr lang="en-US" sz="2000" b="1" i="0">
                <a:effectLst/>
              </a:rPr>
              <a:t>.</a:t>
            </a:r>
            <a:endParaRPr lang="en-IN" sz="2000"/>
          </a:p>
        </p:txBody>
      </p:sp>
    </p:spTree>
    <p:extLst>
      <p:ext uri="{BB962C8B-B14F-4D97-AF65-F5344CB8AC3E}">
        <p14:creationId xmlns:p14="http://schemas.microsoft.com/office/powerpoint/2010/main" val="30726040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56BF8E8-2CE7-954C-BEAC-E0C01B6020D7}"/>
              </a:ext>
            </a:extLst>
          </p:cNvPr>
          <p:cNvPicPr>
            <a:picLocks noChangeAspect="1"/>
          </p:cNvPicPr>
          <p:nvPr/>
        </p:nvPicPr>
        <p:blipFill>
          <a:blip r:embed="rId2"/>
          <a:stretch>
            <a:fillRect/>
          </a:stretch>
        </p:blipFill>
        <p:spPr>
          <a:xfrm>
            <a:off x="1687774" y="900361"/>
            <a:ext cx="5666093" cy="3885844"/>
          </a:xfrm>
          <a:prstGeom prst="rect">
            <a:avLst/>
          </a:prstGeom>
        </p:spPr>
      </p:pic>
      <p:sp>
        <p:nvSpPr>
          <p:cNvPr id="3" name="TextBox 2">
            <a:extLst>
              <a:ext uri="{FF2B5EF4-FFF2-40B4-BE49-F238E27FC236}">
                <a16:creationId xmlns:a16="http://schemas.microsoft.com/office/drawing/2014/main" id="{A4ABD983-1B3E-F604-2756-96F9CC5456A5}"/>
              </a:ext>
            </a:extLst>
          </p:cNvPr>
          <p:cNvSpPr txBox="1"/>
          <p:nvPr/>
        </p:nvSpPr>
        <p:spPr>
          <a:xfrm>
            <a:off x="1778759" y="5202071"/>
            <a:ext cx="46425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 data for healthy tooth for 0 or no load </a:t>
            </a:r>
          </a:p>
        </p:txBody>
      </p:sp>
    </p:spTree>
    <p:extLst>
      <p:ext uri="{BB962C8B-B14F-4D97-AF65-F5344CB8AC3E}">
        <p14:creationId xmlns:p14="http://schemas.microsoft.com/office/powerpoint/2010/main" val="233050961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E5121E6-6517-87BE-7FAC-55798DDABF2F}"/>
              </a:ext>
            </a:extLst>
          </p:cNvPr>
          <p:cNvPicPr>
            <a:picLocks noChangeAspect="1"/>
          </p:cNvPicPr>
          <p:nvPr/>
        </p:nvPicPr>
        <p:blipFill>
          <a:blip r:embed="rId2"/>
          <a:stretch>
            <a:fillRect/>
          </a:stretch>
        </p:blipFill>
        <p:spPr>
          <a:xfrm>
            <a:off x="1759651" y="368865"/>
            <a:ext cx="5821680" cy="4710912"/>
          </a:xfrm>
          <a:prstGeom prst="rect">
            <a:avLst/>
          </a:prstGeom>
        </p:spPr>
      </p:pic>
      <p:sp>
        <p:nvSpPr>
          <p:cNvPr id="3" name="TextBox 2">
            <a:extLst>
              <a:ext uri="{FF2B5EF4-FFF2-40B4-BE49-F238E27FC236}">
                <a16:creationId xmlns:a16="http://schemas.microsoft.com/office/drawing/2014/main" id="{207191AA-5099-B053-5B15-E110CC4B7B5C}"/>
              </a:ext>
            </a:extLst>
          </p:cNvPr>
          <p:cNvSpPr txBox="1"/>
          <p:nvPr/>
        </p:nvSpPr>
        <p:spPr>
          <a:xfrm>
            <a:off x="1870350" y="5310191"/>
            <a:ext cx="6238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Adding the load and fault column to the broken tooth stats</a:t>
            </a:r>
          </a:p>
        </p:txBody>
      </p:sp>
    </p:spTree>
    <p:extLst>
      <p:ext uri="{BB962C8B-B14F-4D97-AF65-F5344CB8AC3E}">
        <p14:creationId xmlns:p14="http://schemas.microsoft.com/office/powerpoint/2010/main" val="23359302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2CC4BE61-C323-3592-3BC3-FAEECEE4A27E}"/>
              </a:ext>
            </a:extLst>
          </p:cNvPr>
          <p:cNvPicPr>
            <a:picLocks noChangeAspect="1"/>
          </p:cNvPicPr>
          <p:nvPr/>
        </p:nvPicPr>
        <p:blipFill>
          <a:blip r:embed="rId2"/>
          <a:stretch>
            <a:fillRect/>
          </a:stretch>
        </p:blipFill>
        <p:spPr>
          <a:xfrm>
            <a:off x="2401399" y="611203"/>
            <a:ext cx="4983555" cy="3953129"/>
          </a:xfrm>
          <a:prstGeom prst="rect">
            <a:avLst/>
          </a:prstGeom>
        </p:spPr>
      </p:pic>
      <p:sp>
        <p:nvSpPr>
          <p:cNvPr id="3" name="TextBox 2">
            <a:extLst>
              <a:ext uri="{FF2B5EF4-FFF2-40B4-BE49-F238E27FC236}">
                <a16:creationId xmlns:a16="http://schemas.microsoft.com/office/drawing/2014/main" id="{04B650EA-75C2-5F8B-78C2-DCCA7B9D3D04}"/>
              </a:ext>
            </a:extLst>
          </p:cNvPr>
          <p:cNvSpPr txBox="1"/>
          <p:nvPr/>
        </p:nvSpPr>
        <p:spPr>
          <a:xfrm>
            <a:off x="2137846" y="5247563"/>
            <a:ext cx="61061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Adding the load and fault column to the healthy tooth stats</a:t>
            </a:r>
          </a:p>
          <a:p>
            <a:pPr algn="l"/>
            <a:endParaRPr lang="en-US"/>
          </a:p>
        </p:txBody>
      </p:sp>
    </p:spTree>
    <p:extLst>
      <p:ext uri="{BB962C8B-B14F-4D97-AF65-F5344CB8AC3E}">
        <p14:creationId xmlns:p14="http://schemas.microsoft.com/office/powerpoint/2010/main" val="4329866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85BE9172-6EFE-AE0E-6BAD-FF3A7C7016FD}"/>
              </a:ext>
            </a:extLst>
          </p:cNvPr>
          <p:cNvPicPr>
            <a:picLocks noChangeAspect="1"/>
          </p:cNvPicPr>
          <p:nvPr/>
        </p:nvPicPr>
        <p:blipFill>
          <a:blip r:embed="rId2"/>
          <a:stretch>
            <a:fillRect/>
          </a:stretch>
        </p:blipFill>
        <p:spPr>
          <a:xfrm>
            <a:off x="565169" y="1348651"/>
            <a:ext cx="9037243" cy="4437596"/>
          </a:xfrm>
          <a:prstGeom prst="rect">
            <a:avLst/>
          </a:prstGeom>
        </p:spPr>
      </p:pic>
      <p:pic>
        <p:nvPicPr>
          <p:cNvPr id="4" name="Picture 4" descr="Graphical user interface, text&#10;&#10;Description automatically generated">
            <a:extLst>
              <a:ext uri="{FF2B5EF4-FFF2-40B4-BE49-F238E27FC236}">
                <a16:creationId xmlns:a16="http://schemas.microsoft.com/office/drawing/2014/main" id="{70A1A5F8-28A9-25D4-332D-742321B52D46}"/>
              </a:ext>
            </a:extLst>
          </p:cNvPr>
          <p:cNvPicPr>
            <a:picLocks noChangeAspect="1"/>
          </p:cNvPicPr>
          <p:nvPr/>
        </p:nvPicPr>
        <p:blipFill>
          <a:blip r:embed="rId3"/>
          <a:stretch>
            <a:fillRect/>
          </a:stretch>
        </p:blipFill>
        <p:spPr>
          <a:xfrm>
            <a:off x="561833" y="140312"/>
            <a:ext cx="5859438" cy="1277495"/>
          </a:xfrm>
          <a:prstGeom prst="rect">
            <a:avLst/>
          </a:prstGeom>
        </p:spPr>
      </p:pic>
      <p:sp>
        <p:nvSpPr>
          <p:cNvPr id="5" name="TextBox 4">
            <a:extLst>
              <a:ext uri="{FF2B5EF4-FFF2-40B4-BE49-F238E27FC236}">
                <a16:creationId xmlns:a16="http://schemas.microsoft.com/office/drawing/2014/main" id="{8BB15DE0-1E30-ACE5-87AF-6C090C6D620D}"/>
              </a:ext>
            </a:extLst>
          </p:cNvPr>
          <p:cNvSpPr txBox="1"/>
          <p:nvPr/>
        </p:nvSpPr>
        <p:spPr>
          <a:xfrm>
            <a:off x="1619534" y="5782100"/>
            <a:ext cx="80317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Plotting the graphs of different vibrating sensors for no load</a:t>
            </a:r>
          </a:p>
        </p:txBody>
      </p:sp>
    </p:spTree>
    <p:extLst>
      <p:ext uri="{BB962C8B-B14F-4D97-AF65-F5344CB8AC3E}">
        <p14:creationId xmlns:p14="http://schemas.microsoft.com/office/powerpoint/2010/main" val="21374617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68FF2A2F-5EE6-3828-69F3-1207A16A6FD6}"/>
              </a:ext>
            </a:extLst>
          </p:cNvPr>
          <p:cNvPicPr>
            <a:picLocks noChangeAspect="1"/>
          </p:cNvPicPr>
          <p:nvPr/>
        </p:nvPicPr>
        <p:blipFill>
          <a:blip r:embed="rId2"/>
          <a:stretch>
            <a:fillRect/>
          </a:stretch>
        </p:blipFill>
        <p:spPr>
          <a:xfrm>
            <a:off x="664191" y="857203"/>
            <a:ext cx="7303826" cy="4370221"/>
          </a:xfrm>
          <a:prstGeom prst="rect">
            <a:avLst/>
          </a:prstGeom>
        </p:spPr>
      </p:pic>
      <p:sp>
        <p:nvSpPr>
          <p:cNvPr id="3" name="TextBox 2">
            <a:extLst>
              <a:ext uri="{FF2B5EF4-FFF2-40B4-BE49-F238E27FC236}">
                <a16:creationId xmlns:a16="http://schemas.microsoft.com/office/drawing/2014/main" id="{D8F0DD32-7212-EFEE-603A-5812CF64A71B}"/>
              </a:ext>
            </a:extLst>
          </p:cNvPr>
          <p:cNvSpPr txBox="1"/>
          <p:nvPr/>
        </p:nvSpPr>
        <p:spPr>
          <a:xfrm>
            <a:off x="1892489" y="5622877"/>
            <a:ext cx="6951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Here "tot" is defined by tot=a1^2+a2^2+a3^2+a4^2</a:t>
            </a:r>
          </a:p>
        </p:txBody>
      </p:sp>
    </p:spTree>
    <p:extLst>
      <p:ext uri="{BB962C8B-B14F-4D97-AF65-F5344CB8AC3E}">
        <p14:creationId xmlns:p14="http://schemas.microsoft.com/office/powerpoint/2010/main" val="175800568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12D9A-9706-B5FA-D54B-5D5BF0590247}"/>
              </a:ext>
            </a:extLst>
          </p:cNvPr>
          <p:cNvSpPr txBox="1"/>
          <p:nvPr/>
        </p:nvSpPr>
        <p:spPr>
          <a:xfrm>
            <a:off x="894080" y="538480"/>
            <a:ext cx="3667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rgbClr val="0070C0"/>
                </a:solidFill>
              </a:rPr>
              <a:t>CORRELATION MATRIX</a:t>
            </a:r>
            <a:endParaRPr lang="en-US" sz="2800" u="sng">
              <a:solidFill>
                <a:srgbClr val="0070C0"/>
              </a:solidFill>
            </a:endParaRPr>
          </a:p>
        </p:txBody>
      </p:sp>
      <p:sp>
        <p:nvSpPr>
          <p:cNvPr id="3" name="TextBox 2">
            <a:extLst>
              <a:ext uri="{FF2B5EF4-FFF2-40B4-BE49-F238E27FC236}">
                <a16:creationId xmlns:a16="http://schemas.microsoft.com/office/drawing/2014/main" id="{885FEF3C-5AFA-0598-D45C-EE6DEB9D4F41}"/>
              </a:ext>
            </a:extLst>
          </p:cNvPr>
          <p:cNvSpPr txBox="1"/>
          <p:nvPr/>
        </p:nvSpPr>
        <p:spPr>
          <a:xfrm>
            <a:off x="1534795" y="1870075"/>
            <a:ext cx="823976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A correlation matrix is  a table which displays the correlation coefficients for different variables.</a:t>
            </a:r>
          </a:p>
          <a:p>
            <a:endParaRPr lang="en-US">
              <a:ea typeface="+mn-lt"/>
              <a:cs typeface="+mn-lt"/>
            </a:endParaRPr>
          </a:p>
          <a:p>
            <a:pPr marL="285750" indent="-285750">
              <a:buFont typeface="Arial"/>
              <a:buChar char="•"/>
            </a:pPr>
            <a:r>
              <a:rPr lang="en-US">
                <a:ea typeface="+mn-lt"/>
                <a:cs typeface="+mn-lt"/>
              </a:rPr>
              <a:t>It depicts the correlation between all the possible pairs of values in a table.</a:t>
            </a:r>
          </a:p>
          <a:p>
            <a:pPr marL="285750" indent="-285750">
              <a:buFont typeface="Arial"/>
              <a:buChar char="•"/>
            </a:pPr>
            <a:endParaRPr lang="en-US"/>
          </a:p>
          <a:p>
            <a:pPr marL="285750" indent="-285750">
              <a:buFont typeface="Arial"/>
              <a:buChar char="•"/>
            </a:pPr>
            <a:r>
              <a:rPr lang="en-US">
                <a:ea typeface="+mn-lt"/>
                <a:cs typeface="+mn-lt"/>
              </a:rPr>
              <a:t>It acts as  powerful tool to summarize a large dataset and to identify and visualize patterns in the given data</a:t>
            </a:r>
            <a:endParaRPr lang="en-US"/>
          </a:p>
        </p:txBody>
      </p:sp>
    </p:spTree>
    <p:extLst>
      <p:ext uri="{BB962C8B-B14F-4D97-AF65-F5344CB8AC3E}">
        <p14:creationId xmlns:p14="http://schemas.microsoft.com/office/powerpoint/2010/main" val="356809115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eams&#10;&#10;Description automatically generated">
            <a:extLst>
              <a:ext uri="{FF2B5EF4-FFF2-40B4-BE49-F238E27FC236}">
                <a16:creationId xmlns:a16="http://schemas.microsoft.com/office/drawing/2014/main" id="{75A4E858-0AB1-AEED-12FD-76364C2AC985}"/>
              </a:ext>
            </a:extLst>
          </p:cNvPr>
          <p:cNvPicPr>
            <a:picLocks noChangeAspect="1"/>
          </p:cNvPicPr>
          <p:nvPr/>
        </p:nvPicPr>
        <p:blipFill>
          <a:blip r:embed="rId2"/>
          <a:stretch>
            <a:fillRect/>
          </a:stretch>
        </p:blipFill>
        <p:spPr>
          <a:xfrm>
            <a:off x="741225" y="323072"/>
            <a:ext cx="6064155" cy="3941779"/>
          </a:xfrm>
          <a:prstGeom prst="rect">
            <a:avLst/>
          </a:prstGeom>
        </p:spPr>
      </p:pic>
      <p:sp>
        <p:nvSpPr>
          <p:cNvPr id="4" name="TextBox 3">
            <a:extLst>
              <a:ext uri="{FF2B5EF4-FFF2-40B4-BE49-F238E27FC236}">
                <a16:creationId xmlns:a16="http://schemas.microsoft.com/office/drawing/2014/main" id="{223E05F8-F970-5B7D-CC3A-CFCDF55A8596}"/>
              </a:ext>
            </a:extLst>
          </p:cNvPr>
          <p:cNvSpPr txBox="1"/>
          <p:nvPr/>
        </p:nvSpPr>
        <p:spPr>
          <a:xfrm>
            <a:off x="945515" y="4521835"/>
            <a:ext cx="45923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solidFill>
                  <a:srgbClr val="FF0000"/>
                </a:solidFill>
              </a:rPr>
              <a:t>The above matrix was found with the help of seaborn library.</a:t>
            </a:r>
          </a:p>
          <a:p>
            <a:pPr marL="285750" indent="-285750">
              <a:buFont typeface="Wingdings"/>
              <a:buChar char="§"/>
            </a:pPr>
            <a:endParaRPr lang="en-US">
              <a:solidFill>
                <a:srgbClr val="FF0000"/>
              </a:solidFill>
              <a:ea typeface="+mn-lt"/>
              <a:cs typeface="Arial"/>
            </a:endParaRPr>
          </a:p>
          <a:p>
            <a:pPr marL="285750" indent="-285750">
              <a:buFont typeface="Wingdings"/>
              <a:buChar char="§"/>
            </a:pPr>
            <a:r>
              <a:rPr lang="en-US">
                <a:solidFill>
                  <a:srgbClr val="FF0000"/>
                </a:solidFill>
                <a:ea typeface="+mn-lt"/>
                <a:cs typeface="+mn-lt"/>
              </a:rPr>
              <a:t>Here we can see the correlation matrix of different variables which shows their dependency on one another.</a:t>
            </a:r>
            <a:endParaRPr lang="en-US">
              <a:solidFill>
                <a:srgbClr val="000000"/>
              </a:solidFill>
            </a:endParaRPr>
          </a:p>
        </p:txBody>
      </p:sp>
      <p:sp>
        <p:nvSpPr>
          <p:cNvPr id="5" name="TextBox 4">
            <a:extLst>
              <a:ext uri="{FF2B5EF4-FFF2-40B4-BE49-F238E27FC236}">
                <a16:creationId xmlns:a16="http://schemas.microsoft.com/office/drawing/2014/main" id="{23849190-8934-A0A3-5FEF-A88E68659DAB}"/>
              </a:ext>
            </a:extLst>
          </p:cNvPr>
          <p:cNvSpPr txBox="1"/>
          <p:nvPr/>
        </p:nvSpPr>
        <p:spPr>
          <a:xfrm>
            <a:off x="7660640" y="640080"/>
            <a:ext cx="385064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070C0"/>
                </a:solidFill>
                <a:ea typeface="+mn-lt"/>
                <a:cs typeface="+mn-lt"/>
              </a:rPr>
              <a:t>PROPERTIES:</a:t>
            </a:r>
            <a:endParaRPr lang="en-US"/>
          </a:p>
          <a:p>
            <a:endParaRPr lang="en-US" sz="2000" u="sng">
              <a:solidFill>
                <a:srgbClr val="0070C0"/>
              </a:solidFill>
              <a:ea typeface="+mn-lt"/>
              <a:cs typeface="+mn-lt"/>
            </a:endParaRPr>
          </a:p>
          <a:p>
            <a:pPr marL="285750" indent="-285750">
              <a:buFont typeface="Wingdings"/>
              <a:buChar char="v"/>
            </a:pPr>
            <a:r>
              <a:rPr lang="en-US" sz="1600">
                <a:ea typeface="+mn-lt"/>
                <a:cs typeface="+mn-lt"/>
              </a:rPr>
              <a:t>An element in correlation matrix represents how much dependent the corresponding features of row and column.</a:t>
            </a:r>
            <a:endParaRPr lang="en-US"/>
          </a:p>
          <a:p>
            <a:pPr marL="285750" indent="-285750">
              <a:buFont typeface="Wingdings"/>
              <a:buChar char="v"/>
            </a:pPr>
            <a:endParaRPr lang="en-US" sz="1600">
              <a:ea typeface="+mn-lt"/>
              <a:cs typeface="+mn-lt"/>
            </a:endParaRPr>
          </a:p>
          <a:p>
            <a:pPr marL="285750" indent="-285750">
              <a:buFont typeface="Wingdings"/>
              <a:buChar char="v"/>
            </a:pPr>
            <a:r>
              <a:rPr lang="en-US" sz="1600">
                <a:ea typeface="+mn-lt"/>
                <a:cs typeface="+mn-lt"/>
              </a:rPr>
              <a:t>An element in correlation matrix represents how much dependent the corresponding features of row and column.</a:t>
            </a:r>
          </a:p>
          <a:p>
            <a:pPr marL="285750" indent="-285750">
              <a:buFont typeface="Wingdings"/>
              <a:buChar char="v"/>
            </a:pPr>
            <a:endParaRPr lang="en-US" sz="1600">
              <a:ea typeface="+mn-lt"/>
              <a:cs typeface="+mn-lt"/>
            </a:endParaRPr>
          </a:p>
          <a:p>
            <a:pPr marL="285750" indent="-285750">
              <a:buFont typeface="Wingdings"/>
              <a:buChar char="v"/>
            </a:pPr>
            <a:r>
              <a:rPr lang="en-US" sz="1600">
                <a:ea typeface="+mn-lt"/>
                <a:cs typeface="+mn-lt"/>
              </a:rPr>
              <a:t>We can say if an element in correlation matrix is 1, then the corresponding features are directly proportional to each other.</a:t>
            </a:r>
          </a:p>
          <a:p>
            <a:pPr marL="285750" indent="-285750">
              <a:buFont typeface="Wingdings"/>
              <a:buChar char="v"/>
            </a:pPr>
            <a:endParaRPr lang="en-US" sz="1600">
              <a:ea typeface="+mn-lt"/>
              <a:cs typeface="+mn-lt"/>
            </a:endParaRPr>
          </a:p>
          <a:p>
            <a:pPr marL="285750" indent="-285750">
              <a:buFont typeface="Wingdings"/>
              <a:buChar char="v"/>
            </a:pPr>
            <a:r>
              <a:rPr lang="en-US" sz="1600">
                <a:ea typeface="+mn-lt"/>
                <a:cs typeface="+mn-lt"/>
              </a:rPr>
              <a:t>If an element in correlation matrix is -1, then the corresponding features are inversely proportional to each other.</a:t>
            </a:r>
            <a:endParaRPr lang="en-US" sz="1600"/>
          </a:p>
        </p:txBody>
      </p:sp>
    </p:spTree>
    <p:extLst>
      <p:ext uri="{BB962C8B-B14F-4D97-AF65-F5344CB8AC3E}">
        <p14:creationId xmlns:p14="http://schemas.microsoft.com/office/powerpoint/2010/main" val="38885715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AA86C11-C462-052E-CCA3-11B2C111D1E5}"/>
              </a:ext>
            </a:extLst>
          </p:cNvPr>
          <p:cNvPicPr>
            <a:picLocks noChangeAspect="1"/>
          </p:cNvPicPr>
          <p:nvPr/>
        </p:nvPicPr>
        <p:blipFill>
          <a:blip r:embed="rId2"/>
          <a:stretch>
            <a:fillRect/>
          </a:stretch>
        </p:blipFill>
        <p:spPr>
          <a:xfrm>
            <a:off x="2030635" y="453678"/>
            <a:ext cx="5703400" cy="4367505"/>
          </a:xfrm>
          <a:prstGeom prst="rect">
            <a:avLst/>
          </a:prstGeom>
        </p:spPr>
      </p:pic>
      <p:sp>
        <p:nvSpPr>
          <p:cNvPr id="3" name="TextBox 2">
            <a:extLst>
              <a:ext uri="{FF2B5EF4-FFF2-40B4-BE49-F238E27FC236}">
                <a16:creationId xmlns:a16="http://schemas.microsoft.com/office/drawing/2014/main" id="{7E404008-5BFC-CE79-81B8-38E78E0B2626}"/>
              </a:ext>
            </a:extLst>
          </p:cNvPr>
          <p:cNvSpPr txBox="1"/>
          <p:nvPr/>
        </p:nvSpPr>
        <p:spPr>
          <a:xfrm>
            <a:off x="2672080" y="5425440"/>
            <a:ext cx="52120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Splitting the whole data into training and test data.</a:t>
            </a:r>
            <a:endParaRPr lang="en-US"/>
          </a:p>
          <a:p>
            <a:pPr marL="285750" indent="-285750">
              <a:buFont typeface="Arial"/>
              <a:buChar char="•"/>
            </a:pPr>
            <a:endParaRPr lang="en-US">
              <a:solidFill>
                <a:srgbClr val="FF0000"/>
              </a:solidFill>
            </a:endParaRPr>
          </a:p>
        </p:txBody>
      </p:sp>
    </p:spTree>
    <p:extLst>
      <p:ext uri="{BB962C8B-B14F-4D97-AF65-F5344CB8AC3E}">
        <p14:creationId xmlns:p14="http://schemas.microsoft.com/office/powerpoint/2010/main" val="28199298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49C6724B-E109-493D-17F6-B474D5B9153E}"/>
              </a:ext>
            </a:extLst>
          </p:cNvPr>
          <p:cNvPicPr>
            <a:picLocks noChangeAspect="1"/>
          </p:cNvPicPr>
          <p:nvPr/>
        </p:nvPicPr>
        <p:blipFill>
          <a:blip r:embed="rId2"/>
          <a:stretch>
            <a:fillRect/>
          </a:stretch>
        </p:blipFill>
        <p:spPr>
          <a:xfrm>
            <a:off x="1107440" y="51889"/>
            <a:ext cx="8219440" cy="5687423"/>
          </a:xfrm>
          <a:prstGeom prst="rect">
            <a:avLst/>
          </a:prstGeom>
        </p:spPr>
      </p:pic>
      <p:sp>
        <p:nvSpPr>
          <p:cNvPr id="3" name="TextBox 2">
            <a:extLst>
              <a:ext uri="{FF2B5EF4-FFF2-40B4-BE49-F238E27FC236}">
                <a16:creationId xmlns:a16="http://schemas.microsoft.com/office/drawing/2014/main" id="{94718CB7-4FBA-D0ED-F273-D1056A7A3C66}"/>
              </a:ext>
            </a:extLst>
          </p:cNvPr>
          <p:cNvSpPr txBox="1"/>
          <p:nvPr/>
        </p:nvSpPr>
        <p:spPr>
          <a:xfrm>
            <a:off x="3556000" y="58216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 training set data</a:t>
            </a:r>
          </a:p>
        </p:txBody>
      </p:sp>
    </p:spTree>
    <p:extLst>
      <p:ext uri="{BB962C8B-B14F-4D97-AF65-F5344CB8AC3E}">
        <p14:creationId xmlns:p14="http://schemas.microsoft.com/office/powerpoint/2010/main" val="238854279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356E1F8F-2CBC-3FF6-810E-EE3D8D36D686}"/>
              </a:ext>
            </a:extLst>
          </p:cNvPr>
          <p:cNvPicPr>
            <a:picLocks noChangeAspect="1"/>
          </p:cNvPicPr>
          <p:nvPr/>
        </p:nvPicPr>
        <p:blipFill>
          <a:blip r:embed="rId2"/>
          <a:stretch>
            <a:fillRect/>
          </a:stretch>
        </p:blipFill>
        <p:spPr>
          <a:xfrm>
            <a:off x="1513840" y="99349"/>
            <a:ext cx="8249920" cy="5480742"/>
          </a:xfrm>
          <a:prstGeom prst="rect">
            <a:avLst/>
          </a:prstGeom>
        </p:spPr>
      </p:pic>
      <p:sp>
        <p:nvSpPr>
          <p:cNvPr id="4" name="TextBox 3">
            <a:extLst>
              <a:ext uri="{FF2B5EF4-FFF2-40B4-BE49-F238E27FC236}">
                <a16:creationId xmlns:a16="http://schemas.microsoft.com/office/drawing/2014/main" id="{55FAC1E9-58FE-0B0B-0D6B-7F4C312BE878}"/>
              </a:ext>
            </a:extLst>
          </p:cNvPr>
          <p:cNvSpPr txBox="1"/>
          <p:nvPr/>
        </p:nvSpPr>
        <p:spPr>
          <a:xfrm>
            <a:off x="3556000" y="58216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 testing set data</a:t>
            </a:r>
          </a:p>
        </p:txBody>
      </p:sp>
    </p:spTree>
    <p:extLst>
      <p:ext uri="{BB962C8B-B14F-4D97-AF65-F5344CB8AC3E}">
        <p14:creationId xmlns:p14="http://schemas.microsoft.com/office/powerpoint/2010/main" val="27967427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301F7C-2676-4FD3-AFA3-BE5C1FDDC3B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65950" y="1289048"/>
            <a:ext cx="5211183" cy="3417514"/>
          </a:xfrm>
        </p:spPr>
      </p:pic>
      <p:sp>
        <p:nvSpPr>
          <p:cNvPr id="4" name="TextBox 3">
            <a:extLst>
              <a:ext uri="{FF2B5EF4-FFF2-40B4-BE49-F238E27FC236}">
                <a16:creationId xmlns:a16="http://schemas.microsoft.com/office/drawing/2014/main" id="{2F540FA5-AAD8-4466-A091-9EB9C57E5594}"/>
              </a:ext>
            </a:extLst>
          </p:cNvPr>
          <p:cNvSpPr txBox="1"/>
          <p:nvPr/>
        </p:nvSpPr>
        <p:spPr>
          <a:xfrm>
            <a:off x="403637" y="5272218"/>
            <a:ext cx="50404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a:solidFill>
                  <a:srgbClr val="FF0000"/>
                </a:solidFill>
              </a:rPr>
              <a:t>Collecting data set of broken tooth at '0' load</a:t>
            </a:r>
          </a:p>
        </p:txBody>
      </p:sp>
      <p:pic>
        <p:nvPicPr>
          <p:cNvPr id="2" name="Content Placeholder 4" descr="Table&#10;&#10;Description automatically generated">
            <a:extLst>
              <a:ext uri="{FF2B5EF4-FFF2-40B4-BE49-F238E27FC236}">
                <a16:creationId xmlns:a16="http://schemas.microsoft.com/office/drawing/2014/main" id="{598F6313-65F0-6D98-C9C7-B45C06BBE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163" y="268091"/>
            <a:ext cx="5869223" cy="3240011"/>
          </a:xfrm>
          <a:prstGeom prst="rect">
            <a:avLst/>
          </a:prstGeom>
        </p:spPr>
      </p:pic>
      <p:sp>
        <p:nvSpPr>
          <p:cNvPr id="3" name="TextBox 2">
            <a:extLst>
              <a:ext uri="{FF2B5EF4-FFF2-40B4-BE49-F238E27FC236}">
                <a16:creationId xmlns:a16="http://schemas.microsoft.com/office/drawing/2014/main" id="{2173A76E-3F45-4AE6-DCA1-B77DBA8B7ACE}"/>
              </a:ext>
            </a:extLst>
          </p:cNvPr>
          <p:cNvSpPr txBox="1"/>
          <p:nvPr/>
        </p:nvSpPr>
        <p:spPr>
          <a:xfrm>
            <a:off x="6181314" y="3908760"/>
            <a:ext cx="5791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a:solidFill>
                  <a:srgbClr val="FF0000"/>
                </a:solidFill>
                <a:ea typeface="+mn-lt"/>
                <a:cs typeface="+mn-lt"/>
              </a:rPr>
              <a:t>Collecting data set of healthytooth at '0' load</a:t>
            </a:r>
            <a:endParaRPr lang="en-US" sz="2000"/>
          </a:p>
        </p:txBody>
      </p:sp>
    </p:spTree>
    <p:extLst>
      <p:ext uri="{BB962C8B-B14F-4D97-AF65-F5344CB8AC3E}">
        <p14:creationId xmlns:p14="http://schemas.microsoft.com/office/powerpoint/2010/main" val="130590285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167748-7ECE-B384-5DE0-E567A55DB454}"/>
              </a:ext>
            </a:extLst>
          </p:cNvPr>
          <p:cNvPicPr>
            <a:picLocks noChangeAspect="1"/>
          </p:cNvPicPr>
          <p:nvPr/>
        </p:nvPicPr>
        <p:blipFill>
          <a:blip r:embed="rId2"/>
          <a:stretch>
            <a:fillRect/>
          </a:stretch>
        </p:blipFill>
        <p:spPr>
          <a:xfrm>
            <a:off x="3139440" y="495369"/>
            <a:ext cx="6278880" cy="4678543"/>
          </a:xfrm>
          <a:prstGeom prst="rect">
            <a:avLst/>
          </a:prstGeom>
        </p:spPr>
      </p:pic>
      <p:sp>
        <p:nvSpPr>
          <p:cNvPr id="3" name="TextBox 2">
            <a:extLst>
              <a:ext uri="{FF2B5EF4-FFF2-40B4-BE49-F238E27FC236}">
                <a16:creationId xmlns:a16="http://schemas.microsoft.com/office/drawing/2014/main" id="{F3376D44-6014-2814-E105-10B2CF992A83}"/>
              </a:ext>
            </a:extLst>
          </p:cNvPr>
          <p:cNvSpPr txBox="1"/>
          <p:nvPr/>
        </p:nvSpPr>
        <p:spPr>
          <a:xfrm>
            <a:off x="3139440" y="5394960"/>
            <a:ext cx="6451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Here we selected our model to be logistic regression </a:t>
            </a:r>
          </a:p>
          <a:p>
            <a:r>
              <a:rPr lang="en-US">
                <a:solidFill>
                  <a:srgbClr val="FF0000"/>
                </a:solidFill>
              </a:rPr>
              <a:t>Fitting the training data into our model using </a:t>
            </a:r>
            <a:r>
              <a:rPr lang="en-US" err="1">
                <a:solidFill>
                  <a:srgbClr val="FF0000"/>
                </a:solidFill>
              </a:rPr>
              <a:t>clf.fit</a:t>
            </a:r>
            <a:r>
              <a:rPr lang="en-US">
                <a:solidFill>
                  <a:srgbClr val="FF0000"/>
                </a:solidFill>
              </a:rPr>
              <a:t> function </a:t>
            </a:r>
          </a:p>
        </p:txBody>
      </p:sp>
    </p:spTree>
    <p:extLst>
      <p:ext uri="{BB962C8B-B14F-4D97-AF65-F5344CB8AC3E}">
        <p14:creationId xmlns:p14="http://schemas.microsoft.com/office/powerpoint/2010/main" val="169531501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chart&#10;&#10;Description automatically generated">
            <a:extLst>
              <a:ext uri="{FF2B5EF4-FFF2-40B4-BE49-F238E27FC236}">
                <a16:creationId xmlns:a16="http://schemas.microsoft.com/office/drawing/2014/main" id="{D10B120A-799E-37BB-480C-72489D935121}"/>
              </a:ext>
            </a:extLst>
          </p:cNvPr>
          <p:cNvPicPr>
            <a:picLocks noChangeAspect="1"/>
          </p:cNvPicPr>
          <p:nvPr/>
        </p:nvPicPr>
        <p:blipFill>
          <a:blip r:embed="rId2"/>
          <a:stretch>
            <a:fillRect/>
          </a:stretch>
        </p:blipFill>
        <p:spPr>
          <a:xfrm>
            <a:off x="2347415" y="162489"/>
            <a:ext cx="6325737" cy="4212901"/>
          </a:xfrm>
          <a:prstGeom prst="rect">
            <a:avLst/>
          </a:prstGeom>
        </p:spPr>
      </p:pic>
      <p:sp>
        <p:nvSpPr>
          <p:cNvPr id="3" name="TextBox 2">
            <a:extLst>
              <a:ext uri="{FF2B5EF4-FFF2-40B4-BE49-F238E27FC236}">
                <a16:creationId xmlns:a16="http://schemas.microsoft.com/office/drawing/2014/main" id="{8752EB4F-9084-8969-B8E5-45F48F6D3391}"/>
              </a:ext>
            </a:extLst>
          </p:cNvPr>
          <p:cNvSpPr txBox="1"/>
          <p:nvPr/>
        </p:nvSpPr>
        <p:spPr>
          <a:xfrm>
            <a:off x="3234519" y="4496936"/>
            <a:ext cx="65077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green line shown is </a:t>
            </a:r>
            <a:r>
              <a:rPr lang="en-US" err="1"/>
              <a:t>probablity</a:t>
            </a:r>
            <a:r>
              <a:rPr lang="en-US"/>
              <a:t> plot .So if the </a:t>
            </a:r>
            <a:r>
              <a:rPr lang="en-US" err="1"/>
              <a:t>probablity</a:t>
            </a:r>
            <a:r>
              <a:rPr lang="en-US"/>
              <a:t> &gt;0.5 then we classify it as 1(broken tooth),else healthy tooth.</a:t>
            </a:r>
          </a:p>
        </p:txBody>
      </p:sp>
      <p:pic>
        <p:nvPicPr>
          <p:cNvPr id="5" name="Picture 5" descr="Graphical user interface, application, Teams&#10;&#10;Description automatically generated">
            <a:extLst>
              <a:ext uri="{FF2B5EF4-FFF2-40B4-BE49-F238E27FC236}">
                <a16:creationId xmlns:a16="http://schemas.microsoft.com/office/drawing/2014/main" id="{BE16875A-D05A-14A2-D3BC-9E8E90B271A4}"/>
              </a:ext>
            </a:extLst>
          </p:cNvPr>
          <p:cNvPicPr>
            <a:picLocks noChangeAspect="1"/>
          </p:cNvPicPr>
          <p:nvPr/>
        </p:nvPicPr>
        <p:blipFill>
          <a:blip r:embed="rId3"/>
          <a:stretch>
            <a:fillRect/>
          </a:stretch>
        </p:blipFill>
        <p:spPr>
          <a:xfrm>
            <a:off x="5759355" y="5045186"/>
            <a:ext cx="2743200" cy="1294134"/>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89CDF0CC-BCB0-AD61-2BA3-B48BD752B1D3}"/>
              </a:ext>
            </a:extLst>
          </p:cNvPr>
          <p:cNvPicPr>
            <a:picLocks noChangeAspect="1"/>
          </p:cNvPicPr>
          <p:nvPr/>
        </p:nvPicPr>
        <p:blipFill>
          <a:blip r:embed="rId4"/>
          <a:stretch>
            <a:fillRect/>
          </a:stretch>
        </p:blipFill>
        <p:spPr>
          <a:xfrm>
            <a:off x="2345069" y="5143216"/>
            <a:ext cx="2543175" cy="1257300"/>
          </a:xfrm>
          <a:prstGeom prst="rect">
            <a:avLst/>
          </a:prstGeom>
        </p:spPr>
      </p:pic>
    </p:spTree>
    <p:extLst>
      <p:ext uri="{BB962C8B-B14F-4D97-AF65-F5344CB8AC3E}">
        <p14:creationId xmlns:p14="http://schemas.microsoft.com/office/powerpoint/2010/main" val="279096619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55E294D4-BE1A-3F12-730B-D079B303BCB4}"/>
              </a:ext>
            </a:extLst>
          </p:cNvPr>
          <p:cNvPicPr>
            <a:picLocks noChangeAspect="1"/>
          </p:cNvPicPr>
          <p:nvPr/>
        </p:nvPicPr>
        <p:blipFill>
          <a:blip r:embed="rId2"/>
          <a:stretch>
            <a:fillRect/>
          </a:stretch>
        </p:blipFill>
        <p:spPr>
          <a:xfrm>
            <a:off x="975360" y="1067560"/>
            <a:ext cx="8442960" cy="2599441"/>
          </a:xfrm>
          <a:prstGeom prst="rect">
            <a:avLst/>
          </a:prstGeom>
        </p:spPr>
      </p:pic>
      <p:sp>
        <p:nvSpPr>
          <p:cNvPr id="3" name="TextBox 2">
            <a:extLst>
              <a:ext uri="{FF2B5EF4-FFF2-40B4-BE49-F238E27FC236}">
                <a16:creationId xmlns:a16="http://schemas.microsoft.com/office/drawing/2014/main" id="{A5CEF436-2847-1BF1-1A89-42FA0A66FE4C}"/>
              </a:ext>
            </a:extLst>
          </p:cNvPr>
          <p:cNvSpPr txBox="1"/>
          <p:nvPr/>
        </p:nvSpPr>
        <p:spPr>
          <a:xfrm>
            <a:off x="1788160" y="4104640"/>
            <a:ext cx="7538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Finding the accuracy using </a:t>
            </a:r>
            <a:r>
              <a:rPr lang="en-US" err="1">
                <a:solidFill>
                  <a:srgbClr val="FF0000"/>
                </a:solidFill>
              </a:rPr>
              <a:t>cross_val_score</a:t>
            </a:r>
            <a:r>
              <a:rPr lang="en-US">
                <a:solidFill>
                  <a:srgbClr val="FF0000"/>
                </a:solidFill>
              </a:rPr>
              <a:t> function from </a:t>
            </a:r>
            <a:r>
              <a:rPr lang="en-US" err="1">
                <a:solidFill>
                  <a:srgbClr val="FF0000"/>
                </a:solidFill>
              </a:rPr>
              <a:t>sklearn</a:t>
            </a:r>
            <a:r>
              <a:rPr lang="en-US">
                <a:solidFill>
                  <a:srgbClr val="FF0000"/>
                </a:solidFill>
              </a:rPr>
              <a:t> library</a:t>
            </a:r>
          </a:p>
        </p:txBody>
      </p:sp>
    </p:spTree>
    <p:extLst>
      <p:ext uri="{BB962C8B-B14F-4D97-AF65-F5344CB8AC3E}">
        <p14:creationId xmlns:p14="http://schemas.microsoft.com/office/powerpoint/2010/main" val="322106378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055C7CB-FEC9-4640-E22A-60D3B5A2BF8C}"/>
              </a:ext>
            </a:extLst>
          </p:cNvPr>
          <p:cNvPicPr>
            <a:picLocks noChangeAspect="1"/>
          </p:cNvPicPr>
          <p:nvPr/>
        </p:nvPicPr>
        <p:blipFill>
          <a:blip r:embed="rId2"/>
          <a:stretch>
            <a:fillRect/>
          </a:stretch>
        </p:blipFill>
        <p:spPr>
          <a:xfrm>
            <a:off x="3210560" y="595630"/>
            <a:ext cx="5486400" cy="3970020"/>
          </a:xfrm>
          <a:prstGeom prst="rect">
            <a:avLst/>
          </a:prstGeom>
        </p:spPr>
      </p:pic>
      <p:sp>
        <p:nvSpPr>
          <p:cNvPr id="3" name="TextBox 2">
            <a:extLst>
              <a:ext uri="{FF2B5EF4-FFF2-40B4-BE49-F238E27FC236}">
                <a16:creationId xmlns:a16="http://schemas.microsoft.com/office/drawing/2014/main" id="{1056221C-7154-85C5-0CC6-EA535AE37244}"/>
              </a:ext>
            </a:extLst>
          </p:cNvPr>
          <p:cNvSpPr txBox="1"/>
          <p:nvPr/>
        </p:nvSpPr>
        <p:spPr>
          <a:xfrm>
            <a:off x="3393440" y="5273040"/>
            <a:ext cx="56794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Calculating the confusion matrix using </a:t>
            </a:r>
            <a:r>
              <a:rPr lang="en-US" err="1">
                <a:solidFill>
                  <a:srgbClr val="FF0000"/>
                </a:solidFill>
              </a:rPr>
              <a:t>cross_val_predict</a:t>
            </a:r>
            <a:r>
              <a:rPr lang="en-US">
                <a:solidFill>
                  <a:srgbClr val="FF0000"/>
                </a:solidFill>
              </a:rPr>
              <a:t> function from </a:t>
            </a:r>
            <a:r>
              <a:rPr lang="en-US" err="1">
                <a:solidFill>
                  <a:srgbClr val="FF0000"/>
                </a:solidFill>
              </a:rPr>
              <a:t>sklearn</a:t>
            </a:r>
            <a:r>
              <a:rPr lang="en-US">
                <a:solidFill>
                  <a:srgbClr val="FF0000"/>
                </a:solidFill>
              </a:rPr>
              <a:t> library</a:t>
            </a:r>
          </a:p>
        </p:txBody>
      </p:sp>
    </p:spTree>
    <p:extLst>
      <p:ext uri="{BB962C8B-B14F-4D97-AF65-F5344CB8AC3E}">
        <p14:creationId xmlns:p14="http://schemas.microsoft.com/office/powerpoint/2010/main" val="26544491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17B9AFF-D4C9-7A49-0D1D-260169259909}"/>
              </a:ext>
            </a:extLst>
          </p:cNvPr>
          <p:cNvPicPr>
            <a:picLocks noChangeAspect="1"/>
          </p:cNvPicPr>
          <p:nvPr/>
        </p:nvPicPr>
        <p:blipFill>
          <a:blip r:embed="rId2"/>
          <a:stretch>
            <a:fillRect/>
          </a:stretch>
        </p:blipFill>
        <p:spPr>
          <a:xfrm>
            <a:off x="2834640" y="886059"/>
            <a:ext cx="5913120" cy="3429802"/>
          </a:xfrm>
          <a:prstGeom prst="rect">
            <a:avLst/>
          </a:prstGeom>
        </p:spPr>
      </p:pic>
      <p:sp>
        <p:nvSpPr>
          <p:cNvPr id="3" name="TextBox 2">
            <a:extLst>
              <a:ext uri="{FF2B5EF4-FFF2-40B4-BE49-F238E27FC236}">
                <a16:creationId xmlns:a16="http://schemas.microsoft.com/office/drawing/2014/main" id="{526C6CEC-8A71-E5EF-5BE3-078A4B1C848C}"/>
              </a:ext>
            </a:extLst>
          </p:cNvPr>
          <p:cNvSpPr txBox="1"/>
          <p:nvPr/>
        </p:nvSpPr>
        <p:spPr>
          <a:xfrm>
            <a:off x="4775200" y="53238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DDE8F439-C7E4-A2D5-F2D9-566E6AC62ACD}"/>
              </a:ext>
            </a:extLst>
          </p:cNvPr>
          <p:cNvSpPr txBox="1"/>
          <p:nvPr/>
        </p:nvSpPr>
        <p:spPr>
          <a:xfrm>
            <a:off x="3200400" y="4744720"/>
            <a:ext cx="4937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Calculating the precision, recall and F1-score from </a:t>
            </a:r>
            <a:r>
              <a:rPr lang="en-US" err="1">
                <a:solidFill>
                  <a:srgbClr val="FF0000"/>
                </a:solidFill>
              </a:rPr>
              <a:t>sklearn.matrix</a:t>
            </a:r>
            <a:r>
              <a:rPr lang="en-US">
                <a:solidFill>
                  <a:srgbClr val="FF0000"/>
                </a:solidFill>
              </a:rPr>
              <a:t> library</a:t>
            </a:r>
          </a:p>
        </p:txBody>
      </p:sp>
    </p:spTree>
    <p:extLst>
      <p:ext uri="{BB962C8B-B14F-4D97-AF65-F5344CB8AC3E}">
        <p14:creationId xmlns:p14="http://schemas.microsoft.com/office/powerpoint/2010/main" val="33654365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E35F3-7784-16C2-61A0-90B1075108B8}"/>
              </a:ext>
            </a:extLst>
          </p:cNvPr>
          <p:cNvSpPr txBox="1"/>
          <p:nvPr/>
        </p:nvSpPr>
        <p:spPr>
          <a:xfrm>
            <a:off x="721360" y="589280"/>
            <a:ext cx="4267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070C0"/>
                </a:solidFill>
              </a:rPr>
              <a:t>DEEP LEARNING MODEL</a:t>
            </a:r>
          </a:p>
        </p:txBody>
      </p:sp>
      <p:sp>
        <p:nvSpPr>
          <p:cNvPr id="3" name="TextBox 2">
            <a:extLst>
              <a:ext uri="{FF2B5EF4-FFF2-40B4-BE49-F238E27FC236}">
                <a16:creationId xmlns:a16="http://schemas.microsoft.com/office/drawing/2014/main" id="{3ABA2575-8B31-DD78-3F1D-A8582F220CA1}"/>
              </a:ext>
            </a:extLst>
          </p:cNvPr>
          <p:cNvSpPr txBox="1"/>
          <p:nvPr/>
        </p:nvSpPr>
        <p:spPr>
          <a:xfrm>
            <a:off x="671195" y="1859915"/>
            <a:ext cx="666496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Deep learning model is one of machine learning and  that imitates the way humans gain certain types of knowledge like  statistics and predictive modelling . </a:t>
            </a:r>
            <a:endParaRPr lang="en-US" sz="2000">
              <a:ea typeface="+mn-lt"/>
              <a:cs typeface="Arial"/>
            </a:endParaRPr>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r>
              <a:rPr lang="en-US" sz="2000">
                <a:ea typeface="+mn-lt"/>
                <a:cs typeface="+mn-lt"/>
              </a:rPr>
              <a:t>It is extremely beneficial to data scientists who are tasked with collecting , analyzing and interpreting large amounts of data, also deep learning makes this process faster and easier.</a:t>
            </a:r>
            <a:endParaRPr lang="en-US" sz="2000"/>
          </a:p>
        </p:txBody>
      </p:sp>
    </p:spTree>
    <p:extLst>
      <p:ext uri="{BB962C8B-B14F-4D97-AF65-F5344CB8AC3E}">
        <p14:creationId xmlns:p14="http://schemas.microsoft.com/office/powerpoint/2010/main" val="267761582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CDD7-E2EA-4D89-BEFD-DCA8490C0F81}"/>
              </a:ext>
            </a:extLst>
          </p:cNvPr>
          <p:cNvSpPr>
            <a:spLocks noGrp="1"/>
          </p:cNvSpPr>
          <p:nvPr>
            <p:ph type="title"/>
          </p:nvPr>
        </p:nvSpPr>
        <p:spPr/>
        <p:txBody>
          <a:bodyPr/>
          <a:lstStyle/>
          <a:p>
            <a:r>
              <a:rPr lang="en-IN"/>
              <a:t>DEEP LEARNING MODEL</a:t>
            </a:r>
          </a:p>
        </p:txBody>
      </p:sp>
      <p:pic>
        <p:nvPicPr>
          <p:cNvPr id="5" name="Content Placeholder 4">
            <a:extLst>
              <a:ext uri="{FF2B5EF4-FFF2-40B4-BE49-F238E27FC236}">
                <a16:creationId xmlns:a16="http://schemas.microsoft.com/office/drawing/2014/main" id="{95AAD7A7-95C8-45BC-B840-03A070CF3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349" y="2117077"/>
            <a:ext cx="5544843" cy="3760788"/>
          </a:xfrm>
        </p:spPr>
      </p:pic>
      <p:sp>
        <p:nvSpPr>
          <p:cNvPr id="6" name="TextBox 5">
            <a:extLst>
              <a:ext uri="{FF2B5EF4-FFF2-40B4-BE49-F238E27FC236}">
                <a16:creationId xmlns:a16="http://schemas.microsoft.com/office/drawing/2014/main" id="{E0830D22-53DB-4410-854E-9C5760B7D42E}"/>
              </a:ext>
            </a:extLst>
          </p:cNvPr>
          <p:cNvSpPr txBox="1"/>
          <p:nvPr/>
        </p:nvSpPr>
        <p:spPr>
          <a:xfrm>
            <a:off x="6427433" y="2117077"/>
            <a:ext cx="501588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Here we bring the completely merged data which is further applied to deep learning model.</a:t>
            </a:r>
          </a:p>
        </p:txBody>
      </p:sp>
    </p:spTree>
    <p:extLst>
      <p:ext uri="{BB962C8B-B14F-4D97-AF65-F5344CB8AC3E}">
        <p14:creationId xmlns:p14="http://schemas.microsoft.com/office/powerpoint/2010/main" val="144753715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A550-CD7C-41A0-B699-00AE12FCAC43}"/>
              </a:ext>
            </a:extLst>
          </p:cNvPr>
          <p:cNvSpPr>
            <a:spLocks noGrp="1"/>
          </p:cNvSpPr>
          <p:nvPr>
            <p:ph type="title"/>
          </p:nvPr>
        </p:nvSpPr>
        <p:spPr/>
        <p:txBody>
          <a:bodyPr/>
          <a:lstStyle/>
          <a:p>
            <a:r>
              <a:rPr lang="en-IN"/>
              <a:t>Scaling of Data</a:t>
            </a:r>
          </a:p>
        </p:txBody>
      </p:sp>
      <p:pic>
        <p:nvPicPr>
          <p:cNvPr id="4" name="Content Placeholder 3">
            <a:extLst>
              <a:ext uri="{FF2B5EF4-FFF2-40B4-BE49-F238E27FC236}">
                <a16:creationId xmlns:a16="http://schemas.microsoft.com/office/drawing/2014/main" id="{E2F4E96C-913D-43B0-BD64-D2F31E051100}"/>
              </a:ext>
            </a:extLst>
          </p:cNvPr>
          <p:cNvPicPr>
            <a:picLocks noGrp="1" noChangeAspect="1"/>
          </p:cNvPicPr>
          <p:nvPr>
            <p:ph idx="1"/>
          </p:nvPr>
        </p:nvPicPr>
        <p:blipFill>
          <a:blip r:embed="rId2"/>
          <a:stretch>
            <a:fillRect/>
          </a:stretch>
        </p:blipFill>
        <p:spPr>
          <a:xfrm>
            <a:off x="2681056" y="2108200"/>
            <a:ext cx="7128769" cy="4230456"/>
          </a:xfrm>
          <a:prstGeom prst="rect">
            <a:avLst/>
          </a:prstGeom>
        </p:spPr>
      </p:pic>
    </p:spTree>
    <p:extLst>
      <p:ext uri="{BB962C8B-B14F-4D97-AF65-F5344CB8AC3E}">
        <p14:creationId xmlns:p14="http://schemas.microsoft.com/office/powerpoint/2010/main" val="25514901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650B5-A8B8-4C81-AD4F-A51733A57DE1}"/>
              </a:ext>
            </a:extLst>
          </p:cNvPr>
          <p:cNvSpPr txBox="1"/>
          <p:nvPr/>
        </p:nvSpPr>
        <p:spPr>
          <a:xfrm>
            <a:off x="257452" y="621437"/>
            <a:ext cx="11381173" cy="34163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IN"/>
              <a:t>We standardize a1,a2,a3,a4 columns.</a:t>
            </a:r>
            <a:endParaRPr lang="en-US"/>
          </a:p>
          <a:p>
            <a:pPr marL="285750" indent="-285750" algn="just">
              <a:buFont typeface="Arial" pitchFamily="34" charset="0"/>
              <a:buChar char="•"/>
            </a:pPr>
            <a:endParaRPr lang="en-IN"/>
          </a:p>
          <a:p>
            <a:pPr algn="just" fontAlgn="base">
              <a:buFont typeface="Arial" pitchFamily="34" charset="0"/>
              <a:buChar char="•"/>
            </a:pPr>
            <a:r>
              <a:rPr lang="en-US"/>
              <a:t>   </a:t>
            </a:r>
            <a:r>
              <a:rPr lang="en-US" b="0" i="0">
                <a:effectLst/>
              </a:rPr>
              <a:t>The concept of standardization comes into the picture when continuous independent variables are measured at different scales.</a:t>
            </a:r>
          </a:p>
          <a:p>
            <a:pPr algn="just" fontAlgn="base"/>
            <a:endParaRPr lang="en-US" b="0" i="0">
              <a:effectLst/>
            </a:endParaRPr>
          </a:p>
          <a:p>
            <a:pPr algn="just" fontAlgn="base">
              <a:buFont typeface="Arial" pitchFamily="34" charset="0"/>
              <a:buChar char="•"/>
            </a:pPr>
            <a:r>
              <a:rPr lang="en-US"/>
              <a:t>  </a:t>
            </a:r>
            <a:r>
              <a:rPr lang="en-US" b="0" i="0">
                <a:effectLst/>
              </a:rPr>
              <a:t>This technique is to re-scale features value with the distribution value between 0 and 1 is useful for the optimization algorithms, </a:t>
            </a:r>
            <a:r>
              <a:rPr lang="en-US"/>
              <a:t>   such as</a:t>
            </a:r>
            <a:r>
              <a:rPr lang="en-US" b="0" i="0">
                <a:effectLst/>
              </a:rPr>
              <a:t> gradient descent, that are used within machine learning algorithms that weight inputs (e.g., regression and neural</a:t>
            </a:r>
            <a:r>
              <a:rPr lang="en-US"/>
              <a:t>       </a:t>
            </a:r>
            <a:r>
              <a:rPr lang="en-US" b="0" i="0">
                <a:effectLst/>
              </a:rPr>
              <a:t> </a:t>
            </a:r>
            <a:r>
              <a:rPr lang="en-US"/>
              <a:t>     </a:t>
            </a:r>
            <a:r>
              <a:rPr lang="en-US" b="0" i="0">
                <a:effectLst/>
              </a:rPr>
              <a:t>networks). Rescaling is also used for algorithms that use distance measurements, for example, K-Nearest-Neighbours (KNN).</a:t>
            </a:r>
          </a:p>
          <a:p>
            <a:pPr marL="285750" indent="-285750" algn="just">
              <a:buFont typeface="Arial" pitchFamily="34" charset="0"/>
              <a:buChar char="•"/>
            </a:pPr>
            <a:endParaRPr lang="en-IN"/>
          </a:p>
          <a:p>
            <a:pPr marL="285750" indent="-285750" algn="just">
              <a:buFont typeface="Arial" pitchFamily="34" charset="0"/>
              <a:buChar char="•"/>
            </a:pPr>
            <a:r>
              <a:rPr lang="en-IN"/>
              <a:t>Formula for standardization is</a:t>
            </a:r>
          </a:p>
          <a:p>
            <a:pPr algn="just"/>
            <a:r>
              <a:rPr lang="en-IN"/>
              <a:t>               </a:t>
            </a:r>
            <a:r>
              <a:rPr lang="en-IN" err="1"/>
              <a:t>Xnew</a:t>
            </a:r>
            <a:r>
              <a:rPr lang="en-IN"/>
              <a:t> =(</a:t>
            </a:r>
            <a:r>
              <a:rPr lang="en-IN" err="1"/>
              <a:t>Xold</a:t>
            </a:r>
            <a:r>
              <a:rPr lang="en-IN"/>
              <a:t> -Mean)/(Standard deviation).</a:t>
            </a:r>
          </a:p>
        </p:txBody>
      </p:sp>
    </p:spTree>
    <p:extLst>
      <p:ext uri="{BB962C8B-B14F-4D97-AF65-F5344CB8AC3E}">
        <p14:creationId xmlns:p14="http://schemas.microsoft.com/office/powerpoint/2010/main" val="148549516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4046-80D0-492F-BB45-8FFDFECFE3AD}"/>
              </a:ext>
            </a:extLst>
          </p:cNvPr>
          <p:cNvSpPr>
            <a:spLocks noGrp="1"/>
          </p:cNvSpPr>
          <p:nvPr>
            <p:ph type="title"/>
          </p:nvPr>
        </p:nvSpPr>
        <p:spPr/>
        <p:txBody>
          <a:bodyPr>
            <a:normAutofit fontScale="90000"/>
          </a:bodyPr>
          <a:lstStyle/>
          <a:p>
            <a:br>
              <a:rPr lang="en-US" i="0">
                <a:effectLst/>
              </a:rPr>
            </a:br>
            <a:br>
              <a:rPr lang="en-US" i="0">
                <a:effectLst/>
              </a:rPr>
            </a:br>
            <a:br>
              <a:rPr lang="en-US" i="0">
                <a:effectLst/>
              </a:rPr>
            </a:br>
            <a:br>
              <a:rPr lang="en-US" i="0">
                <a:effectLst/>
              </a:rPr>
            </a:br>
            <a:br>
              <a:rPr lang="en-US" i="0">
                <a:effectLst/>
              </a:rPr>
            </a:br>
            <a:r>
              <a:rPr lang="en-US" i="0">
                <a:effectLst/>
              </a:rPr>
              <a:t>                                                 </a:t>
            </a:r>
            <a:br>
              <a:rPr lang="en-US" i="0">
                <a:effectLst/>
              </a:rPr>
            </a:br>
            <a:br>
              <a:rPr lang="en-US" i="0">
                <a:effectLst/>
              </a:rPr>
            </a:br>
            <a:br>
              <a:rPr lang="en-US" i="0">
                <a:effectLst/>
              </a:rPr>
            </a:br>
            <a:br>
              <a:rPr lang="en-US" i="0">
                <a:effectLst/>
              </a:rPr>
            </a:br>
            <a:br>
              <a:rPr lang="en-US" i="0">
                <a:effectLst/>
              </a:rPr>
            </a:br>
            <a:r>
              <a:rPr lang="en-US" i="0">
                <a:effectLst/>
              </a:rPr>
              <a:t>Making the dataset with window length(Changing dimension of Data) </a:t>
            </a:r>
            <a:endParaRPr lang="en-IN"/>
          </a:p>
        </p:txBody>
      </p:sp>
      <p:pic>
        <p:nvPicPr>
          <p:cNvPr id="5" name="Content Placeholder 4">
            <a:extLst>
              <a:ext uri="{FF2B5EF4-FFF2-40B4-BE49-F238E27FC236}">
                <a16:creationId xmlns:a16="http://schemas.microsoft.com/office/drawing/2014/main" id="{F4CBF52C-6BAD-420E-A120-A1F6BEAC1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797" y="2135802"/>
            <a:ext cx="7740753" cy="4089409"/>
          </a:xfrm>
        </p:spPr>
      </p:pic>
    </p:spTree>
    <p:extLst>
      <p:ext uri="{BB962C8B-B14F-4D97-AF65-F5344CB8AC3E}">
        <p14:creationId xmlns:p14="http://schemas.microsoft.com/office/powerpoint/2010/main" val="37660296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01F7-5390-46BA-B9EB-A66255A636F0}"/>
              </a:ext>
            </a:extLst>
          </p:cNvPr>
          <p:cNvSpPr>
            <a:spLocks noGrp="1"/>
          </p:cNvSpPr>
          <p:nvPr>
            <p:ph type="title"/>
          </p:nvPr>
        </p:nvSpPr>
        <p:spPr/>
        <p:txBody>
          <a:bodyPr/>
          <a:lstStyle/>
          <a:p>
            <a:r>
              <a:rPr lang="en-US" sz="4800"/>
              <a:t>DATA PREPROCESSING &amp; CLEANING</a:t>
            </a:r>
            <a:endParaRPr lang="en-IN"/>
          </a:p>
        </p:txBody>
      </p:sp>
      <p:sp>
        <p:nvSpPr>
          <p:cNvPr id="3" name="Content Placeholder 2">
            <a:extLst>
              <a:ext uri="{FF2B5EF4-FFF2-40B4-BE49-F238E27FC236}">
                <a16:creationId xmlns:a16="http://schemas.microsoft.com/office/drawing/2014/main" id="{1D1AF53A-F745-4A5F-8E62-2E116E37D186}"/>
              </a:ext>
            </a:extLst>
          </p:cNvPr>
          <p:cNvSpPr>
            <a:spLocks noGrp="1"/>
          </p:cNvSpPr>
          <p:nvPr>
            <p:ph idx="1"/>
          </p:nvPr>
        </p:nvSpPr>
        <p:spPr/>
        <p:txBody>
          <a:bodyPr vert="horz" lIns="0" tIns="45720" rIns="0" bIns="45720" rtlCol="0" anchor="t">
            <a:normAutofit/>
          </a:bodyPr>
          <a:lstStyle/>
          <a:p>
            <a:pPr>
              <a:buFont typeface="Arial" pitchFamily="34" charset="0"/>
              <a:buChar char="•"/>
            </a:pPr>
            <a:r>
              <a:rPr lang="en-US">
                <a:solidFill>
                  <a:srgbClr val="BDC1C6"/>
                </a:solidFill>
                <a:latin typeface="arial"/>
                <a:cs typeface="arial"/>
              </a:rPr>
              <a:t> </a:t>
            </a:r>
            <a:r>
              <a:rPr lang="en-US" i="0">
                <a:effectLst/>
              </a:rPr>
              <a:t>Data preprocessing is the process of transforming raw data into an understandable format</a:t>
            </a:r>
          </a:p>
          <a:p>
            <a:pPr>
              <a:buFont typeface="Arial" pitchFamily="34" charset="0"/>
              <a:buChar char="•"/>
            </a:pPr>
            <a:r>
              <a:rPr lang="en-US" i="0">
                <a:effectLst/>
              </a:rPr>
              <a:t>Data cleaning</a:t>
            </a:r>
            <a:r>
              <a:rPr lang="en-US"/>
              <a:t> </a:t>
            </a:r>
            <a:r>
              <a:rPr lang="en-US" i="0">
                <a:effectLst/>
              </a:rPr>
              <a:t> involves filling of missing values, smoothing or removing noisy data and outliers</a:t>
            </a:r>
            <a:r>
              <a:rPr lang="en-US"/>
              <a:t>  </a:t>
            </a:r>
            <a:r>
              <a:rPr lang="en-US" i="0">
                <a:effectLst/>
              </a:rPr>
              <a:t>along with resolving inconsistencies.</a:t>
            </a:r>
            <a:endParaRPr lang="en-IN" i="0">
              <a:effectLst/>
            </a:endParaRPr>
          </a:p>
          <a:p>
            <a:pPr>
              <a:buFont typeface="Arial" pitchFamily="34" charset="0"/>
              <a:buChar char="•"/>
            </a:pPr>
            <a:r>
              <a:rPr lang="en-IN" i="0">
                <a:effectLst/>
              </a:rPr>
              <a:t>The missing data can be filled with the help of mean of the observing columns respectively</a:t>
            </a:r>
            <a:r>
              <a:rPr lang="en-IN"/>
              <a:t> and some other techniques.</a:t>
            </a:r>
            <a:endParaRPr lang="en-US"/>
          </a:p>
          <a:p>
            <a:pPr>
              <a:buFont typeface="Arial" pitchFamily="34" charset="0"/>
              <a:buChar char="•"/>
            </a:pPr>
            <a:r>
              <a:rPr lang="en-IN"/>
              <a:t>As our files do not have any missing data we don't need to worry about the above techniques.</a:t>
            </a:r>
          </a:p>
        </p:txBody>
      </p:sp>
    </p:spTree>
    <p:extLst>
      <p:ext uri="{BB962C8B-B14F-4D97-AF65-F5344CB8AC3E}">
        <p14:creationId xmlns:p14="http://schemas.microsoft.com/office/powerpoint/2010/main" val="386338489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CF9607-4104-470A-80AB-CE452FA82BFD}"/>
              </a:ext>
            </a:extLst>
          </p:cNvPr>
          <p:cNvSpPr txBox="1"/>
          <p:nvPr/>
        </p:nvSpPr>
        <p:spPr>
          <a:xfrm>
            <a:off x="976544" y="506027"/>
            <a:ext cx="8025413"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Now we increase the dimension of the given data by considering 100 rows as an element of a numpy array X. The next 200 rows are left, and the next 100 after the 200 rows are taken. This cycle continues till the end of data set. The 100 rows is of same load and same fault type. For each element in X we don’t take the fault type.</a:t>
            </a:r>
          </a:p>
          <a:p>
            <a:pPr marL="285750" indent="-285750">
              <a:buFont typeface="Arial" pitchFamily="34" charset="0"/>
              <a:buChar char="•"/>
            </a:pPr>
            <a:r>
              <a:rPr lang="en-IN"/>
              <a:t>Hence numpy array Y takes the fault type corresponding to the data in X.</a:t>
            </a:r>
          </a:p>
          <a:p>
            <a:pPr marL="285750" indent="-285750">
              <a:buFont typeface="Arial" pitchFamily="34" charset="0"/>
              <a:buChar char="•"/>
            </a:pPr>
            <a:endParaRPr lang="en-IN"/>
          </a:p>
          <a:p>
            <a:pPr marL="285750" indent="-285750">
              <a:buFont typeface="Arial" pitchFamily="34" charset="0"/>
              <a:buChar char="•"/>
            </a:pPr>
            <a:endParaRPr lang="en-IN"/>
          </a:p>
          <a:p>
            <a:pPr marL="285750" indent="-285750">
              <a:buFont typeface="Arial" pitchFamily="34" charset="0"/>
              <a:buChar char="•"/>
            </a:pPr>
            <a:endParaRPr lang="en-IN"/>
          </a:p>
          <a:p>
            <a:pPr marL="285750" indent="-285750">
              <a:buFont typeface="Arial" pitchFamily="34" charset="0"/>
              <a:buChar char="•"/>
            </a:pPr>
            <a:endParaRPr lang="en-IN"/>
          </a:p>
        </p:txBody>
      </p:sp>
      <p:pic>
        <p:nvPicPr>
          <p:cNvPr id="8" name="Picture 7">
            <a:extLst>
              <a:ext uri="{FF2B5EF4-FFF2-40B4-BE49-F238E27FC236}">
                <a16:creationId xmlns:a16="http://schemas.microsoft.com/office/drawing/2014/main" id="{C30D19F4-3E27-45A8-9B2C-DA0DEC97CF90}"/>
              </a:ext>
            </a:extLst>
          </p:cNvPr>
          <p:cNvPicPr>
            <a:picLocks noChangeAspect="1"/>
          </p:cNvPicPr>
          <p:nvPr/>
        </p:nvPicPr>
        <p:blipFill>
          <a:blip r:embed="rId2"/>
          <a:stretch>
            <a:fillRect/>
          </a:stretch>
        </p:blipFill>
        <p:spPr>
          <a:xfrm>
            <a:off x="2155419" y="2314605"/>
            <a:ext cx="5814540" cy="3865531"/>
          </a:xfrm>
          <a:prstGeom prst="rect">
            <a:avLst/>
          </a:prstGeom>
        </p:spPr>
      </p:pic>
    </p:spTree>
    <p:extLst>
      <p:ext uri="{BB962C8B-B14F-4D97-AF65-F5344CB8AC3E}">
        <p14:creationId xmlns:p14="http://schemas.microsoft.com/office/powerpoint/2010/main" val="109901796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5335-0455-4F87-ABEC-79A1AF34B200}"/>
              </a:ext>
            </a:extLst>
          </p:cNvPr>
          <p:cNvSpPr>
            <a:spLocks noGrp="1"/>
          </p:cNvSpPr>
          <p:nvPr>
            <p:ph type="title"/>
          </p:nvPr>
        </p:nvSpPr>
        <p:spPr>
          <a:xfrm>
            <a:off x="924560" y="916523"/>
            <a:ext cx="10058400" cy="1399957"/>
          </a:xfrm>
        </p:spPr>
        <p:txBody>
          <a:bodyPr>
            <a:normAutofit fontScale="90000"/>
          </a:bodyPr>
          <a:lstStyle/>
          <a:p>
            <a:br>
              <a:rPr lang="en-US" i="0">
                <a:solidFill>
                  <a:srgbClr val="273239"/>
                </a:solidFill>
                <a:effectLst/>
              </a:rPr>
            </a:br>
            <a:br>
              <a:rPr lang="en-US" i="0">
                <a:solidFill>
                  <a:srgbClr val="273239"/>
                </a:solidFill>
                <a:effectLst/>
              </a:rPr>
            </a:br>
            <a:br>
              <a:rPr lang="en-US" i="0">
                <a:solidFill>
                  <a:srgbClr val="273239"/>
                </a:solidFill>
                <a:effectLst/>
              </a:rPr>
            </a:br>
            <a:br>
              <a:rPr lang="en-US" i="0">
                <a:solidFill>
                  <a:srgbClr val="273239"/>
                </a:solidFill>
                <a:effectLst/>
              </a:rPr>
            </a:br>
            <a:br>
              <a:rPr lang="en-US" i="0">
                <a:solidFill>
                  <a:srgbClr val="273239"/>
                </a:solidFill>
                <a:effectLst/>
              </a:rPr>
            </a:br>
            <a:br>
              <a:rPr lang="en-US" i="0">
                <a:solidFill>
                  <a:srgbClr val="273239"/>
                </a:solidFill>
                <a:effectLst/>
              </a:rPr>
            </a:br>
            <a:br>
              <a:rPr lang="en-US" i="0">
                <a:solidFill>
                  <a:srgbClr val="273239"/>
                </a:solidFill>
                <a:effectLst/>
              </a:rPr>
            </a:br>
            <a:br>
              <a:rPr lang="en-US" b="1" i="0">
                <a:solidFill>
                  <a:srgbClr val="273239"/>
                </a:solidFill>
                <a:effectLst/>
                <a:latin typeface="sofia-pro"/>
              </a:rPr>
            </a:br>
            <a:r>
              <a:rPr lang="en-US" i="0">
                <a:solidFill>
                  <a:srgbClr val="273239"/>
                </a:solidFill>
                <a:effectLst/>
              </a:rPr>
              <a:t>T-distributed Stochastic Neighbor Embedding (t-SNE) Algorithm</a:t>
            </a:r>
            <a:br>
              <a:rPr lang="en-US" i="0">
                <a:solidFill>
                  <a:srgbClr val="273239"/>
                </a:solidFill>
                <a:effectLst/>
              </a:rPr>
            </a:br>
            <a:endParaRPr lang="en-IN"/>
          </a:p>
        </p:txBody>
      </p:sp>
      <p:sp>
        <p:nvSpPr>
          <p:cNvPr id="3" name="Content Placeholder 2">
            <a:extLst>
              <a:ext uri="{FF2B5EF4-FFF2-40B4-BE49-F238E27FC236}">
                <a16:creationId xmlns:a16="http://schemas.microsoft.com/office/drawing/2014/main" id="{BFFD7104-8DF6-4A8B-AFF3-4B57A5DCB190}"/>
              </a:ext>
            </a:extLst>
          </p:cNvPr>
          <p:cNvSpPr>
            <a:spLocks noGrp="1"/>
          </p:cNvSpPr>
          <p:nvPr>
            <p:ph idx="1"/>
          </p:nvPr>
        </p:nvSpPr>
        <p:spPr>
          <a:xfrm>
            <a:off x="328474" y="2108201"/>
            <a:ext cx="10827206" cy="3760891"/>
          </a:xfrm>
        </p:spPr>
        <p:txBody>
          <a:bodyPr/>
          <a:lstStyle/>
          <a:p>
            <a:pPr>
              <a:buFont typeface="Arial" pitchFamily="34" charset="0"/>
              <a:buChar char="•"/>
            </a:pPr>
            <a:r>
              <a:rPr lang="en-US" b="0" i="0">
                <a:solidFill>
                  <a:srgbClr val="273239"/>
                </a:solidFill>
                <a:effectLst/>
              </a:rPr>
              <a:t>T-SNE is a nonlinear dimensionality reduction technique well-suited for embedding high-dimensional data for visualization in a low-dimensional space of two or three dimensions.</a:t>
            </a:r>
          </a:p>
          <a:p>
            <a:pPr>
              <a:buFont typeface="Arial" pitchFamily="34" charset="0"/>
              <a:buChar char="•"/>
            </a:pPr>
            <a:r>
              <a:rPr lang="en-US" b="1" i="0">
                <a:solidFill>
                  <a:srgbClr val="273239"/>
                </a:solidFill>
                <a:effectLst/>
              </a:rPr>
              <a:t>What is Dimensionality Reduction?</a:t>
            </a:r>
            <a:r>
              <a:rPr lang="en-US" b="0" i="0">
                <a:solidFill>
                  <a:srgbClr val="273239"/>
                </a:solidFill>
                <a:effectLst/>
              </a:rPr>
              <a:t> </a:t>
            </a:r>
            <a:br>
              <a:rPr lang="en-US"/>
            </a:br>
            <a:r>
              <a:rPr lang="en-US" b="0" i="0">
                <a:solidFill>
                  <a:srgbClr val="273239"/>
                </a:solidFill>
                <a:effectLst/>
              </a:rPr>
              <a:t>Dimensionality Reduction is the technique of representing n-dimensions data(multidimensional data with many features) in 2 or 3 dimensions.</a:t>
            </a:r>
            <a:br>
              <a:rPr lang="en-US"/>
            </a:br>
            <a:r>
              <a:rPr lang="en-US" b="0" i="0">
                <a:solidFill>
                  <a:srgbClr val="273239"/>
                </a:solidFill>
                <a:effectLst/>
              </a:rPr>
              <a:t>An example of dimensionality reduction can be discussed as a classification problem i.e. student will play football or not that relies on both temperature and humidity can be collapsed into just one underlying feature, since both of the features are correlated to a high degree. Hence, we can reduce the number of features in such problems. A 3-D classification problem can be hard to visualize, whereas a 2-D one can be mapped to simple 2-dimensional space and a 1-D problem to a simple line.</a:t>
            </a:r>
            <a:endParaRPr lang="en-IN"/>
          </a:p>
        </p:txBody>
      </p:sp>
    </p:spTree>
    <p:extLst>
      <p:ext uri="{BB962C8B-B14F-4D97-AF65-F5344CB8AC3E}">
        <p14:creationId xmlns:p14="http://schemas.microsoft.com/office/powerpoint/2010/main" val="19698391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C0AF4-11A4-4AC0-A2BF-705C486A1902}"/>
              </a:ext>
            </a:extLst>
          </p:cNvPr>
          <p:cNvSpPr txBox="1"/>
          <p:nvPr/>
        </p:nvSpPr>
        <p:spPr>
          <a:xfrm>
            <a:off x="738325" y="1855432"/>
            <a:ext cx="11052699" cy="258532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u="sng">
                <a:solidFill>
                  <a:srgbClr val="273239"/>
                </a:solidFill>
              </a:rPr>
              <a:t> </a:t>
            </a:r>
            <a:r>
              <a:rPr lang="en-US" b="1" i="0" u="sng">
                <a:solidFill>
                  <a:srgbClr val="273239"/>
                </a:solidFill>
                <a:effectLst/>
              </a:rPr>
              <a:t>How does t-SNE works?</a:t>
            </a:r>
            <a:r>
              <a:rPr lang="en-US" b="0" i="0">
                <a:solidFill>
                  <a:srgbClr val="273239"/>
                </a:solidFill>
                <a:effectLst/>
              </a:rPr>
              <a:t> </a:t>
            </a:r>
            <a:endParaRPr lang="en-IN">
              <a:solidFill>
                <a:srgbClr val="000000"/>
              </a:solidFill>
            </a:endParaRPr>
          </a:p>
          <a:p>
            <a:endParaRPr lang="en-US">
              <a:solidFill>
                <a:srgbClr val="273239"/>
              </a:solidFill>
            </a:endParaRPr>
          </a:p>
          <a:p>
            <a:pPr marL="285750" indent="-285750">
              <a:buFont typeface="Arial"/>
              <a:buChar char="•"/>
            </a:pPr>
            <a:r>
              <a:rPr lang="en-US" b="0" i="0">
                <a:solidFill>
                  <a:srgbClr val="273239"/>
                </a:solidFill>
                <a:effectLst/>
              </a:rPr>
              <a:t>t-SNE a non-linear dimensionality reduction algorithm finds patterns in the data based on the similarity of data points with features, the similarity of points is calculated as the conditional probability that a point A would choose point B as its </a:t>
            </a:r>
            <a:r>
              <a:rPr lang="en-US" b="0" i="0" err="1">
                <a:solidFill>
                  <a:srgbClr val="273239"/>
                </a:solidFill>
                <a:effectLst/>
              </a:rPr>
              <a:t>neighbour</a:t>
            </a:r>
            <a:r>
              <a:rPr lang="en-US" b="0" i="0">
                <a:solidFill>
                  <a:srgbClr val="273239"/>
                </a:solidFill>
                <a:effectLst/>
              </a:rPr>
              <a:t>. </a:t>
            </a:r>
            <a:endParaRPr lang="en-IN">
              <a:solidFill>
                <a:srgbClr val="000000"/>
              </a:solidFill>
            </a:endParaRPr>
          </a:p>
          <a:p>
            <a:pPr marL="285750" indent="-285750">
              <a:buFont typeface="Arial"/>
              <a:buChar char="•"/>
            </a:pPr>
            <a:endParaRPr lang="en-US">
              <a:solidFill>
                <a:srgbClr val="273239"/>
              </a:solidFill>
            </a:endParaRPr>
          </a:p>
          <a:p>
            <a:pPr marL="285750" indent="-285750">
              <a:buFont typeface="Arial"/>
              <a:buChar char="•"/>
            </a:pPr>
            <a:r>
              <a:rPr lang="en-US" b="0" i="0">
                <a:solidFill>
                  <a:srgbClr val="273239"/>
                </a:solidFill>
                <a:effectLst/>
              </a:rPr>
              <a:t>It then tries to minimize the difference between these conditional probabilities (or similarities) in higher-dimensional and lower-dimensional space for a perfect representation of data points in lower-dimensional space. </a:t>
            </a:r>
            <a:endParaRPr lang="en-IN"/>
          </a:p>
        </p:txBody>
      </p:sp>
    </p:spTree>
    <p:extLst>
      <p:ext uri="{BB962C8B-B14F-4D97-AF65-F5344CB8AC3E}">
        <p14:creationId xmlns:p14="http://schemas.microsoft.com/office/powerpoint/2010/main" val="411628378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0C737-10EA-43EB-AF87-DDBBD0FEFC52}"/>
              </a:ext>
            </a:extLst>
          </p:cNvPr>
          <p:cNvPicPr>
            <a:picLocks noChangeAspect="1"/>
          </p:cNvPicPr>
          <p:nvPr/>
        </p:nvPicPr>
        <p:blipFill>
          <a:blip r:embed="rId2"/>
          <a:stretch>
            <a:fillRect/>
          </a:stretch>
        </p:blipFill>
        <p:spPr>
          <a:xfrm>
            <a:off x="582118" y="81280"/>
            <a:ext cx="9624894" cy="3666478"/>
          </a:xfrm>
          <a:prstGeom prst="rect">
            <a:avLst/>
          </a:prstGeom>
        </p:spPr>
      </p:pic>
      <p:sp>
        <p:nvSpPr>
          <p:cNvPr id="4" name="TextBox 3">
            <a:extLst>
              <a:ext uri="{FF2B5EF4-FFF2-40B4-BE49-F238E27FC236}">
                <a16:creationId xmlns:a16="http://schemas.microsoft.com/office/drawing/2014/main" id="{6365B5AF-ADEE-45A9-9D51-5E2FB470C21F}"/>
              </a:ext>
            </a:extLst>
          </p:cNvPr>
          <p:cNvSpPr txBox="1"/>
          <p:nvPr/>
        </p:nvSpPr>
        <p:spPr>
          <a:xfrm>
            <a:off x="334688" y="4024445"/>
            <a:ext cx="11114843"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Before applying t-sne to numpy array X. We reshape it to a dimension of 500(no: of featues*window length) and kept as X_pre_cnn.</a:t>
            </a:r>
          </a:p>
          <a:p>
            <a:pPr marL="285750" indent="-285750">
              <a:buFont typeface="Arial" pitchFamily="34" charset="0"/>
              <a:buChar char="•"/>
            </a:pPr>
            <a:r>
              <a:rPr lang="en-IN"/>
              <a:t>TSNE function is available in sklearn library.</a:t>
            </a:r>
          </a:p>
          <a:p>
            <a:pPr marL="285750" indent="-285750">
              <a:buFont typeface="Arial" pitchFamily="34" charset="0"/>
              <a:buChar char="•"/>
            </a:pPr>
            <a:r>
              <a:rPr lang="en-IN" err="1"/>
              <a:t>X_t_sne takes the output of the TSNE function.</a:t>
            </a:r>
          </a:p>
          <a:p>
            <a:pPr marL="285750" indent="-285750">
              <a:buFont typeface="Arial" pitchFamily="34" charset="0"/>
              <a:buChar char="•"/>
            </a:pPr>
            <a:r>
              <a:rPr lang="en-IN"/>
              <a:t>TSNE function in this case the reduces to 2-Dimension.</a:t>
            </a:r>
          </a:p>
        </p:txBody>
      </p:sp>
    </p:spTree>
    <p:extLst>
      <p:ext uri="{BB962C8B-B14F-4D97-AF65-F5344CB8AC3E}">
        <p14:creationId xmlns:p14="http://schemas.microsoft.com/office/powerpoint/2010/main" val="33299498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F53EC-3A54-4F87-85A2-CA182746B8CB}"/>
              </a:ext>
            </a:extLst>
          </p:cNvPr>
          <p:cNvPicPr>
            <a:picLocks noChangeAspect="1"/>
          </p:cNvPicPr>
          <p:nvPr/>
        </p:nvPicPr>
        <p:blipFill>
          <a:blip r:embed="rId2"/>
          <a:stretch>
            <a:fillRect/>
          </a:stretch>
        </p:blipFill>
        <p:spPr>
          <a:xfrm>
            <a:off x="2246050" y="0"/>
            <a:ext cx="6077737" cy="4168501"/>
          </a:xfrm>
          <a:prstGeom prst="rect">
            <a:avLst/>
          </a:prstGeom>
        </p:spPr>
      </p:pic>
      <p:sp>
        <p:nvSpPr>
          <p:cNvPr id="4" name="TextBox 3">
            <a:extLst>
              <a:ext uri="{FF2B5EF4-FFF2-40B4-BE49-F238E27FC236}">
                <a16:creationId xmlns:a16="http://schemas.microsoft.com/office/drawing/2014/main" id="{E93E615E-8D3B-4FC4-B79C-E0FF039177DA}"/>
              </a:ext>
            </a:extLst>
          </p:cNvPr>
          <p:cNvSpPr txBox="1"/>
          <p:nvPr/>
        </p:nvSpPr>
        <p:spPr>
          <a:xfrm>
            <a:off x="0" y="4287915"/>
            <a:ext cx="12073631"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This is the plot of 2 components we get output from TSNE functions. Currently the scatter plot is mixed up too much hence we cant use a linear decision boundary to classify between Healthy and Faulty gear box.</a:t>
            </a:r>
          </a:p>
          <a:p>
            <a:pPr marL="285750" indent="-285750">
              <a:buFont typeface="Arial" pitchFamily="34" charset="0"/>
              <a:buChar char="•"/>
            </a:pPr>
            <a:r>
              <a:rPr lang="en-IN"/>
              <a:t>To solve this problem we use CNN(Convolutional Neural Network) model , through which we get to classify between broken and faulty gear box.</a:t>
            </a:r>
          </a:p>
        </p:txBody>
      </p:sp>
    </p:spTree>
    <p:extLst>
      <p:ext uri="{BB962C8B-B14F-4D97-AF65-F5344CB8AC3E}">
        <p14:creationId xmlns:p14="http://schemas.microsoft.com/office/powerpoint/2010/main" val="207814288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6AB5-D388-4CA7-9A76-65F41E57680D}"/>
              </a:ext>
            </a:extLst>
          </p:cNvPr>
          <p:cNvSpPr>
            <a:spLocks noGrp="1"/>
          </p:cNvSpPr>
          <p:nvPr>
            <p:ph type="title"/>
          </p:nvPr>
        </p:nvSpPr>
        <p:spPr/>
        <p:txBody>
          <a:bodyPr/>
          <a:lstStyle/>
          <a:p>
            <a:r>
              <a:rPr lang="en-IN"/>
              <a:t>Test-Train-Split</a:t>
            </a:r>
          </a:p>
        </p:txBody>
      </p:sp>
      <p:sp>
        <p:nvSpPr>
          <p:cNvPr id="3" name="Content Placeholder 2">
            <a:extLst>
              <a:ext uri="{FF2B5EF4-FFF2-40B4-BE49-F238E27FC236}">
                <a16:creationId xmlns:a16="http://schemas.microsoft.com/office/drawing/2014/main" id="{AD344C11-6633-42D1-AC39-4E19526F4346}"/>
              </a:ext>
            </a:extLst>
          </p:cNvPr>
          <p:cNvSpPr>
            <a:spLocks noGrp="1"/>
          </p:cNvSpPr>
          <p:nvPr>
            <p:ph idx="1"/>
          </p:nvPr>
        </p:nvSpPr>
        <p:spPr/>
        <p:txBody>
          <a:bodyPr/>
          <a:lstStyle/>
          <a:p>
            <a:pPr marL="0" indent="0">
              <a:buNone/>
            </a:pPr>
            <a:r>
              <a:rPr lang="en-IN"/>
              <a:t>from sklearn.model_selection import train_test_split</a:t>
            </a:r>
          </a:p>
          <a:p>
            <a:r>
              <a:rPr lang="en-IN" err="1"/>
              <a:t>X_train,X_test,y_train,y_test = train_test_split(X,OHE_Y,test_size=0.3,shuffle=True)</a:t>
            </a:r>
          </a:p>
          <a:p>
            <a:pPr>
              <a:buFont typeface="Arial" pitchFamily="34" charset="0"/>
              <a:buChar char="•"/>
            </a:pPr>
            <a:r>
              <a:rPr lang="en-IN"/>
              <a:t>      We split the data of train data to test data in 70% 30% ratio.</a:t>
            </a:r>
          </a:p>
          <a:p>
            <a:pPr>
              <a:buFont typeface="Arial" pitchFamily="34" charset="0"/>
              <a:buChar char="•"/>
            </a:pPr>
            <a:r>
              <a:rPr lang="en-IN"/>
              <a:t>      First we shuffle the data and then divide them in the respective ratio</a:t>
            </a:r>
          </a:p>
          <a:p>
            <a:pPr>
              <a:buFont typeface="Arial" pitchFamily="34" charset="0"/>
              <a:buChar char="•"/>
            </a:pPr>
            <a:r>
              <a:rPr lang="en-IN"/>
              <a:t>      This ensures the balance between the 2 classes(broken,faulty) in the train data ie we get     good amount of examples both in broken and healthy tooths.</a:t>
            </a:r>
          </a:p>
          <a:p>
            <a:pPr>
              <a:buFont typeface="Arial" pitchFamily="34" charset="0"/>
              <a:buChar char="•"/>
            </a:pPr>
            <a:endParaRPr lang="en-IN"/>
          </a:p>
        </p:txBody>
      </p:sp>
    </p:spTree>
    <p:extLst>
      <p:ext uri="{BB962C8B-B14F-4D97-AF65-F5344CB8AC3E}">
        <p14:creationId xmlns:p14="http://schemas.microsoft.com/office/powerpoint/2010/main" val="408042404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8F13-15CB-424C-8C62-08B0AC40F8E0}"/>
              </a:ext>
            </a:extLst>
          </p:cNvPr>
          <p:cNvSpPr>
            <a:spLocks noGrp="1"/>
          </p:cNvSpPr>
          <p:nvPr>
            <p:ph type="title"/>
          </p:nvPr>
        </p:nvSpPr>
        <p:spPr>
          <a:xfrm>
            <a:off x="964115" y="0"/>
            <a:ext cx="10058400" cy="1450757"/>
          </a:xfrm>
        </p:spPr>
        <p:txBody>
          <a:bodyPr/>
          <a:lstStyle/>
          <a:p>
            <a:r>
              <a:rPr lang="en-IN"/>
              <a:t>Convolutional Neural Network(CNN)</a:t>
            </a:r>
          </a:p>
        </p:txBody>
      </p:sp>
      <p:pic>
        <p:nvPicPr>
          <p:cNvPr id="13" name="Content Placeholder 12">
            <a:extLst>
              <a:ext uri="{FF2B5EF4-FFF2-40B4-BE49-F238E27FC236}">
                <a16:creationId xmlns:a16="http://schemas.microsoft.com/office/drawing/2014/main" id="{C62FBF60-9CAE-417D-9621-A5F422CDB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19" y="2018652"/>
            <a:ext cx="4839039" cy="3130396"/>
          </a:xfrm>
        </p:spPr>
      </p:pic>
      <p:sp>
        <p:nvSpPr>
          <p:cNvPr id="14" name="TextBox 13">
            <a:extLst>
              <a:ext uri="{FF2B5EF4-FFF2-40B4-BE49-F238E27FC236}">
                <a16:creationId xmlns:a16="http://schemas.microsoft.com/office/drawing/2014/main" id="{0DB6BAF4-0E86-4D44-82B8-FFD9A41B9572}"/>
              </a:ext>
            </a:extLst>
          </p:cNvPr>
          <p:cNvSpPr txBox="1"/>
          <p:nvPr/>
        </p:nvSpPr>
        <p:spPr>
          <a:xfrm>
            <a:off x="5592932" y="2148396"/>
            <a:ext cx="6368249"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buFont typeface="Arial" pitchFamily="34" charset="0"/>
              <a:buChar char="•"/>
            </a:pPr>
            <a:r>
              <a:rPr lang="en-US" b="0" i="0">
                <a:solidFill>
                  <a:srgbClr val="273239"/>
                </a:solidFill>
                <a:effectLst/>
                <a:latin typeface="urw-din"/>
              </a:rPr>
              <a:t>A convolutional neural network, or CNN, is a deep learning neural network sketched for processing structured arrays of data such as portrayals.</a:t>
            </a:r>
          </a:p>
          <a:p>
            <a:pPr algn="l" fontAlgn="base">
              <a:buFont typeface="Arial" pitchFamily="34" charset="0"/>
              <a:buChar char="•"/>
            </a:pPr>
            <a:r>
              <a:rPr lang="en-US" b="0" i="0">
                <a:solidFill>
                  <a:srgbClr val="273239"/>
                </a:solidFill>
                <a:effectLst/>
                <a:latin typeface="urw-din"/>
              </a:rPr>
              <a:t>CNN are very satisfactory at picking up on design in the input image, such as lines, gradients, circles, or even eyes and faces.</a:t>
            </a:r>
          </a:p>
          <a:p>
            <a:pPr algn="l" fontAlgn="base">
              <a:buFont typeface="Arial" pitchFamily="34" charset="0"/>
              <a:buChar char="•"/>
            </a:pPr>
            <a:r>
              <a:rPr lang="en-US" b="0" i="0">
                <a:solidFill>
                  <a:srgbClr val="273239"/>
                </a:solidFill>
                <a:effectLst/>
                <a:latin typeface="urw-din"/>
              </a:rPr>
              <a:t>This characteristic that makes convolutional neural network so robust for computer vision.</a:t>
            </a:r>
          </a:p>
          <a:p>
            <a:pPr marL="285750" indent="-285750">
              <a:buFont typeface="Arial" pitchFamily="34" charset="0"/>
              <a:buChar char="•"/>
            </a:pPr>
            <a:endParaRPr lang="en-IN"/>
          </a:p>
        </p:txBody>
      </p:sp>
    </p:spTree>
    <p:extLst>
      <p:ext uri="{BB962C8B-B14F-4D97-AF65-F5344CB8AC3E}">
        <p14:creationId xmlns:p14="http://schemas.microsoft.com/office/powerpoint/2010/main" val="280199049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4FBECBC-81F4-DDF3-515E-11E118EDF9AD}"/>
              </a:ext>
            </a:extLst>
          </p:cNvPr>
          <p:cNvPicPr>
            <a:picLocks noGrp="1" noChangeAspect="1"/>
          </p:cNvPicPr>
          <p:nvPr>
            <p:ph idx="1"/>
          </p:nvPr>
        </p:nvPicPr>
        <p:blipFill>
          <a:blip r:embed="rId2"/>
          <a:stretch>
            <a:fillRect/>
          </a:stretch>
        </p:blipFill>
        <p:spPr>
          <a:xfrm>
            <a:off x="1097280" y="2172802"/>
            <a:ext cx="10058400" cy="3631689"/>
          </a:xfrm>
        </p:spPr>
      </p:pic>
    </p:spTree>
    <p:extLst>
      <p:ext uri="{BB962C8B-B14F-4D97-AF65-F5344CB8AC3E}">
        <p14:creationId xmlns:p14="http://schemas.microsoft.com/office/powerpoint/2010/main" val="192442471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0D613-C40C-4DAB-B366-6C3A0CECAC5D}"/>
              </a:ext>
            </a:extLst>
          </p:cNvPr>
          <p:cNvPicPr>
            <a:picLocks noChangeAspect="1"/>
          </p:cNvPicPr>
          <p:nvPr/>
        </p:nvPicPr>
        <p:blipFill>
          <a:blip r:embed="rId2"/>
          <a:stretch>
            <a:fillRect/>
          </a:stretch>
        </p:blipFill>
        <p:spPr>
          <a:xfrm>
            <a:off x="4194416" y="2083011"/>
            <a:ext cx="6303146" cy="4518734"/>
          </a:xfrm>
          <a:prstGeom prst="rect">
            <a:avLst/>
          </a:prstGeom>
        </p:spPr>
      </p:pic>
      <p:sp>
        <p:nvSpPr>
          <p:cNvPr id="2" name="TextBox 1">
            <a:extLst>
              <a:ext uri="{FF2B5EF4-FFF2-40B4-BE49-F238E27FC236}">
                <a16:creationId xmlns:a16="http://schemas.microsoft.com/office/drawing/2014/main" id="{3380953A-16AC-CA44-51AB-20796B3F0D93}"/>
              </a:ext>
            </a:extLst>
          </p:cNvPr>
          <p:cNvSpPr txBox="1"/>
          <p:nvPr/>
        </p:nvSpPr>
        <p:spPr>
          <a:xfrm>
            <a:off x="3783106" y="10936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Activation function</a:t>
            </a:r>
          </a:p>
        </p:txBody>
      </p:sp>
    </p:spTree>
    <p:extLst>
      <p:ext uri="{BB962C8B-B14F-4D97-AF65-F5344CB8AC3E}">
        <p14:creationId xmlns:p14="http://schemas.microsoft.com/office/powerpoint/2010/main" val="381923037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2D45-FD68-4ABC-B447-EC1D170822BF}"/>
              </a:ext>
            </a:extLst>
          </p:cNvPr>
          <p:cNvSpPr>
            <a:spLocks noGrp="1"/>
          </p:cNvSpPr>
          <p:nvPr>
            <p:ph type="title"/>
          </p:nvPr>
        </p:nvSpPr>
        <p:spPr>
          <a:xfrm>
            <a:off x="0" y="88776"/>
            <a:ext cx="10058400" cy="476731"/>
          </a:xfrm>
        </p:spPr>
        <p:txBody>
          <a:bodyPr>
            <a:normAutofit/>
          </a:bodyPr>
          <a:lstStyle/>
          <a:p>
            <a:r>
              <a:rPr lang="en-IN" sz="2400"/>
              <a:t>Coming to code..</a:t>
            </a:r>
          </a:p>
        </p:txBody>
      </p:sp>
      <p:pic>
        <p:nvPicPr>
          <p:cNvPr id="5" name="Content Placeholder 4">
            <a:extLst>
              <a:ext uri="{FF2B5EF4-FFF2-40B4-BE49-F238E27FC236}">
                <a16:creationId xmlns:a16="http://schemas.microsoft.com/office/drawing/2014/main" id="{A3648623-383F-45B1-B5B2-C19510599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54" y="656948"/>
            <a:ext cx="11992099" cy="5841506"/>
          </a:xfrm>
        </p:spPr>
      </p:pic>
    </p:spTree>
    <p:extLst>
      <p:ext uri="{BB962C8B-B14F-4D97-AF65-F5344CB8AC3E}">
        <p14:creationId xmlns:p14="http://schemas.microsoft.com/office/powerpoint/2010/main" val="40821144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D664CD55-13E2-C35F-B687-C3424B223C90}"/>
              </a:ext>
            </a:extLst>
          </p:cNvPr>
          <p:cNvPicPr>
            <a:picLocks noChangeAspect="1"/>
          </p:cNvPicPr>
          <p:nvPr/>
        </p:nvPicPr>
        <p:blipFill>
          <a:blip r:embed="rId2"/>
          <a:stretch>
            <a:fillRect/>
          </a:stretch>
        </p:blipFill>
        <p:spPr>
          <a:xfrm>
            <a:off x="4242547" y="2048910"/>
            <a:ext cx="3550022" cy="2099032"/>
          </a:xfrm>
          <a:prstGeom prst="rect">
            <a:avLst/>
          </a:prstGeom>
        </p:spPr>
      </p:pic>
      <p:sp>
        <p:nvSpPr>
          <p:cNvPr id="5" name="TextBox 4">
            <a:extLst>
              <a:ext uri="{FF2B5EF4-FFF2-40B4-BE49-F238E27FC236}">
                <a16:creationId xmlns:a16="http://schemas.microsoft.com/office/drawing/2014/main" id="{94A17002-D933-BD5F-50C4-11572B10DC07}"/>
              </a:ext>
            </a:extLst>
          </p:cNvPr>
          <p:cNvSpPr txBox="1"/>
          <p:nvPr/>
        </p:nvSpPr>
        <p:spPr>
          <a:xfrm>
            <a:off x="3603811" y="4690783"/>
            <a:ext cx="54326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The above stats show that the there is no missing data</a:t>
            </a:r>
          </a:p>
        </p:txBody>
      </p:sp>
    </p:spTree>
    <p:extLst>
      <p:ext uri="{BB962C8B-B14F-4D97-AF65-F5344CB8AC3E}">
        <p14:creationId xmlns:p14="http://schemas.microsoft.com/office/powerpoint/2010/main" val="563458901"/>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FC023-A245-48D1-9315-7028C4DB16A7}"/>
              </a:ext>
            </a:extLst>
          </p:cNvPr>
          <p:cNvSpPr txBox="1"/>
          <p:nvPr/>
        </p:nvSpPr>
        <p:spPr>
          <a:xfrm>
            <a:off x="532660" y="284085"/>
            <a:ext cx="11310152"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We use tensorflow library to deploy CNN model.</a:t>
            </a:r>
          </a:p>
          <a:p>
            <a:pPr marL="285750" indent="-285750">
              <a:buFont typeface="Arial" pitchFamily="34" charset="0"/>
              <a:buChar char="•"/>
            </a:pPr>
            <a:r>
              <a:rPr lang="en-IN"/>
              <a:t>Model is of sequential type,because we use different levels of layers in the model.</a:t>
            </a:r>
          </a:p>
          <a:p>
            <a:pPr marL="285750" indent="-285750">
              <a:buFont typeface="Arial" pitchFamily="34" charset="0"/>
              <a:buChar char="•"/>
            </a:pPr>
            <a:r>
              <a:rPr lang="en-IN"/>
              <a:t> The model contains 7 layers in which</a:t>
            </a:r>
          </a:p>
          <a:p>
            <a:r>
              <a:rPr lang="en-IN"/>
              <a:t>                1</a:t>
            </a:r>
            <a:r>
              <a:rPr lang="en-IN" baseline="30000"/>
              <a:t>st</a:t>
            </a:r>
            <a:r>
              <a:rPr lang="en-IN"/>
              <a:t> layer is convolution+activation function as Relu.</a:t>
            </a:r>
          </a:p>
          <a:p>
            <a:r>
              <a:rPr lang="en-IN"/>
              <a:t>                 2</a:t>
            </a:r>
            <a:r>
              <a:rPr lang="en-IN" baseline="30000"/>
              <a:t>nd</a:t>
            </a:r>
            <a:r>
              <a:rPr lang="en-IN"/>
              <a:t> layer is Maxpolling.</a:t>
            </a:r>
          </a:p>
          <a:p>
            <a:r>
              <a:rPr lang="en-IN"/>
              <a:t>                3</a:t>
            </a:r>
            <a:r>
              <a:rPr lang="en-IN" baseline="30000"/>
              <a:t>rd</a:t>
            </a:r>
            <a:r>
              <a:rPr lang="en-IN"/>
              <a:t> layer is convolution+activation function as Relu.</a:t>
            </a:r>
          </a:p>
          <a:p>
            <a:r>
              <a:rPr lang="en-IN"/>
              <a:t>                4</a:t>
            </a:r>
            <a:r>
              <a:rPr lang="en-IN" baseline="30000"/>
              <a:t>th</a:t>
            </a:r>
            <a:r>
              <a:rPr lang="en-IN"/>
              <a:t>  layer is Maxpolling.</a:t>
            </a:r>
          </a:p>
          <a:p>
            <a:r>
              <a:rPr lang="en-IN"/>
              <a:t>                5</a:t>
            </a:r>
            <a:r>
              <a:rPr lang="en-IN" baseline="30000"/>
              <a:t>th</a:t>
            </a:r>
            <a:r>
              <a:rPr lang="en-IN"/>
              <a:t> layer is flattening</a:t>
            </a:r>
          </a:p>
          <a:p>
            <a:r>
              <a:rPr lang="en-IN"/>
              <a:t>                6</a:t>
            </a:r>
            <a:r>
              <a:rPr lang="en-IN" baseline="30000"/>
              <a:t>th</a:t>
            </a:r>
            <a:r>
              <a:rPr lang="en-IN"/>
              <a:t> ,7</a:t>
            </a:r>
            <a:r>
              <a:rPr lang="en-IN" baseline="30000"/>
              <a:t>th</a:t>
            </a:r>
            <a:r>
              <a:rPr lang="en-IN"/>
              <a:t>  is dense   layer       </a:t>
            </a:r>
          </a:p>
          <a:p>
            <a:endParaRPr lang="en-IN"/>
          </a:p>
          <a:p>
            <a:endParaRPr lang="en-IN"/>
          </a:p>
          <a:p>
            <a:r>
              <a:rPr lang="en-IN"/>
              <a:t>                 </a:t>
            </a:r>
          </a:p>
          <a:p>
            <a:pPr marL="285750" indent="-285750">
              <a:buFont typeface="Arial" pitchFamily="34" charset="0"/>
              <a:buChar char="•"/>
            </a:pPr>
            <a:endParaRPr lang="en-IN"/>
          </a:p>
        </p:txBody>
      </p:sp>
      <p:pic>
        <p:nvPicPr>
          <p:cNvPr id="3" name="Picture 2">
            <a:extLst>
              <a:ext uri="{FF2B5EF4-FFF2-40B4-BE49-F238E27FC236}">
                <a16:creationId xmlns:a16="http://schemas.microsoft.com/office/drawing/2014/main" id="{45BCDF70-863E-493E-A06A-7CCE2F9ED348}"/>
              </a:ext>
            </a:extLst>
          </p:cNvPr>
          <p:cNvPicPr>
            <a:picLocks noChangeAspect="1"/>
          </p:cNvPicPr>
          <p:nvPr/>
        </p:nvPicPr>
        <p:blipFill>
          <a:blip r:embed="rId2"/>
          <a:stretch>
            <a:fillRect/>
          </a:stretch>
        </p:blipFill>
        <p:spPr>
          <a:xfrm>
            <a:off x="781235" y="3044524"/>
            <a:ext cx="4971495" cy="2796982"/>
          </a:xfrm>
          <a:prstGeom prst="rect">
            <a:avLst/>
          </a:prstGeom>
        </p:spPr>
      </p:pic>
      <p:pic>
        <p:nvPicPr>
          <p:cNvPr id="4" name="Picture 3">
            <a:extLst>
              <a:ext uri="{FF2B5EF4-FFF2-40B4-BE49-F238E27FC236}">
                <a16:creationId xmlns:a16="http://schemas.microsoft.com/office/drawing/2014/main" id="{AE3CEA81-A806-479C-B7C2-A81ED38CB508}"/>
              </a:ext>
            </a:extLst>
          </p:cNvPr>
          <p:cNvPicPr>
            <a:picLocks noChangeAspect="1"/>
          </p:cNvPicPr>
          <p:nvPr/>
        </p:nvPicPr>
        <p:blipFill>
          <a:blip r:embed="rId3"/>
          <a:stretch>
            <a:fillRect/>
          </a:stretch>
        </p:blipFill>
        <p:spPr>
          <a:xfrm>
            <a:off x="6439271" y="3044523"/>
            <a:ext cx="4782103" cy="2681573"/>
          </a:xfrm>
          <a:prstGeom prst="rect">
            <a:avLst/>
          </a:prstGeom>
        </p:spPr>
      </p:pic>
    </p:spTree>
    <p:extLst>
      <p:ext uri="{BB962C8B-B14F-4D97-AF65-F5344CB8AC3E}">
        <p14:creationId xmlns:p14="http://schemas.microsoft.com/office/powerpoint/2010/main" val="264402329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C2EA51-3F24-43A3-B7C1-03DB84F75A8F}"/>
              </a:ext>
            </a:extLst>
          </p:cNvPr>
          <p:cNvPicPr>
            <a:picLocks noChangeAspect="1"/>
          </p:cNvPicPr>
          <p:nvPr/>
        </p:nvPicPr>
        <p:blipFill>
          <a:blip r:embed="rId2"/>
          <a:stretch>
            <a:fillRect/>
          </a:stretch>
        </p:blipFill>
        <p:spPr>
          <a:xfrm>
            <a:off x="2312095" y="677085"/>
            <a:ext cx="5281118" cy="3909399"/>
          </a:xfrm>
          <a:prstGeom prst="rect">
            <a:avLst/>
          </a:prstGeom>
        </p:spPr>
      </p:pic>
    </p:spTree>
    <p:extLst>
      <p:ext uri="{BB962C8B-B14F-4D97-AF65-F5344CB8AC3E}">
        <p14:creationId xmlns:p14="http://schemas.microsoft.com/office/powerpoint/2010/main" val="372622091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B43-963B-49DE-B367-C30FD898761E}"/>
              </a:ext>
            </a:extLst>
          </p:cNvPr>
          <p:cNvSpPr>
            <a:spLocks noGrp="1"/>
          </p:cNvSpPr>
          <p:nvPr>
            <p:ph type="title"/>
          </p:nvPr>
        </p:nvSpPr>
        <p:spPr/>
        <p:txBody>
          <a:bodyPr/>
          <a:lstStyle/>
          <a:p>
            <a:r>
              <a:rPr lang="en-IN"/>
              <a:t>Confusion Matrix, Accuracy</a:t>
            </a:r>
          </a:p>
        </p:txBody>
      </p:sp>
      <p:sp>
        <p:nvSpPr>
          <p:cNvPr id="7" name="Content Placeholder 6">
            <a:extLst>
              <a:ext uri="{FF2B5EF4-FFF2-40B4-BE49-F238E27FC236}">
                <a16:creationId xmlns:a16="http://schemas.microsoft.com/office/drawing/2014/main" id="{CE37B4BB-A92C-49A9-A06A-CCF81F8BD7EF}"/>
              </a:ext>
            </a:extLst>
          </p:cNvPr>
          <p:cNvSpPr>
            <a:spLocks noGrp="1"/>
          </p:cNvSpPr>
          <p:nvPr>
            <p:ph idx="1"/>
          </p:nvPr>
        </p:nvSpPr>
        <p:spPr>
          <a:xfrm>
            <a:off x="1097279" y="2108202"/>
            <a:ext cx="10612367" cy="1735830"/>
          </a:xfrm>
        </p:spPr>
        <p:txBody>
          <a:bodyPr vert="horz" lIns="0" tIns="45720" rIns="0" bIns="45720" rtlCol="0" anchor="t">
            <a:normAutofit/>
          </a:bodyPr>
          <a:lstStyle/>
          <a:p>
            <a:r>
              <a:rPr lang="en-IN" err="1"/>
              <a:t>Batch_size = 128</a:t>
            </a:r>
          </a:p>
          <a:p>
            <a:pPr marL="0" indent="0">
              <a:buNone/>
            </a:pPr>
            <a:r>
              <a:rPr lang="en-IN"/>
              <a:t> epochs = 5</a:t>
            </a:r>
          </a:p>
          <a:p>
            <a:r>
              <a:rPr lang="en-IN"/>
              <a:t>history = CNN_model.fit(X_train, y_train, batch_size=batch_size,epochs=epochs,verbose=1,validation_data=(X_test,y_test),shuffle=True)</a:t>
            </a:r>
          </a:p>
        </p:txBody>
      </p:sp>
      <p:sp>
        <p:nvSpPr>
          <p:cNvPr id="8" name="TextBox 7">
            <a:extLst>
              <a:ext uri="{FF2B5EF4-FFF2-40B4-BE49-F238E27FC236}">
                <a16:creationId xmlns:a16="http://schemas.microsoft.com/office/drawing/2014/main" id="{4748519C-08B0-4441-9D2D-37AD47DDBEAE}"/>
              </a:ext>
            </a:extLst>
          </p:cNvPr>
          <p:cNvSpPr txBox="1"/>
          <p:nvPr/>
        </p:nvSpPr>
        <p:spPr>
          <a:xfrm>
            <a:off x="1097280" y="4003829"/>
            <a:ext cx="1085206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Here we fit the CNN model to the training data, and check accuracy,loss for both training,test data.</a:t>
            </a:r>
          </a:p>
          <a:p>
            <a:pPr marL="285750" indent="-285750">
              <a:buFont typeface="Arial" pitchFamily="34" charset="0"/>
              <a:buChar char="•"/>
            </a:pPr>
            <a:r>
              <a:rPr lang="en-IN"/>
              <a:t>The loss is minimized by mini batch gradient descent method(batch size is 128).</a:t>
            </a:r>
          </a:p>
          <a:p>
            <a:pPr marL="285750" indent="-285750">
              <a:buFont typeface="Arial" pitchFamily="34" charset="0"/>
              <a:buChar char="•"/>
            </a:pPr>
            <a:r>
              <a:rPr lang="en-IN"/>
              <a:t>5 iterations are done.</a:t>
            </a:r>
          </a:p>
        </p:txBody>
      </p:sp>
    </p:spTree>
    <p:extLst>
      <p:ext uri="{BB962C8B-B14F-4D97-AF65-F5344CB8AC3E}">
        <p14:creationId xmlns:p14="http://schemas.microsoft.com/office/powerpoint/2010/main" val="67153531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E6215-080F-4920-8362-7F3F6F33DA1B}"/>
              </a:ext>
            </a:extLst>
          </p:cNvPr>
          <p:cNvPicPr>
            <a:picLocks noChangeAspect="1"/>
          </p:cNvPicPr>
          <p:nvPr/>
        </p:nvPicPr>
        <p:blipFill>
          <a:blip r:embed="rId2"/>
          <a:stretch>
            <a:fillRect/>
          </a:stretch>
        </p:blipFill>
        <p:spPr>
          <a:xfrm>
            <a:off x="908058" y="208329"/>
            <a:ext cx="9754445" cy="2552921"/>
          </a:xfrm>
          <a:prstGeom prst="rect">
            <a:avLst/>
          </a:prstGeom>
        </p:spPr>
      </p:pic>
      <p:sp>
        <p:nvSpPr>
          <p:cNvPr id="4" name="TextBox 3">
            <a:extLst>
              <a:ext uri="{FF2B5EF4-FFF2-40B4-BE49-F238E27FC236}">
                <a16:creationId xmlns:a16="http://schemas.microsoft.com/office/drawing/2014/main" id="{AE443258-D0CC-4E2A-9068-298AA346E1E5}"/>
              </a:ext>
            </a:extLst>
          </p:cNvPr>
          <p:cNvSpPr txBox="1"/>
          <p:nvPr/>
        </p:nvSpPr>
        <p:spPr>
          <a:xfrm>
            <a:off x="905943" y="2894120"/>
            <a:ext cx="975656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In the last iteration we can see that Validation accuracy approaches 100%.Hence we can say that cnn model is a good model.</a:t>
            </a:r>
          </a:p>
        </p:txBody>
      </p:sp>
    </p:spTree>
    <p:extLst>
      <p:ext uri="{BB962C8B-B14F-4D97-AF65-F5344CB8AC3E}">
        <p14:creationId xmlns:p14="http://schemas.microsoft.com/office/powerpoint/2010/main" val="18040338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CC6485-2B76-4F66-BA6A-EBBC6CEFC169}"/>
              </a:ext>
            </a:extLst>
          </p:cNvPr>
          <p:cNvPicPr>
            <a:picLocks noChangeAspect="1"/>
          </p:cNvPicPr>
          <p:nvPr/>
        </p:nvPicPr>
        <p:blipFill>
          <a:blip r:embed="rId2"/>
          <a:stretch>
            <a:fillRect/>
          </a:stretch>
        </p:blipFill>
        <p:spPr>
          <a:xfrm>
            <a:off x="1539851" y="82572"/>
            <a:ext cx="8437595" cy="5236918"/>
          </a:xfrm>
          <a:prstGeom prst="rect">
            <a:avLst/>
          </a:prstGeom>
        </p:spPr>
      </p:pic>
      <p:sp>
        <p:nvSpPr>
          <p:cNvPr id="3" name="TextBox 2">
            <a:extLst>
              <a:ext uri="{FF2B5EF4-FFF2-40B4-BE49-F238E27FC236}">
                <a16:creationId xmlns:a16="http://schemas.microsoft.com/office/drawing/2014/main" id="{DADC89FF-F937-4E91-81E0-0FEF4488C4DE}"/>
              </a:ext>
            </a:extLst>
          </p:cNvPr>
          <p:cNvSpPr txBox="1"/>
          <p:nvPr/>
        </p:nvSpPr>
        <p:spPr>
          <a:xfrm>
            <a:off x="763480" y="5513033"/>
            <a:ext cx="1059993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From the confusion matrix we can see that we can see that finally there are only true positives and true negatives for the testing. That means predicted classification is same as the actual classification.</a:t>
            </a:r>
          </a:p>
        </p:txBody>
      </p:sp>
    </p:spTree>
    <p:extLst>
      <p:ext uri="{BB962C8B-B14F-4D97-AF65-F5344CB8AC3E}">
        <p14:creationId xmlns:p14="http://schemas.microsoft.com/office/powerpoint/2010/main" val="248408017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732E-8B06-45DD-9428-8E81512E7F55}"/>
              </a:ext>
            </a:extLst>
          </p:cNvPr>
          <p:cNvSpPr>
            <a:spLocks noGrp="1"/>
          </p:cNvSpPr>
          <p:nvPr>
            <p:ph type="title"/>
          </p:nvPr>
        </p:nvSpPr>
        <p:spPr/>
        <p:txBody>
          <a:bodyPr/>
          <a:lstStyle/>
          <a:p>
            <a:r>
              <a:rPr lang="en-IN"/>
              <a:t>Visualization of output</a:t>
            </a:r>
          </a:p>
        </p:txBody>
      </p:sp>
      <p:pic>
        <p:nvPicPr>
          <p:cNvPr id="5" name="Content Placeholder 4">
            <a:extLst>
              <a:ext uri="{FF2B5EF4-FFF2-40B4-BE49-F238E27FC236}">
                <a16:creationId xmlns:a16="http://schemas.microsoft.com/office/drawing/2014/main" id="{86330DDD-8564-4174-BB86-B02330300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647" y="2108200"/>
            <a:ext cx="9023031" cy="3760788"/>
          </a:xfrm>
        </p:spPr>
      </p:pic>
    </p:spTree>
    <p:extLst>
      <p:ext uri="{BB962C8B-B14F-4D97-AF65-F5344CB8AC3E}">
        <p14:creationId xmlns:p14="http://schemas.microsoft.com/office/powerpoint/2010/main" val="321563881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89BCE-D729-4DEE-93E4-4520D1613FE4}"/>
              </a:ext>
            </a:extLst>
          </p:cNvPr>
          <p:cNvPicPr>
            <a:picLocks noChangeAspect="1"/>
          </p:cNvPicPr>
          <p:nvPr/>
        </p:nvPicPr>
        <p:blipFill>
          <a:blip r:embed="rId2"/>
          <a:stretch>
            <a:fillRect/>
          </a:stretch>
        </p:blipFill>
        <p:spPr>
          <a:xfrm>
            <a:off x="0" y="71022"/>
            <a:ext cx="6066046" cy="4527610"/>
          </a:xfrm>
          <a:prstGeom prst="rect">
            <a:avLst/>
          </a:prstGeom>
        </p:spPr>
      </p:pic>
      <p:sp>
        <p:nvSpPr>
          <p:cNvPr id="5" name="TextBox 4">
            <a:extLst>
              <a:ext uri="{FF2B5EF4-FFF2-40B4-BE49-F238E27FC236}">
                <a16:creationId xmlns:a16="http://schemas.microsoft.com/office/drawing/2014/main" id="{085D57FE-B5D5-4577-8DBC-E5C1B615C50C}"/>
              </a:ext>
            </a:extLst>
          </p:cNvPr>
          <p:cNvSpPr txBox="1"/>
          <p:nvPr/>
        </p:nvSpPr>
        <p:spPr>
          <a:xfrm>
            <a:off x="517864" y="4598632"/>
            <a:ext cx="11674136"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a:t>We take the output of 6</a:t>
            </a:r>
            <a:r>
              <a:rPr lang="en-IN" baseline="30000"/>
              <a:t>th</a:t>
            </a:r>
            <a:r>
              <a:rPr lang="en-IN"/>
              <a:t> layer of the CNN model here, since the output is of dimension 128,for visualization in 2d graph we use TSNE function and plot a scatter plot using matplotlib library.</a:t>
            </a:r>
          </a:p>
          <a:p>
            <a:pPr marL="285750" indent="-285750">
              <a:buFont typeface="Arial" pitchFamily="34" charset="0"/>
              <a:buChar char="•"/>
            </a:pPr>
            <a:r>
              <a:rPr lang="en-IN"/>
              <a:t>Now the data is not mixed up as shown in earlier scatter plot so the classification is easier in this case</a:t>
            </a:r>
          </a:p>
          <a:p>
            <a:pPr marL="285750" indent="-285750">
              <a:buFont typeface="Arial" pitchFamily="34" charset="0"/>
              <a:buChar char="•"/>
            </a:pPr>
            <a:r>
              <a:rPr lang="en-IN"/>
              <a:t>We can also take output for 5</a:t>
            </a:r>
            <a:r>
              <a:rPr lang="en-IN" baseline="30000"/>
              <a:t>th</a:t>
            </a:r>
            <a:r>
              <a:rPr lang="en-IN"/>
              <a:t> layer of CNN model,here also output is of dimension of 128 ,and follow same steps as above</a:t>
            </a:r>
          </a:p>
        </p:txBody>
      </p:sp>
      <p:pic>
        <p:nvPicPr>
          <p:cNvPr id="7" name="Picture 6">
            <a:extLst>
              <a:ext uri="{FF2B5EF4-FFF2-40B4-BE49-F238E27FC236}">
                <a16:creationId xmlns:a16="http://schemas.microsoft.com/office/drawing/2014/main" id="{AED2D29C-E037-4089-BF6D-510F31562DEB}"/>
              </a:ext>
            </a:extLst>
          </p:cNvPr>
          <p:cNvPicPr>
            <a:picLocks noChangeAspect="1"/>
          </p:cNvPicPr>
          <p:nvPr/>
        </p:nvPicPr>
        <p:blipFill>
          <a:blip r:embed="rId3"/>
          <a:stretch>
            <a:fillRect/>
          </a:stretch>
        </p:blipFill>
        <p:spPr>
          <a:xfrm>
            <a:off x="6276513" y="71021"/>
            <a:ext cx="5313813" cy="4261281"/>
          </a:xfrm>
          <a:prstGeom prst="rect">
            <a:avLst/>
          </a:prstGeom>
        </p:spPr>
      </p:pic>
    </p:spTree>
    <p:extLst>
      <p:ext uri="{BB962C8B-B14F-4D97-AF65-F5344CB8AC3E}">
        <p14:creationId xmlns:p14="http://schemas.microsoft.com/office/powerpoint/2010/main" val="423448737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4BB53-0195-4385-B83A-210053D96684}"/>
              </a:ext>
            </a:extLst>
          </p:cNvPr>
          <p:cNvSpPr>
            <a:spLocks noGrp="1"/>
          </p:cNvSpPr>
          <p:nvPr>
            <p:ph type="title"/>
          </p:nvPr>
        </p:nvSpPr>
        <p:spPr>
          <a:xfrm>
            <a:off x="1063662" y="521927"/>
            <a:ext cx="10058400" cy="1058552"/>
          </a:xfrm>
        </p:spPr>
        <p:txBody>
          <a:bodyPr>
            <a:noAutofit/>
          </a:bodyPr>
          <a:lstStyle/>
          <a:p>
            <a:r>
              <a:rPr lang="en-GB" sz="6000" u="sng">
                <a:latin typeface="Comic Sans MS"/>
              </a:rPr>
              <a:t>Thank you</a:t>
            </a:r>
          </a:p>
        </p:txBody>
      </p:sp>
      <p:sp>
        <p:nvSpPr>
          <p:cNvPr id="5" name="Text Placeholder 4">
            <a:extLst>
              <a:ext uri="{FF2B5EF4-FFF2-40B4-BE49-F238E27FC236}">
                <a16:creationId xmlns:a16="http://schemas.microsoft.com/office/drawing/2014/main" id="{E88BCBCE-ADEE-015E-F5BD-3C28EC662350}"/>
              </a:ext>
            </a:extLst>
          </p:cNvPr>
          <p:cNvSpPr>
            <a:spLocks noGrp="1"/>
          </p:cNvSpPr>
          <p:nvPr>
            <p:ph idx="1"/>
          </p:nvPr>
        </p:nvSpPr>
        <p:spPr>
          <a:xfrm>
            <a:off x="604221" y="1984936"/>
            <a:ext cx="10058400" cy="3760891"/>
          </a:xfrm>
        </p:spPr>
        <p:txBody>
          <a:bodyPr vert="horz" lIns="0" tIns="45720" rIns="0" bIns="45720" rtlCol="0" anchor="t">
            <a:noAutofit/>
          </a:bodyPr>
          <a:lstStyle/>
          <a:p>
            <a:r>
              <a:rPr lang="en-GB" sz="2800"/>
              <a:t>1) </a:t>
            </a:r>
            <a:r>
              <a:rPr lang="en-GB" sz="2400">
                <a:latin typeface="Century Gothic"/>
              </a:rPr>
              <a:t>Aditya kau (2001EE26)</a:t>
            </a:r>
          </a:p>
          <a:p>
            <a:r>
              <a:rPr lang="en-GB" sz="2400">
                <a:latin typeface="Century Gothic"/>
              </a:rPr>
              <a:t>2) Karanam Dharneesh (2001EE25)</a:t>
            </a:r>
          </a:p>
          <a:p>
            <a:r>
              <a:rPr lang="en-GB" sz="2400">
                <a:latin typeface="Century Gothic"/>
              </a:rPr>
              <a:t>3) Rohit </a:t>
            </a:r>
            <a:r>
              <a:rPr lang="en-GB" sz="2400" err="1">
                <a:latin typeface="Century Gothic"/>
              </a:rPr>
              <a:t>Nakkina</a:t>
            </a:r>
            <a:r>
              <a:rPr lang="en-GB" sz="2400">
                <a:latin typeface="Century Gothic"/>
              </a:rPr>
              <a:t> (2001EE38)</a:t>
            </a:r>
          </a:p>
          <a:p>
            <a:r>
              <a:rPr lang="en-GB" sz="2400">
                <a:latin typeface="Century Gothic"/>
              </a:rPr>
              <a:t>4) Satvik </a:t>
            </a:r>
            <a:r>
              <a:rPr lang="en-GB" sz="2400" err="1">
                <a:latin typeface="Century Gothic"/>
              </a:rPr>
              <a:t>Goje</a:t>
            </a:r>
            <a:r>
              <a:rPr lang="en-GB" sz="2400">
                <a:latin typeface="Century Gothic"/>
              </a:rPr>
              <a:t> (2001EE19)</a:t>
            </a:r>
          </a:p>
          <a:p>
            <a:r>
              <a:rPr lang="en-GB" sz="2400">
                <a:latin typeface="Century Gothic"/>
              </a:rPr>
              <a:t>5) Syamala Yaswanth (2001ME76)</a:t>
            </a:r>
          </a:p>
          <a:p>
            <a:r>
              <a:rPr lang="en-GB" sz="2400">
                <a:latin typeface="Century Gothic"/>
              </a:rPr>
              <a:t>6) Giridhar Varshney (2001EE18)</a:t>
            </a:r>
          </a:p>
          <a:p>
            <a:endParaRPr lang="en-GB" sz="2400">
              <a:latin typeface="Century Gothic"/>
            </a:endParaRPr>
          </a:p>
        </p:txBody>
      </p:sp>
    </p:spTree>
    <p:extLst>
      <p:ext uri="{BB962C8B-B14F-4D97-AF65-F5344CB8AC3E}">
        <p14:creationId xmlns:p14="http://schemas.microsoft.com/office/powerpoint/2010/main" val="59099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6A9E35-7DA7-4C53-A15E-B1FDF0D7E6B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26493" y="1012930"/>
            <a:ext cx="5861050" cy="3760788"/>
          </a:xfrm>
        </p:spPr>
      </p:pic>
      <p:sp>
        <p:nvSpPr>
          <p:cNvPr id="2" name="TextBox 1">
            <a:extLst>
              <a:ext uri="{FF2B5EF4-FFF2-40B4-BE49-F238E27FC236}">
                <a16:creationId xmlns:a16="http://schemas.microsoft.com/office/drawing/2014/main" id="{A71297BB-F5E7-B796-C280-7A66DBECD09D}"/>
              </a:ext>
            </a:extLst>
          </p:cNvPr>
          <p:cNvSpPr txBox="1"/>
          <p:nvPr/>
        </p:nvSpPr>
        <p:spPr>
          <a:xfrm>
            <a:off x="4421841" y="5060577"/>
            <a:ext cx="3359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Concatenation of the whole data</a:t>
            </a:r>
          </a:p>
        </p:txBody>
      </p:sp>
    </p:spTree>
    <p:extLst>
      <p:ext uri="{BB962C8B-B14F-4D97-AF65-F5344CB8AC3E}">
        <p14:creationId xmlns:p14="http://schemas.microsoft.com/office/powerpoint/2010/main" val="9649358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3E9F-839F-47B0-8B56-81CD12DF43DD}"/>
              </a:ext>
            </a:extLst>
          </p:cNvPr>
          <p:cNvSpPr>
            <a:spLocks noGrp="1"/>
          </p:cNvSpPr>
          <p:nvPr>
            <p:ph type="title"/>
          </p:nvPr>
        </p:nvSpPr>
        <p:spPr/>
        <p:txBody>
          <a:bodyPr/>
          <a:lstStyle/>
          <a:p>
            <a:r>
              <a:rPr lang="en-US"/>
              <a:t>DATA VISUALIZATION	</a:t>
            </a:r>
            <a:endParaRPr lang="en-IN"/>
          </a:p>
        </p:txBody>
      </p:sp>
      <p:sp>
        <p:nvSpPr>
          <p:cNvPr id="3" name="Content Placeholder 2">
            <a:extLst>
              <a:ext uri="{FF2B5EF4-FFF2-40B4-BE49-F238E27FC236}">
                <a16:creationId xmlns:a16="http://schemas.microsoft.com/office/drawing/2014/main" id="{11ADE53D-24B5-4239-A02B-244844039BEE}"/>
              </a:ext>
            </a:extLst>
          </p:cNvPr>
          <p:cNvSpPr>
            <a:spLocks noGrp="1"/>
          </p:cNvSpPr>
          <p:nvPr>
            <p:ph idx="1"/>
          </p:nvPr>
        </p:nvSpPr>
        <p:spPr/>
        <p:txBody>
          <a:bodyPr vert="horz" lIns="0" tIns="45720" rIns="0" bIns="45720" rtlCol="0" anchor="t">
            <a:normAutofit/>
          </a:bodyPr>
          <a:lstStyle/>
          <a:p>
            <a:pPr>
              <a:buFont typeface="Arial" pitchFamily="34" charset="0"/>
              <a:buChar char="•"/>
            </a:pPr>
            <a:r>
              <a:rPr lang="en-US"/>
              <a:t> Data visualization is the practice of translating information into a visual context, such as a map or graph, to make data easier for the human brain to understand and pull insights from.</a:t>
            </a:r>
          </a:p>
          <a:p>
            <a:pPr>
              <a:buFont typeface="Arial" pitchFamily="34" charset="0"/>
              <a:buChar char="•"/>
            </a:pPr>
            <a:r>
              <a:rPr lang="en-US"/>
              <a:t>There are many ways to visualize data such as graphs , plots , pie charts etc.</a:t>
            </a:r>
          </a:p>
          <a:p>
            <a:pPr>
              <a:buFont typeface="Arial" pitchFamily="34" charset="0"/>
              <a:buChar char="•"/>
            </a:pPr>
            <a:r>
              <a:rPr lang="en-US"/>
              <a:t>The Data of this project can be effectively described in the form of histograms and scatter plots and box plots.</a:t>
            </a:r>
          </a:p>
        </p:txBody>
      </p:sp>
    </p:spTree>
    <p:extLst>
      <p:ext uri="{BB962C8B-B14F-4D97-AF65-F5344CB8AC3E}">
        <p14:creationId xmlns:p14="http://schemas.microsoft.com/office/powerpoint/2010/main" val="15327749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932AE-1A01-41B0-8617-1F6D121080C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44167" y="923715"/>
            <a:ext cx="4989513" cy="3336925"/>
          </a:xfrm>
        </p:spPr>
      </p:pic>
      <p:sp>
        <p:nvSpPr>
          <p:cNvPr id="3" name="TextBox 2">
            <a:extLst>
              <a:ext uri="{FF2B5EF4-FFF2-40B4-BE49-F238E27FC236}">
                <a16:creationId xmlns:a16="http://schemas.microsoft.com/office/drawing/2014/main" id="{A6F2D57C-4B1A-FDF8-4FC5-4D78C687D479}"/>
              </a:ext>
            </a:extLst>
          </p:cNvPr>
          <p:cNvSpPr txBox="1"/>
          <p:nvPr/>
        </p:nvSpPr>
        <p:spPr>
          <a:xfrm>
            <a:off x="3166783" y="4578724"/>
            <a:ext cx="49955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rgbClr val="FF0000"/>
                </a:solidFill>
              </a:rPr>
              <a:t>Scatter plot of the first vibration sensor 'a1' for healthy and broken tooth</a:t>
            </a:r>
          </a:p>
        </p:txBody>
      </p:sp>
    </p:spTree>
    <p:extLst>
      <p:ext uri="{BB962C8B-B14F-4D97-AF65-F5344CB8AC3E}">
        <p14:creationId xmlns:p14="http://schemas.microsoft.com/office/powerpoint/2010/main" val="59131710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3.14"/>
  <p:tag name="AS_TITLE" val="Aspose.Slides for .NET5"/>
  <p:tag name="AS_VERSION" val="22.3"/>
</p:tagLst>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67</Slides>
  <Notes>0</Notes>
  <HiddenSlides>0</HiddenSlide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1_RetrospectVTI</vt:lpstr>
      <vt:lpstr>1_RetrospectVTI</vt:lpstr>
      <vt:lpstr>DATA SCIENCE PROJECT</vt:lpstr>
      <vt:lpstr>INTRODUCTION</vt:lpstr>
      <vt:lpstr>DATA COLLECTION</vt:lpstr>
      <vt:lpstr>PowerPoint Presentation</vt:lpstr>
      <vt:lpstr>DATA PREPROCESSING &amp; CLEANING</vt:lpstr>
      <vt:lpstr>PowerPoint Presentation</vt:lpstr>
      <vt:lpstr>PowerPoint Presentation</vt:lpstr>
      <vt:lpstr>DATA VISUALIZATION </vt:lpstr>
      <vt:lpstr>PowerPoint Presentation</vt:lpstr>
      <vt:lpstr>PowerPoint Presentation</vt:lpstr>
      <vt:lpstr>PowerPoint Presentation</vt:lpstr>
      <vt:lpstr>PowerPoint Presentation</vt:lpstr>
      <vt:lpstr>PowerPoint Presentation</vt:lpstr>
      <vt:lpstr>DATA STATISTICS</vt:lpstr>
      <vt:lpstr>PowerPoint Presentation</vt:lpstr>
      <vt:lpstr>PowerPoint Presentation</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MODEL</vt:lpstr>
      <vt:lpstr>Scaling of Data</vt:lpstr>
      <vt:lpstr>PowerPoint Presentation</vt:lpstr>
      <vt:lpstr>                                                           Making the dataset with window length(Changing dimension of Data) </vt:lpstr>
      <vt:lpstr>PowerPoint Presentation</vt:lpstr>
      <vt:lpstr>        T-distributed Stochastic Neighbor Embedding (t-SNE) Algorithm </vt:lpstr>
      <vt:lpstr>PowerPoint Presentation</vt:lpstr>
      <vt:lpstr>PowerPoint Presentation</vt:lpstr>
      <vt:lpstr>PowerPoint Presentation</vt:lpstr>
      <vt:lpstr>Test-Train-Split</vt:lpstr>
      <vt:lpstr>Convolutional Neural Network(CNN)</vt:lpstr>
      <vt:lpstr>PowerPoint Presentation</vt:lpstr>
      <vt:lpstr>PowerPoint Presentation</vt:lpstr>
      <vt:lpstr>Coming to code..</vt:lpstr>
      <vt:lpstr>PowerPoint Presentation</vt:lpstr>
      <vt:lpstr>PowerPoint Presentation</vt:lpstr>
      <vt:lpstr>Confusion Matrix, Accuracy</vt:lpstr>
      <vt:lpstr>PowerPoint Presentation</vt:lpstr>
      <vt:lpstr>PowerPoint Presentation</vt:lpstr>
      <vt:lpstr>Visualization of 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cp:revision>1</cp:revision>
  <cp:lastPrinted>2022-04-20T12:21:05Z</cp:lastPrinted>
  <dcterms:created xsi:type="dcterms:W3CDTF">2022-04-20T12:21:05Z</dcterms:created>
  <dcterms:modified xsi:type="dcterms:W3CDTF">2022-04-20T17:29:22Z</dcterms:modified>
</cp:coreProperties>
</file>