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8de2173b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8de2173b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8a54f462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8a54f462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8a54f462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8a54f462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8de2173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8de2173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8a54f462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8a54f462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8a54f462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8a54f462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8a54f462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8a54f462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2.jpg"/><Relationship Id="rId7" Type="http://schemas.openxmlformats.org/officeDocument/2006/relationships/image" Target="../media/image10.png"/><Relationship Id="rId8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Ignite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6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Jonathan Wang, Yachen Guo, Ananya </a:t>
            </a:r>
            <a:r>
              <a:rPr lang="en" sz="2300"/>
              <a:t>Raghupathy, Chengyuan Zhang, Satvik Kumar, Adithi Reddy Kallem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308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62" y="2078875"/>
            <a:ext cx="1216453" cy="135748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46388" y="3557400"/>
            <a:ext cx="132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Adithi Reddy Kallem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MISM BIDA 16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5700" y="2094913"/>
            <a:ext cx="1325401" cy="132542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1845688" y="3557400"/>
            <a:ext cx="132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Chengyuan Zhang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MISM General 16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9025" y="2094925"/>
            <a:ext cx="1484975" cy="13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3375888" y="3557400"/>
            <a:ext cx="132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Yachen Guo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MISM BIDA 16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2051" y="2078875"/>
            <a:ext cx="1128975" cy="132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873838" y="3557400"/>
            <a:ext cx="132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Satvik Kumar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MISM General 16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7">
            <a:alphaModFix/>
          </a:blip>
          <a:srcRect b="0" l="8387" r="5672" t="0"/>
          <a:stretch/>
        </p:blipFill>
        <p:spPr>
          <a:xfrm>
            <a:off x="6315275" y="2094925"/>
            <a:ext cx="1101467" cy="132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6203300" y="3557400"/>
            <a:ext cx="132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Ananya Raghupathy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MISM BIDA 16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8">
            <a:alphaModFix/>
          </a:blip>
          <a:srcRect b="19166" l="21773" r="23311" t="14922"/>
          <a:stretch/>
        </p:blipFill>
        <p:spPr>
          <a:xfrm>
            <a:off x="7559863" y="2107175"/>
            <a:ext cx="1445125" cy="1300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7586913" y="3557400"/>
            <a:ext cx="132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Jonathan Wang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MISM General 16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729450" y="2078875"/>
            <a:ext cx="441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Non-profit r</a:t>
            </a:r>
            <a:r>
              <a:rPr lang="en"/>
              <a:t>esearch organization accelerating the smart cities movement with more than 160 federal, municipal, industry and academic partners.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over ten years, US Ignite has worked closely with many federal agencies to help cities curate roadmap towards their smart city challenges.</a:t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525" y="1285875"/>
            <a:ext cx="25717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729450" y="2078875"/>
            <a:ext cx="7688700" cy="27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primary use case is</a:t>
            </a:r>
            <a:r>
              <a:rPr b="1" lang="en"/>
              <a:t> ‘inclement weather decision support’</a:t>
            </a:r>
            <a:r>
              <a:rPr lang="en"/>
              <a:t> - when future inclement weather is forecasted, the Fort Carson Garrison Command may understand ahead of time how this would affect commuting safety onto and off of the base.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will in turn allow them to make more data-driven decisions on </a:t>
            </a:r>
            <a:r>
              <a:rPr b="1" lang="en"/>
              <a:t>whether to delay opening of the base, close it early, or reduce it to mission-essential</a:t>
            </a:r>
            <a:r>
              <a:rPr lang="en"/>
              <a:t> personnel only for a given day.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be responsible for identifying </a:t>
            </a:r>
            <a:r>
              <a:rPr b="1" lang="en"/>
              <a:t>a practical methodology for modeling the transportation impacts of inclement weather</a:t>
            </a:r>
            <a:r>
              <a:rPr lang="en"/>
              <a:t> to support this decision making process.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summary, we need to define a </a:t>
            </a:r>
            <a:r>
              <a:rPr b="1" lang="en"/>
              <a:t>“safety metric”</a:t>
            </a:r>
            <a:r>
              <a:rPr lang="en"/>
              <a:t> for Fort Carson’s nearby major roads.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Research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 Ignite is currently working on a </a:t>
            </a:r>
            <a:r>
              <a:rPr b="1" lang="en"/>
              <a:t>Poisson Regression</a:t>
            </a:r>
            <a:r>
              <a:rPr lang="en"/>
              <a:t> model to categorize a road as safe or unsafe.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Previously there was work done to </a:t>
            </a:r>
            <a:r>
              <a:rPr b="1" lang="en"/>
              <a:t>estimate the </a:t>
            </a:r>
            <a:r>
              <a:rPr b="1" lang="en"/>
              <a:t>congestion</a:t>
            </a:r>
            <a:r>
              <a:rPr b="1" lang="en"/>
              <a:t> on a road</a:t>
            </a:r>
            <a:r>
              <a:rPr lang="en"/>
              <a:t> and the </a:t>
            </a:r>
            <a:r>
              <a:rPr b="1" lang="en"/>
              <a:t>likelihood of a crash. 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Work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</a:t>
            </a:r>
            <a:r>
              <a:rPr lang="en"/>
              <a:t>esearch and gather data related to commute safety.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regional-specific safety metric for commuting on and off Fort Carson Garrison Command.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a model for commute safety measurement to provide support for </a:t>
            </a:r>
            <a:r>
              <a:rPr lang="en"/>
              <a:t>inclement weather decision at Fort Carson Garrison Command.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Anticipated Milestones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Milestone 1:</a:t>
            </a:r>
            <a:r>
              <a:rPr lang="en"/>
              <a:t> Research and Define the safety metric.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Milestone 2:</a:t>
            </a:r>
            <a:r>
              <a:rPr lang="en"/>
              <a:t> Model the safety metric.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Milestone 3:</a:t>
            </a:r>
            <a:r>
              <a:rPr lang="en"/>
              <a:t> Compare it to US Ignite’s baseline model.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Milestone 4: </a:t>
            </a:r>
            <a:r>
              <a:rPr lang="en"/>
              <a:t>F</a:t>
            </a:r>
            <a:r>
              <a:rPr lang="en"/>
              <a:t>ine-tune the model.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Resources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Waze Data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olorado Department of Transportation Crash Data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Weather API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975" y="835475"/>
            <a:ext cx="2587150" cy="13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200" y="2387738"/>
            <a:ext cx="3936800" cy="9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9975" y="3379238"/>
            <a:ext cx="28384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