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Uv12vRaaB9J4c5qsVMkWWE1C9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9" name="Google Shape;189;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7a1026ec8_0_2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7a1026ec8_0_2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g77a1026ec8_0_2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54" name="Google Shape;254;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61" name="Google Shape;261;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4de82e0eb_0_12: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68" name="Google Shape;268;g84de82e0eb_0_1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4de82e0eb_0_19: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76" name="Google Shape;276;g84de82e0eb_0_1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4de82e0eb_0_26: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2" name="Google Shape;282;g84de82e0eb_0_2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88" name="Google Shape;288;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98" name="Google Shape;298;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05" name="Google Shape;305;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2" name="Google Shape;312;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95" name="Google Shape;195;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18" name="Google Shape;318;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7:notes"/>
          <p:cNvSpPr/>
          <p:nvPr>
            <p:ph idx="2" type="sldImg"/>
          </p:nvPr>
        </p:nvSpPr>
        <p:spPr>
          <a:xfrm>
            <a:off x="1143360" y="685800"/>
            <a:ext cx="4571640" cy="342828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17:notes"/>
          <p:cNvSpPr txBox="1"/>
          <p:nvPr>
            <p:ph idx="1" type="body"/>
          </p:nvPr>
        </p:nvSpPr>
        <p:spPr>
          <a:xfrm>
            <a:off x="685800" y="4343400"/>
            <a:ext cx="5485680" cy="411408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SzPts val="1400"/>
              <a:buNone/>
            </a:pPr>
            <a:r>
              <a:t/>
            </a:r>
            <a:endParaRPr b="0" sz="11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34" name="Google Shape;334;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2" name="Google Shape;342;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8" name="Google Shape;348;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59" name="Google Shape;359;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67" name="Google Shape;367;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78" name="Google Shape;378;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89" name="Google Shape;389;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95" name="Google Shape;395;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1" name="Google Shape;201;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7" name="Google Shape;207;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13" name="Google Shape;213;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7a1026ec8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7a1026ec8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g77a1026ec8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7a1026ec8_0_6: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7a1026ec8_0_6: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g77a1026ec8_0_6: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7a1026ec8_0_12: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7a1026ec8_0_12: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4" name="Google Shape;234;g77a1026ec8_0_12: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7a1026ec8_0_1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7a1026ec8_0_18: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g77a1026ec8_0_18: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 name="Shape 18"/>
        <p:cNvGrpSpPr/>
        <p:nvPr/>
      </p:nvGrpSpPr>
      <p:grpSpPr>
        <a:xfrm>
          <a:off x="0" y="0"/>
          <a:ext cx="0" cy="0"/>
          <a:chOff x="0" y="0"/>
          <a:chExt cx="0" cy="0"/>
        </a:xfrm>
      </p:grpSpPr>
      <p:sp>
        <p:nvSpPr>
          <p:cNvPr id="19" name="Google Shape;19;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8" name="Shape 48"/>
        <p:cNvGrpSpPr/>
        <p:nvPr/>
      </p:nvGrpSpPr>
      <p:grpSpPr>
        <a:xfrm>
          <a:off x="0" y="0"/>
          <a:ext cx="0" cy="0"/>
          <a:chOff x="0" y="0"/>
          <a:chExt cx="0" cy="0"/>
        </a:xfrm>
      </p:grpSpPr>
      <p:sp>
        <p:nvSpPr>
          <p:cNvPr id="49" name="Google Shape;49;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4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2" name="Shape 52"/>
        <p:cNvGrpSpPr/>
        <p:nvPr/>
      </p:nvGrpSpPr>
      <p:grpSpPr>
        <a:xfrm>
          <a:off x="0" y="0"/>
          <a:ext cx="0" cy="0"/>
          <a:chOff x="0" y="0"/>
          <a:chExt cx="0" cy="0"/>
        </a:xfrm>
      </p:grpSpPr>
      <p:sp>
        <p:nvSpPr>
          <p:cNvPr id="53" name="Google Shape;53;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4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4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4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8" name="Shape 58"/>
        <p:cNvGrpSpPr/>
        <p:nvPr/>
      </p:nvGrpSpPr>
      <p:grpSpPr>
        <a:xfrm>
          <a:off x="0" y="0"/>
          <a:ext cx="0" cy="0"/>
          <a:chOff x="0" y="0"/>
          <a:chExt cx="0" cy="0"/>
        </a:xfrm>
      </p:grpSpPr>
      <p:sp>
        <p:nvSpPr>
          <p:cNvPr id="59" name="Google Shape;59;p4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4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4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4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4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4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4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3" name="Shape 73"/>
        <p:cNvGrpSpPr/>
        <p:nvPr/>
      </p:nvGrpSpPr>
      <p:grpSpPr>
        <a:xfrm>
          <a:off x="0" y="0"/>
          <a:ext cx="0" cy="0"/>
          <a:chOff x="0" y="0"/>
          <a:chExt cx="0" cy="0"/>
        </a:xfrm>
      </p:grpSpPr>
      <p:sp>
        <p:nvSpPr>
          <p:cNvPr id="74" name="Google Shape;74;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6" name="Shape 76"/>
        <p:cNvGrpSpPr/>
        <p:nvPr/>
      </p:nvGrpSpPr>
      <p:grpSpPr>
        <a:xfrm>
          <a:off x="0" y="0"/>
          <a:ext cx="0" cy="0"/>
          <a:chOff x="0" y="0"/>
          <a:chExt cx="0" cy="0"/>
        </a:xfrm>
      </p:grpSpPr>
      <p:sp>
        <p:nvSpPr>
          <p:cNvPr id="77" name="Google Shape;77;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4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0" name="Shape 80"/>
        <p:cNvGrpSpPr/>
        <p:nvPr/>
      </p:nvGrpSpPr>
      <p:grpSpPr>
        <a:xfrm>
          <a:off x="0" y="0"/>
          <a:ext cx="0" cy="0"/>
          <a:chOff x="0" y="0"/>
          <a:chExt cx="0" cy="0"/>
        </a:xfrm>
      </p:grpSpPr>
      <p:sp>
        <p:nvSpPr>
          <p:cNvPr id="81" name="Google Shape;81;p4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2" name="Shape 82"/>
        <p:cNvGrpSpPr/>
        <p:nvPr/>
      </p:nvGrpSpPr>
      <p:grpSpPr>
        <a:xfrm>
          <a:off x="0" y="0"/>
          <a:ext cx="0" cy="0"/>
          <a:chOff x="0" y="0"/>
          <a:chExt cx="0" cy="0"/>
        </a:xfrm>
      </p:grpSpPr>
      <p:sp>
        <p:nvSpPr>
          <p:cNvPr id="83" name="Google Shape;83;p4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4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4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4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5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5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5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3" name="Shape 103"/>
        <p:cNvGrpSpPr/>
        <p:nvPr/>
      </p:nvGrpSpPr>
      <p:grpSpPr>
        <a:xfrm>
          <a:off x="0" y="0"/>
          <a:ext cx="0" cy="0"/>
          <a:chOff x="0" y="0"/>
          <a:chExt cx="0" cy="0"/>
        </a:xfrm>
      </p:grpSpPr>
      <p:sp>
        <p:nvSpPr>
          <p:cNvPr id="104" name="Google Shape;104;p5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5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5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5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9" name="Shape 109"/>
        <p:cNvGrpSpPr/>
        <p:nvPr/>
      </p:nvGrpSpPr>
      <p:grpSpPr>
        <a:xfrm>
          <a:off x="0" y="0"/>
          <a:ext cx="0" cy="0"/>
          <a:chOff x="0" y="0"/>
          <a:chExt cx="0" cy="0"/>
        </a:xfrm>
      </p:grpSpPr>
      <p:sp>
        <p:nvSpPr>
          <p:cNvPr id="110" name="Google Shape;110;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2" name="Google Shape;112;p5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3" name="Google Shape;113;p5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4" name="Google Shape;114;p5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5" name="Google Shape;115;p5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5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40" name="Shape 140"/>
        <p:cNvGrpSpPr/>
        <p:nvPr/>
      </p:nvGrpSpPr>
      <p:grpSpPr>
        <a:xfrm>
          <a:off x="0" y="0"/>
          <a:ext cx="0" cy="0"/>
          <a:chOff x="0" y="0"/>
          <a:chExt cx="0" cy="0"/>
        </a:xfrm>
      </p:grpSpPr>
      <p:sp>
        <p:nvSpPr>
          <p:cNvPr id="141" name="Google Shape;141;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5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3" name="Shape 143"/>
        <p:cNvGrpSpPr/>
        <p:nvPr/>
      </p:nvGrpSpPr>
      <p:grpSpPr>
        <a:xfrm>
          <a:off x="0" y="0"/>
          <a:ext cx="0" cy="0"/>
          <a:chOff x="0" y="0"/>
          <a:chExt cx="0" cy="0"/>
        </a:xfrm>
      </p:grpSpPr>
      <p:sp>
        <p:nvSpPr>
          <p:cNvPr id="144" name="Google Shape;144;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55"/>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46" name="Shape 146"/>
        <p:cNvGrpSpPr/>
        <p:nvPr/>
      </p:nvGrpSpPr>
      <p:grpSpPr>
        <a:xfrm>
          <a:off x="0" y="0"/>
          <a:ext cx="0" cy="0"/>
          <a:chOff x="0" y="0"/>
          <a:chExt cx="0" cy="0"/>
        </a:xfrm>
      </p:grpSpPr>
      <p:sp>
        <p:nvSpPr>
          <p:cNvPr id="147" name="Google Shape;147;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9" name="Google Shape;149;p56"/>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0" name="Shape 150"/>
        <p:cNvGrpSpPr/>
        <p:nvPr/>
      </p:nvGrpSpPr>
      <p:grpSpPr>
        <a:xfrm>
          <a:off x="0" y="0"/>
          <a:ext cx="0" cy="0"/>
          <a:chOff x="0" y="0"/>
          <a:chExt cx="0" cy="0"/>
        </a:xfrm>
      </p:grpSpPr>
      <p:sp>
        <p:nvSpPr>
          <p:cNvPr id="151" name="Google Shape;151;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2" name="Shape 22"/>
        <p:cNvGrpSpPr/>
        <p:nvPr/>
      </p:nvGrpSpPr>
      <p:grpSpPr>
        <a:xfrm>
          <a:off x="0" y="0"/>
          <a:ext cx="0" cy="0"/>
          <a:chOff x="0" y="0"/>
          <a:chExt cx="0" cy="0"/>
        </a:xfrm>
      </p:grpSpPr>
      <p:sp>
        <p:nvSpPr>
          <p:cNvPr id="23" name="Google Shape;23;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52" name="Shape 152"/>
        <p:cNvGrpSpPr/>
        <p:nvPr/>
      </p:nvGrpSpPr>
      <p:grpSpPr>
        <a:xfrm>
          <a:off x="0" y="0"/>
          <a:ext cx="0" cy="0"/>
          <a:chOff x="0" y="0"/>
          <a:chExt cx="0" cy="0"/>
        </a:xfrm>
      </p:grpSpPr>
      <p:sp>
        <p:nvSpPr>
          <p:cNvPr id="153" name="Google Shape;153;p58"/>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54" name="Shape 154"/>
        <p:cNvGrpSpPr/>
        <p:nvPr/>
      </p:nvGrpSpPr>
      <p:grpSpPr>
        <a:xfrm>
          <a:off x="0" y="0"/>
          <a:ext cx="0" cy="0"/>
          <a:chOff x="0" y="0"/>
          <a:chExt cx="0" cy="0"/>
        </a:xfrm>
      </p:grpSpPr>
      <p:sp>
        <p:nvSpPr>
          <p:cNvPr id="155" name="Google Shape;155;p5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7" name="Google Shape;157;p5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8" name="Google Shape;158;p5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59" name="Shape 159"/>
        <p:cNvGrpSpPr/>
        <p:nvPr/>
      </p:nvGrpSpPr>
      <p:grpSpPr>
        <a:xfrm>
          <a:off x="0" y="0"/>
          <a:ext cx="0" cy="0"/>
          <a:chOff x="0" y="0"/>
          <a:chExt cx="0" cy="0"/>
        </a:xfrm>
      </p:grpSpPr>
      <p:sp>
        <p:nvSpPr>
          <p:cNvPr id="160" name="Google Shape;160;p6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6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2" name="Google Shape;162;p6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3" name="Google Shape;163;p60"/>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64" name="Shape 164"/>
        <p:cNvGrpSpPr/>
        <p:nvPr/>
      </p:nvGrpSpPr>
      <p:grpSpPr>
        <a:xfrm>
          <a:off x="0" y="0"/>
          <a:ext cx="0" cy="0"/>
          <a:chOff x="0" y="0"/>
          <a:chExt cx="0" cy="0"/>
        </a:xfrm>
      </p:grpSpPr>
      <p:sp>
        <p:nvSpPr>
          <p:cNvPr id="165" name="Google Shape;165;p6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6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7" name="Google Shape;167;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8" name="Google Shape;168;p61"/>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69" name="Shape 169"/>
        <p:cNvGrpSpPr/>
        <p:nvPr/>
      </p:nvGrpSpPr>
      <p:grpSpPr>
        <a:xfrm>
          <a:off x="0" y="0"/>
          <a:ext cx="0" cy="0"/>
          <a:chOff x="0" y="0"/>
          <a:chExt cx="0" cy="0"/>
        </a:xfrm>
      </p:grpSpPr>
      <p:sp>
        <p:nvSpPr>
          <p:cNvPr id="170" name="Google Shape;170;p6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62"/>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2" name="Google Shape;172;p62"/>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73" name="Shape 173"/>
        <p:cNvGrpSpPr/>
        <p:nvPr/>
      </p:nvGrpSpPr>
      <p:grpSpPr>
        <a:xfrm>
          <a:off x="0" y="0"/>
          <a:ext cx="0" cy="0"/>
          <a:chOff x="0" y="0"/>
          <a:chExt cx="0" cy="0"/>
        </a:xfrm>
      </p:grpSpPr>
      <p:sp>
        <p:nvSpPr>
          <p:cNvPr id="174" name="Google Shape;174;p6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6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6" name="Google Shape;176;p6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7" name="Google Shape;177;p6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8" name="Google Shape;178;p63"/>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79" name="Shape 179"/>
        <p:cNvGrpSpPr/>
        <p:nvPr/>
      </p:nvGrpSpPr>
      <p:grpSpPr>
        <a:xfrm>
          <a:off x="0" y="0"/>
          <a:ext cx="0" cy="0"/>
          <a:chOff x="0" y="0"/>
          <a:chExt cx="0" cy="0"/>
        </a:xfrm>
      </p:grpSpPr>
      <p:sp>
        <p:nvSpPr>
          <p:cNvPr id="180" name="Google Shape;180;p6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64"/>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2" name="Google Shape;182;p64"/>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3" name="Google Shape;183;p64"/>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4" name="Google Shape;184;p64"/>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5" name="Google Shape;185;p64"/>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6" name="Google Shape;186;p64"/>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5" name="Shape 25"/>
        <p:cNvGrpSpPr/>
        <p:nvPr/>
      </p:nvGrpSpPr>
      <p:grpSpPr>
        <a:xfrm>
          <a:off x="0" y="0"/>
          <a:ext cx="0" cy="0"/>
          <a:chOff x="0" y="0"/>
          <a:chExt cx="0" cy="0"/>
        </a:xfrm>
      </p:grpSpPr>
      <p:sp>
        <p:nvSpPr>
          <p:cNvPr id="26" name="Google Shape;26;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1" name="Shape 31"/>
        <p:cNvGrpSpPr/>
        <p:nvPr/>
      </p:nvGrpSpPr>
      <p:grpSpPr>
        <a:xfrm>
          <a:off x="0" y="0"/>
          <a:ext cx="0" cy="0"/>
          <a:chOff x="0" y="0"/>
          <a:chExt cx="0" cy="0"/>
        </a:xfrm>
      </p:grpSpPr>
      <p:sp>
        <p:nvSpPr>
          <p:cNvPr id="32" name="Google Shape;32;p36"/>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3" name="Shape 33"/>
        <p:cNvGrpSpPr/>
        <p:nvPr/>
      </p:nvGrpSpPr>
      <p:grpSpPr>
        <a:xfrm>
          <a:off x="0" y="0"/>
          <a:ext cx="0" cy="0"/>
          <a:chOff x="0" y="0"/>
          <a:chExt cx="0" cy="0"/>
        </a:xfrm>
      </p:grpSpPr>
      <p:sp>
        <p:nvSpPr>
          <p:cNvPr id="34" name="Google Shape;34;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3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3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8" name="Shape 38"/>
        <p:cNvGrpSpPr/>
        <p:nvPr/>
      </p:nvGrpSpPr>
      <p:grpSpPr>
        <a:xfrm>
          <a:off x="0" y="0"/>
          <a:ext cx="0" cy="0"/>
          <a:chOff x="0" y="0"/>
          <a:chExt cx="0" cy="0"/>
        </a:xfrm>
      </p:grpSpPr>
      <p:sp>
        <p:nvSpPr>
          <p:cNvPr id="39" name="Google Shape;39;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3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3" name="Shape 43"/>
        <p:cNvGrpSpPr/>
        <p:nvPr/>
      </p:nvGrpSpPr>
      <p:grpSpPr>
        <a:xfrm>
          <a:off x="0" y="0"/>
          <a:ext cx="0" cy="0"/>
          <a:chOff x="0" y="0"/>
          <a:chExt cx="0" cy="0"/>
        </a:xfrm>
      </p:grpSpPr>
      <p:sp>
        <p:nvSpPr>
          <p:cNvPr id="44" name="Google Shape;44;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3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3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9" name="Shape 9"/>
        <p:cNvGrpSpPr/>
        <p:nvPr/>
      </p:nvGrpSpPr>
      <p:grpSpPr>
        <a:xfrm>
          <a:off x="0" y="0"/>
          <a:ext cx="0" cy="0"/>
          <a:chOff x="0" y="0"/>
          <a:chExt cx="0" cy="0"/>
        </a:xfrm>
      </p:grpSpPr>
      <p:sp>
        <p:nvSpPr>
          <p:cNvPr id="10" name="Google Shape;10;p26"/>
          <p:cNvSpPr/>
          <p:nvPr/>
        </p:nvSpPr>
        <p:spPr>
          <a:xfrm rot="5400000">
            <a:off x="10001160" y="0"/>
            <a:ext cx="2190960" cy="2190960"/>
          </a:xfrm>
          <a:prstGeom prst="diagStripe">
            <a:avLst>
              <a:gd fmla="val 0" name="adj"/>
            </a:avLst>
          </a:prstGeom>
          <a:solidFill>
            <a:schemeClr val="lt1">
              <a:alpha val="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6"/>
          <p:cNvGrpSpPr/>
          <p:nvPr/>
        </p:nvGrpSpPr>
        <p:grpSpPr>
          <a:xfrm>
            <a:off x="0" y="2160"/>
            <a:ext cx="6870600" cy="6845040"/>
            <a:chOff x="0" y="2160"/>
            <a:chExt cx="6870600" cy="6845040"/>
          </a:xfrm>
        </p:grpSpPr>
        <p:sp>
          <p:nvSpPr>
            <p:cNvPr id="12" name="Google Shape;12;p26"/>
            <p:cNvSpPr/>
            <p:nvPr/>
          </p:nvSpPr>
          <p:spPr>
            <a:xfrm rot="-5400000">
              <a:off x="12960" y="-10440"/>
              <a:ext cx="6844680" cy="6870600"/>
            </a:xfrm>
            <a:prstGeom prst="diagStripe">
              <a:avLst>
                <a:gd fmla="val 50000" name="adj"/>
              </a:avLst>
            </a:prstGeom>
            <a:solidFill>
              <a:schemeClr val="lt1">
                <a:alpha val="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rot="-5400000">
              <a:off x="9720" y="1513800"/>
              <a:ext cx="5308920" cy="5328360"/>
            </a:xfrm>
            <a:prstGeom prst="diagStripe">
              <a:avLst>
                <a:gd fmla="val 58774" name="adj"/>
              </a:avLst>
            </a:prstGeom>
            <a:solidFill>
              <a:schemeClr val="lt1">
                <a:alpha val="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6"/>
            <p:cNvSpPr/>
            <p:nvPr/>
          </p:nvSpPr>
          <p:spPr>
            <a:xfrm rot="-5400000">
              <a:off x="7920" y="-3600"/>
              <a:ext cx="3054600" cy="306612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6"/>
            <p:cNvSpPr/>
            <p:nvPr/>
          </p:nvSpPr>
          <p:spPr>
            <a:xfrm flipH="1">
              <a:off x="869760" y="784440"/>
              <a:ext cx="3066120" cy="30546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6"/>
          <p:cNvSpPr txBox="1"/>
          <p:nvPr>
            <p:ph type="title"/>
          </p:nvPr>
        </p:nvSpPr>
        <p:spPr>
          <a:xfrm>
            <a:off x="1098360" y="1712880"/>
            <a:ext cx="6367320" cy="17337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66" name="Shape 66"/>
        <p:cNvGrpSpPr/>
        <p:nvPr/>
      </p:nvGrpSpPr>
      <p:grpSpPr>
        <a:xfrm>
          <a:off x="0" y="0"/>
          <a:ext cx="0" cy="0"/>
          <a:chOff x="0" y="0"/>
          <a:chExt cx="0" cy="0"/>
        </a:xfrm>
      </p:grpSpPr>
      <p:sp>
        <p:nvSpPr>
          <p:cNvPr id="67" name="Google Shape;67;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2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117" name="Shape 117"/>
        <p:cNvGrpSpPr/>
        <p:nvPr/>
      </p:nvGrpSpPr>
      <p:grpSpPr>
        <a:xfrm>
          <a:off x="0" y="0"/>
          <a:ext cx="0" cy="0"/>
          <a:chOff x="0" y="0"/>
          <a:chExt cx="0" cy="0"/>
        </a:xfrm>
      </p:grpSpPr>
      <p:grpSp>
        <p:nvGrpSpPr>
          <p:cNvPr id="118" name="Google Shape;118;p30"/>
          <p:cNvGrpSpPr/>
          <p:nvPr/>
        </p:nvGrpSpPr>
        <p:grpSpPr>
          <a:xfrm>
            <a:off x="5875740" y="-720"/>
            <a:ext cx="6315840" cy="6858000"/>
            <a:chOff x="5875740" y="-720"/>
            <a:chExt cx="6315840" cy="6858000"/>
          </a:xfrm>
        </p:grpSpPr>
        <p:sp>
          <p:nvSpPr>
            <p:cNvPr id="119" name="Google Shape;119;p30"/>
            <p:cNvSpPr/>
            <p:nvPr/>
          </p:nvSpPr>
          <p:spPr>
            <a:xfrm rot="5400000">
              <a:off x="5878080" y="-1800"/>
              <a:ext cx="6311160" cy="6315840"/>
            </a:xfrm>
            <a:prstGeom prst="diagStripe">
              <a:avLst>
                <a:gd fmla="val 49469" name="adj"/>
              </a:avLst>
            </a:prstGeom>
            <a:solidFill>
              <a:schemeClr val="lt1">
                <a:alpha val="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0"/>
            <p:cNvSpPr/>
            <p:nvPr/>
          </p:nvSpPr>
          <p:spPr>
            <a:xfrm rot="5400000">
              <a:off x="6455520" y="6840"/>
              <a:ext cx="5729760" cy="5714640"/>
            </a:xfrm>
            <a:prstGeom prst="diagStripe">
              <a:avLst>
                <a:gd fmla="val 0" name="adj"/>
              </a:avLst>
            </a:prstGeom>
            <a:solidFill>
              <a:schemeClr val="lt1">
                <a:alpha val="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0"/>
            <p:cNvSpPr/>
            <p:nvPr/>
          </p:nvSpPr>
          <p:spPr>
            <a:xfrm rot="-5400000">
              <a:off x="7490880" y="164952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0"/>
            <p:cNvSpPr/>
            <p:nvPr/>
          </p:nvSpPr>
          <p:spPr>
            <a:xfrm flipH="1">
              <a:off x="7799040" y="192528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0"/>
            <p:cNvSpPr/>
            <p:nvPr/>
          </p:nvSpPr>
          <p:spPr>
            <a:xfrm rot="-5400000">
              <a:off x="7982640" y="329328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0"/>
            <p:cNvSpPr/>
            <p:nvPr/>
          </p:nvSpPr>
          <p:spPr>
            <a:xfrm flipH="1">
              <a:off x="8295120" y="356904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0"/>
            <p:cNvSpPr/>
            <p:nvPr/>
          </p:nvSpPr>
          <p:spPr>
            <a:xfrm rot="-5400000">
              <a:off x="8900280" y="248364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0"/>
            <p:cNvSpPr/>
            <p:nvPr/>
          </p:nvSpPr>
          <p:spPr>
            <a:xfrm flipH="1">
              <a:off x="9209880" y="2759400"/>
              <a:ext cx="1077480" cy="107748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0"/>
            <p:cNvSpPr/>
            <p:nvPr/>
          </p:nvSpPr>
          <p:spPr>
            <a:xfrm rot="-5400000">
              <a:off x="9147960" y="330444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0"/>
            <p:cNvSpPr/>
            <p:nvPr/>
          </p:nvSpPr>
          <p:spPr>
            <a:xfrm flipH="1">
              <a:off x="10619280" y="359064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0"/>
            <p:cNvSpPr/>
            <p:nvPr/>
          </p:nvSpPr>
          <p:spPr>
            <a:xfrm flipH="1">
              <a:off x="10859040" y="441144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0"/>
            <p:cNvSpPr/>
            <p:nvPr/>
          </p:nvSpPr>
          <p:spPr>
            <a:xfrm rot="-5400000">
              <a:off x="9396720" y="412740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0"/>
            <p:cNvSpPr/>
            <p:nvPr/>
          </p:nvSpPr>
          <p:spPr>
            <a:xfrm flipH="1">
              <a:off x="9701280" y="440316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0"/>
            <p:cNvSpPr/>
            <p:nvPr/>
          </p:nvSpPr>
          <p:spPr>
            <a:xfrm rot="-5400000">
              <a:off x="9636480" y="4948560"/>
              <a:ext cx="1077480" cy="107748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0"/>
            <p:cNvSpPr/>
            <p:nvPr/>
          </p:nvSpPr>
          <p:spPr>
            <a:xfrm flipH="1">
              <a:off x="9948960" y="522432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0"/>
            <p:cNvSpPr/>
            <p:nvPr/>
          </p:nvSpPr>
          <p:spPr>
            <a:xfrm rot="-5400000">
              <a:off x="10802880" y="495864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0"/>
            <p:cNvSpPr/>
            <p:nvPr/>
          </p:nvSpPr>
          <p:spPr>
            <a:xfrm flipH="1">
              <a:off x="11111760" y="523440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0"/>
            <p:cNvSpPr/>
            <p:nvPr/>
          </p:nvSpPr>
          <p:spPr>
            <a:xfrm rot="-5400000">
              <a:off x="11050920" y="5779800"/>
              <a:ext cx="1077480" cy="1077480"/>
            </a:xfrm>
            <a:prstGeom prst="diagStripe">
              <a:avLst>
                <a:gd fmla="val 50000" name="adj"/>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8" name="Google Shape;138;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
          <p:cNvSpPr/>
          <p:nvPr/>
        </p:nvSpPr>
        <p:spPr>
          <a:xfrm>
            <a:off x="4716360" y="2104560"/>
            <a:ext cx="6689160" cy="2104560"/>
          </a:xfrm>
          <a:prstGeom prst="rect">
            <a:avLst/>
          </a:prstGeom>
          <a:noFill/>
          <a:ln>
            <a:noFill/>
          </a:ln>
        </p:spPr>
        <p:txBody>
          <a:bodyPr anchorCtr="0" anchor="t" bIns="122025" lIns="122025" spcFirstLastPara="1" rIns="122025" wrap="square" tIns="122025">
            <a:noAutofit/>
          </a:bodyPr>
          <a:lstStyle/>
          <a:p>
            <a:pPr indent="0" lvl="0" marL="0" marR="0" rtl="0" algn="l">
              <a:lnSpc>
                <a:spcPct val="100000"/>
              </a:lnSpc>
              <a:spcBef>
                <a:spcPts val="0"/>
              </a:spcBef>
              <a:spcAft>
                <a:spcPts val="0"/>
              </a:spcAft>
              <a:buClr>
                <a:srgbClr val="000000"/>
              </a:buClr>
              <a:buSzPts val="3900"/>
              <a:buFont typeface="Arial"/>
              <a:buNone/>
            </a:pPr>
            <a:r>
              <a:rPr b="1" i="0" lang="en-IN" sz="3900" u="none" cap="none" strike="noStrike">
                <a:solidFill>
                  <a:srgbClr val="FFFFFF"/>
                </a:solidFill>
                <a:latin typeface="Times New Roman"/>
                <a:ea typeface="Times New Roman"/>
                <a:cs typeface="Times New Roman"/>
                <a:sym typeface="Times New Roman"/>
              </a:rPr>
              <a:t>DAILY TRANSACTION EXPENSES MANAGEMENT</a:t>
            </a:r>
            <a:endParaRPr b="0" i="0" sz="3900" u="none" cap="none" strike="noStrike">
              <a:solidFill>
                <a:srgbClr val="000000"/>
              </a:solidFill>
              <a:latin typeface="Arial"/>
              <a:ea typeface="Arial"/>
              <a:cs typeface="Arial"/>
              <a:sym typeface="Arial"/>
            </a:endParaRPr>
          </a:p>
        </p:txBody>
      </p:sp>
      <p:sp>
        <p:nvSpPr>
          <p:cNvPr id="192" name="Google Shape;192;p1"/>
          <p:cNvSpPr/>
          <p:nvPr/>
        </p:nvSpPr>
        <p:spPr>
          <a:xfrm>
            <a:off x="6706800" y="3980880"/>
            <a:ext cx="4441320" cy="2647800"/>
          </a:xfrm>
          <a:prstGeom prst="rect">
            <a:avLst/>
          </a:prstGeom>
          <a:noFill/>
          <a:ln>
            <a:noFill/>
          </a:ln>
        </p:spPr>
        <p:txBody>
          <a:bodyPr anchorCtr="0" anchor="t" bIns="122025" lIns="122025" spcFirstLastPara="1" rIns="122025" wrap="square" tIns="122025">
            <a:noAutofit/>
          </a:bodyPr>
          <a:lstStyle/>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 </a:t>
            </a:r>
            <a:r>
              <a:rPr b="1" i="0" lang="en-IN" sz="2000" u="none" cap="none" strike="noStrike">
                <a:solidFill>
                  <a:srgbClr val="FFFFFF"/>
                </a:solidFill>
                <a:latin typeface="Times New Roman"/>
                <a:ea typeface="Times New Roman"/>
                <a:cs typeface="Times New Roman"/>
                <a:sym typeface="Times New Roman"/>
              </a:rPr>
              <a:t>CONTRIBUTION OF-</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1001"/>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SATVIK NAGPAL - 19CSU280</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1001"/>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SHUBHAM DROLIA - 19CSU302</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1001"/>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SHUCHI KHANDELWAL - 19CSU393</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1001"/>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SHREY BISHT - 19CSU297</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1001"/>
              </a:spcBef>
              <a:spcAft>
                <a:spcPts val="0"/>
              </a:spcAft>
              <a:buClr>
                <a:srgbClr val="000000"/>
              </a:buClr>
              <a:buSzPts val="2000"/>
              <a:buFont typeface="Arial"/>
              <a:buNone/>
            </a:pPr>
            <a:r>
              <a:rPr b="0" i="0" lang="en-IN" sz="2000" u="none" cap="none" strike="noStrike">
                <a:solidFill>
                  <a:srgbClr val="FFFFFF"/>
                </a:solidFill>
                <a:latin typeface="Times New Roman"/>
                <a:ea typeface="Times New Roman"/>
                <a:cs typeface="Times New Roman"/>
                <a:sym typeface="Times New Roman"/>
              </a:rPr>
              <a:t>SHOBHIT - 19CSU296</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77a1026ec8_0_24"/>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Number Validations</a:t>
            </a:r>
            <a:endParaRPr sz="8000">
              <a:solidFill>
                <a:schemeClr val="lt1"/>
              </a:solidFill>
              <a:latin typeface="Times New Roman"/>
              <a:ea typeface="Times New Roman"/>
              <a:cs typeface="Times New Roman"/>
              <a:sym typeface="Times New Roman"/>
            </a:endParaRPr>
          </a:p>
        </p:txBody>
      </p:sp>
      <p:sp>
        <p:nvSpPr>
          <p:cNvPr id="251" name="Google Shape;251;g77a1026ec8_0_24"/>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400"/>
              <a:buFont typeface="Arial"/>
              <a:buNone/>
            </a:pPr>
            <a:r>
              <a:rPr lang="en-IN" sz="2500">
                <a:solidFill>
                  <a:schemeClr val="lt1"/>
                </a:solidFill>
                <a:latin typeface="Times New Roman"/>
                <a:ea typeface="Times New Roman"/>
                <a:cs typeface="Times New Roman"/>
                <a:sym typeface="Times New Roman"/>
              </a:rPr>
              <a:t>We have made several password validations that are checked</a:t>
            </a:r>
            <a:endParaRPr sz="2500">
              <a:solidFill>
                <a:schemeClr val="lt1"/>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number shouldn’t contain characters</a:t>
            </a:r>
            <a:endParaRPr sz="2500">
              <a:solidFill>
                <a:schemeClr val="lt1"/>
              </a:solidFill>
              <a:latin typeface="Times New Roman"/>
              <a:ea typeface="Times New Roman"/>
              <a:cs typeface="Times New Roman"/>
              <a:sym typeface="Times New Roman"/>
            </a:endParaRPr>
          </a:p>
          <a:p>
            <a:pPr indent="-387350" lvl="0" marL="457200" rtl="0" algn="l">
              <a:lnSpc>
                <a:spcPct val="115000"/>
              </a:lnSpc>
              <a:spcBef>
                <a:spcPts val="0"/>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number should be 10 digits</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10"/>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8000" u="none" cap="none" strike="noStrike">
              <a:solidFill>
                <a:srgbClr val="000000"/>
              </a:solidFill>
              <a:latin typeface="Arial"/>
              <a:ea typeface="Arial"/>
              <a:cs typeface="Arial"/>
              <a:sym typeface="Arial"/>
            </a:endParaRPr>
          </a:p>
        </p:txBody>
      </p:sp>
      <p:pic>
        <p:nvPicPr>
          <p:cNvPr id="257" name="Google Shape;257;p10"/>
          <p:cNvPicPr preferRelativeResize="0"/>
          <p:nvPr/>
        </p:nvPicPr>
        <p:blipFill rotWithShape="1">
          <a:blip r:embed="rId3">
            <a:alphaModFix/>
          </a:blip>
          <a:srcRect b="0" l="0" r="0" t="0"/>
          <a:stretch/>
        </p:blipFill>
        <p:spPr>
          <a:xfrm>
            <a:off x="2472000" y="2133610"/>
            <a:ext cx="6124575" cy="2590800"/>
          </a:xfrm>
          <a:prstGeom prst="rect">
            <a:avLst/>
          </a:prstGeom>
          <a:noFill/>
          <a:ln>
            <a:noFill/>
          </a:ln>
        </p:spPr>
      </p:pic>
      <p:sp>
        <p:nvSpPr>
          <p:cNvPr id="258" name="Google Shape;258;p10"/>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The Main Page</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11"/>
          <p:cNvSpPr/>
          <p:nvPr/>
        </p:nvSpPr>
        <p:spPr>
          <a:xfrm>
            <a:off x="1103400" y="2053080"/>
            <a:ext cx="8946000" cy="4194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 name="Google Shape;264;p11"/>
          <p:cNvPicPr preferRelativeResize="0"/>
          <p:nvPr/>
        </p:nvPicPr>
        <p:blipFill rotWithShape="1">
          <a:blip r:embed="rId3">
            <a:alphaModFix/>
          </a:blip>
          <a:srcRect b="0" l="0" r="0" t="0"/>
          <a:stretch/>
        </p:blipFill>
        <p:spPr>
          <a:xfrm>
            <a:off x="1859125" y="1579975"/>
            <a:ext cx="8473751" cy="4856375"/>
          </a:xfrm>
          <a:prstGeom prst="rect">
            <a:avLst/>
          </a:prstGeom>
          <a:noFill/>
          <a:ln>
            <a:noFill/>
          </a:ln>
        </p:spPr>
      </p:pic>
      <p:sp>
        <p:nvSpPr>
          <p:cNvPr id="265" name="Google Shape;265;p11"/>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5000">
                <a:solidFill>
                  <a:schemeClr val="lt1"/>
                </a:solidFill>
                <a:latin typeface="Times New Roman"/>
                <a:ea typeface="Times New Roman"/>
                <a:cs typeface="Times New Roman"/>
                <a:sym typeface="Times New Roman"/>
              </a:rPr>
              <a:t>When you enter the wrong details for login</a:t>
            </a:r>
            <a:endParaRPr sz="50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g84de82e0eb_0_12"/>
          <p:cNvSpPr/>
          <p:nvPr/>
        </p:nvSpPr>
        <p:spPr>
          <a:xfrm>
            <a:off x="646200" y="452880"/>
            <a:ext cx="9403800" cy="13998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271" name="Google Shape;271;g84de82e0eb_0_12"/>
          <p:cNvSpPr/>
          <p:nvPr/>
        </p:nvSpPr>
        <p:spPr>
          <a:xfrm>
            <a:off x="1103400" y="2053080"/>
            <a:ext cx="8946000" cy="419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2" name="Google Shape;272;g84de82e0eb_0_12"/>
          <p:cNvPicPr preferRelativeResize="0"/>
          <p:nvPr/>
        </p:nvPicPr>
        <p:blipFill rotWithShape="1">
          <a:blip r:embed="rId3">
            <a:alphaModFix/>
          </a:blip>
          <a:srcRect b="0" l="0" r="0" t="0"/>
          <a:stretch/>
        </p:blipFill>
        <p:spPr>
          <a:xfrm>
            <a:off x="4137188" y="2053076"/>
            <a:ext cx="3917625" cy="4481301"/>
          </a:xfrm>
          <a:prstGeom prst="rect">
            <a:avLst/>
          </a:prstGeom>
          <a:noFill/>
          <a:ln>
            <a:noFill/>
          </a:ln>
        </p:spPr>
      </p:pic>
      <p:sp>
        <p:nvSpPr>
          <p:cNvPr id="273" name="Google Shape;273;g84de82e0eb_0_12"/>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5000">
                <a:solidFill>
                  <a:schemeClr val="lt1"/>
                </a:solidFill>
                <a:latin typeface="Times New Roman"/>
                <a:ea typeface="Times New Roman"/>
                <a:cs typeface="Times New Roman"/>
                <a:sym typeface="Times New Roman"/>
              </a:rPr>
              <a:t>When you enter the wrong details for signup</a:t>
            </a:r>
            <a:endParaRPr sz="50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g84de82e0eb_0_19"/>
          <p:cNvPicPr preferRelativeResize="0"/>
          <p:nvPr/>
        </p:nvPicPr>
        <p:blipFill rotWithShape="1">
          <a:blip r:embed="rId3">
            <a:alphaModFix/>
          </a:blip>
          <a:srcRect b="0" l="0" r="0" t="0"/>
          <a:stretch/>
        </p:blipFill>
        <p:spPr>
          <a:xfrm>
            <a:off x="3329951" y="1818875"/>
            <a:ext cx="4551375" cy="4686775"/>
          </a:xfrm>
          <a:prstGeom prst="rect">
            <a:avLst/>
          </a:prstGeom>
          <a:noFill/>
          <a:ln>
            <a:noFill/>
          </a:ln>
        </p:spPr>
      </p:pic>
      <p:sp>
        <p:nvSpPr>
          <p:cNvPr id="279" name="Google Shape;279;g84de82e0eb_0_19"/>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5000">
                <a:solidFill>
                  <a:schemeClr val="lt1"/>
                </a:solidFill>
                <a:latin typeface="Times New Roman"/>
                <a:ea typeface="Times New Roman"/>
                <a:cs typeface="Times New Roman"/>
                <a:sym typeface="Times New Roman"/>
              </a:rPr>
              <a:t>When you enter the an already used username for signup</a:t>
            </a:r>
            <a:endParaRPr sz="5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g84de82e0eb_0_26"/>
          <p:cNvPicPr preferRelativeResize="0"/>
          <p:nvPr/>
        </p:nvPicPr>
        <p:blipFill rotWithShape="1">
          <a:blip r:embed="rId3">
            <a:alphaModFix/>
          </a:blip>
          <a:srcRect b="-11581" l="0" r="0" t="-8696"/>
          <a:stretch/>
        </p:blipFill>
        <p:spPr>
          <a:xfrm>
            <a:off x="2825000" y="1967250"/>
            <a:ext cx="7449401" cy="4700525"/>
          </a:xfrm>
          <a:prstGeom prst="rect">
            <a:avLst/>
          </a:prstGeom>
          <a:noFill/>
          <a:ln>
            <a:noFill/>
          </a:ln>
        </p:spPr>
      </p:pic>
      <p:sp>
        <p:nvSpPr>
          <p:cNvPr id="285" name="Google Shape;285;g84de82e0eb_0_26"/>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5000">
                <a:solidFill>
                  <a:schemeClr val="lt1"/>
                </a:solidFill>
                <a:latin typeface="Times New Roman"/>
                <a:ea typeface="Times New Roman"/>
                <a:cs typeface="Times New Roman"/>
                <a:sym typeface="Times New Roman"/>
              </a:rPr>
              <a:t>When username doesn’t meet the validations</a:t>
            </a:r>
            <a:endParaRPr sz="50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0"/>
          <p:cNvSpPr/>
          <p:nvPr/>
        </p:nvSpPr>
        <p:spPr>
          <a:xfrm>
            <a:off x="646200" y="452880"/>
            <a:ext cx="9403920" cy="1399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100"/>
              <a:buFont typeface="Arial"/>
              <a:buNone/>
            </a:pPr>
            <a:r>
              <a:t/>
            </a:r>
            <a:endParaRPr i="0" sz="8000" u="none" cap="none" strike="noStrike">
              <a:solidFill>
                <a:srgbClr val="000000"/>
              </a:solidFill>
              <a:latin typeface="Times New Roman"/>
              <a:ea typeface="Times New Roman"/>
              <a:cs typeface="Times New Roman"/>
              <a:sym typeface="Times New Roman"/>
            </a:endParaRPr>
          </a:p>
        </p:txBody>
      </p:sp>
      <p:sp>
        <p:nvSpPr>
          <p:cNvPr id="291" name="Google Shape;291;p20"/>
          <p:cNvSpPr/>
          <p:nvPr/>
        </p:nvSpPr>
        <p:spPr>
          <a:xfrm>
            <a:off x="9601200" y="1702800"/>
            <a:ext cx="2039400" cy="4194720"/>
          </a:xfrm>
          <a:prstGeom prst="rect">
            <a:avLst/>
          </a:prstGeom>
          <a:noFill/>
          <a:ln>
            <a:noFill/>
          </a:ln>
        </p:spPr>
        <p:txBody>
          <a:bodyPr anchorCtr="0" anchor="ctr" bIns="45000" lIns="90000" spcFirstLastPara="1" rIns="90000" wrap="square" tIns="45000">
            <a:noAutofit/>
          </a:bodyPr>
          <a:lstStyle/>
          <a:p>
            <a:pPr indent="0" lvl="0" marL="0" marR="0" rtl="0" algn="ctr">
              <a:lnSpc>
                <a:spcPct val="115000"/>
              </a:lnSpc>
              <a:spcBef>
                <a:spcPts val="0"/>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After this page you are sent to the login page to login </a:t>
            </a:r>
            <a:endParaRPr i="0" sz="2500" u="none" cap="none" strike="noStrike">
              <a:solidFill>
                <a:srgbClr val="000000"/>
              </a:solidFill>
              <a:latin typeface="Times New Roman"/>
              <a:ea typeface="Times New Roman"/>
              <a:cs typeface="Times New Roman"/>
              <a:sym typeface="Times New Roman"/>
            </a:endParaRPr>
          </a:p>
        </p:txBody>
      </p:sp>
      <p:sp>
        <p:nvSpPr>
          <p:cNvPr id="292" name="Google Shape;292;p20"/>
          <p:cNvSpPr/>
          <p:nvPr/>
        </p:nvSpPr>
        <p:spPr>
          <a:xfrm>
            <a:off x="-2226240" y="2387880"/>
            <a:ext cx="1992240" cy="13996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3" name="Google Shape;293;p20"/>
          <p:cNvPicPr preferRelativeResize="0"/>
          <p:nvPr/>
        </p:nvPicPr>
        <p:blipFill rotWithShape="1">
          <a:blip r:embed="rId3">
            <a:alphaModFix/>
          </a:blip>
          <a:srcRect b="16226" l="0" r="7037" t="0"/>
          <a:stretch/>
        </p:blipFill>
        <p:spPr>
          <a:xfrm>
            <a:off x="215425" y="2004950"/>
            <a:ext cx="4186551" cy="2509375"/>
          </a:xfrm>
          <a:prstGeom prst="rect">
            <a:avLst/>
          </a:prstGeom>
          <a:noFill/>
          <a:ln>
            <a:noFill/>
          </a:ln>
        </p:spPr>
      </p:pic>
      <p:pic>
        <p:nvPicPr>
          <p:cNvPr id="294" name="Google Shape;294;p20"/>
          <p:cNvPicPr preferRelativeResize="0"/>
          <p:nvPr/>
        </p:nvPicPr>
        <p:blipFill rotWithShape="1">
          <a:blip r:embed="rId4">
            <a:alphaModFix/>
          </a:blip>
          <a:srcRect b="0" l="0" r="0" t="0"/>
          <a:stretch/>
        </p:blipFill>
        <p:spPr>
          <a:xfrm>
            <a:off x="4554376" y="2004960"/>
            <a:ext cx="4894424" cy="4382935"/>
          </a:xfrm>
          <a:prstGeom prst="rect">
            <a:avLst/>
          </a:prstGeom>
          <a:noFill/>
          <a:ln>
            <a:noFill/>
          </a:ln>
        </p:spPr>
      </p:pic>
      <p:sp>
        <p:nvSpPr>
          <p:cNvPr id="295" name="Google Shape;295;p20"/>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rgbClr val="FFFFFF"/>
                </a:solidFill>
                <a:latin typeface="Times New Roman"/>
                <a:ea typeface="Times New Roman"/>
                <a:cs typeface="Times New Roman"/>
                <a:sym typeface="Times New Roman"/>
              </a:rPr>
              <a:t>Signup Page</a:t>
            </a:r>
            <a:endParaRPr sz="80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2"/>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pic>
        <p:nvPicPr>
          <p:cNvPr id="301" name="Google Shape;301;p12"/>
          <p:cNvPicPr preferRelativeResize="0"/>
          <p:nvPr/>
        </p:nvPicPr>
        <p:blipFill rotWithShape="1">
          <a:blip r:embed="rId3">
            <a:alphaModFix/>
          </a:blip>
          <a:srcRect b="0" l="0" r="0" t="0"/>
          <a:stretch/>
        </p:blipFill>
        <p:spPr>
          <a:xfrm>
            <a:off x="2761682" y="1852550"/>
            <a:ext cx="6668650" cy="4322000"/>
          </a:xfrm>
          <a:prstGeom prst="rect">
            <a:avLst/>
          </a:prstGeom>
          <a:noFill/>
          <a:ln>
            <a:noFill/>
          </a:ln>
        </p:spPr>
      </p:pic>
      <p:sp>
        <p:nvSpPr>
          <p:cNvPr id="302" name="Google Shape;302;p12"/>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5000">
                <a:solidFill>
                  <a:schemeClr val="lt1"/>
                </a:solidFill>
                <a:latin typeface="Times New Roman"/>
                <a:ea typeface="Times New Roman"/>
                <a:cs typeface="Times New Roman"/>
                <a:sym typeface="Times New Roman"/>
              </a:rPr>
              <a:t>The username is visible while the password is not</a:t>
            </a:r>
            <a:endParaRPr sz="50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3"/>
          <p:cNvSpPr/>
          <p:nvPr/>
        </p:nvSpPr>
        <p:spPr>
          <a:xfrm>
            <a:off x="1393560" y="48852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6500"/>
              <a:buFont typeface="Arial"/>
              <a:buNone/>
            </a:pPr>
            <a:r>
              <a:t/>
            </a:r>
            <a:endParaRPr i="0" sz="8000" u="none" cap="none" strike="noStrike">
              <a:solidFill>
                <a:srgbClr val="000000"/>
              </a:solidFill>
              <a:latin typeface="Times New Roman"/>
              <a:ea typeface="Times New Roman"/>
              <a:cs typeface="Times New Roman"/>
              <a:sym typeface="Times New Roman"/>
            </a:endParaRPr>
          </a:p>
        </p:txBody>
      </p:sp>
      <p:pic>
        <p:nvPicPr>
          <p:cNvPr id="308" name="Google Shape;308;p13"/>
          <p:cNvPicPr preferRelativeResize="0"/>
          <p:nvPr/>
        </p:nvPicPr>
        <p:blipFill rotWithShape="1">
          <a:blip r:embed="rId3">
            <a:alphaModFix/>
          </a:blip>
          <a:srcRect b="0" l="0" r="0" t="0"/>
          <a:stretch/>
        </p:blipFill>
        <p:spPr>
          <a:xfrm>
            <a:off x="2724150" y="1888200"/>
            <a:ext cx="5181600" cy="3390900"/>
          </a:xfrm>
          <a:prstGeom prst="rect">
            <a:avLst/>
          </a:prstGeom>
          <a:noFill/>
          <a:ln>
            <a:noFill/>
          </a:ln>
        </p:spPr>
      </p:pic>
      <p:sp>
        <p:nvSpPr>
          <p:cNvPr id="309" name="Google Shape;309;p13"/>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The Main Menu</a:t>
            </a:r>
            <a:endParaRPr sz="80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4"/>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6500">
                <a:solidFill>
                  <a:schemeClr val="lt1"/>
                </a:solidFill>
                <a:latin typeface="Times New Roman"/>
                <a:ea typeface="Times New Roman"/>
                <a:cs typeface="Times New Roman"/>
                <a:sym typeface="Times New Roman"/>
              </a:rPr>
              <a:t>Showing The Existing File</a:t>
            </a:r>
            <a:endParaRPr sz="6500">
              <a:solidFill>
                <a:schemeClr val="lt1"/>
              </a:solidFill>
              <a:latin typeface="Times New Roman"/>
              <a:ea typeface="Times New Roman"/>
              <a:cs typeface="Times New Roman"/>
              <a:sym typeface="Times New Roman"/>
            </a:endParaRPr>
          </a:p>
        </p:txBody>
      </p:sp>
      <p:pic>
        <p:nvPicPr>
          <p:cNvPr id="315" name="Google Shape;315;p14"/>
          <p:cNvPicPr preferRelativeResize="0"/>
          <p:nvPr/>
        </p:nvPicPr>
        <p:blipFill rotWithShape="1">
          <a:blip r:embed="rId3">
            <a:alphaModFix/>
          </a:blip>
          <a:srcRect b="0" l="0" r="0" t="0"/>
          <a:stretch/>
        </p:blipFill>
        <p:spPr>
          <a:xfrm>
            <a:off x="3258633" y="1979725"/>
            <a:ext cx="5089241" cy="439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700"/>
              <a:buFont typeface="Arial"/>
              <a:buNone/>
            </a:pPr>
            <a:r>
              <a:rPr b="1" i="0" lang="en-IN" sz="3700" u="none" cap="none" strike="noStrike">
                <a:solidFill>
                  <a:srgbClr val="FFFFFF"/>
                </a:solidFill>
                <a:latin typeface="Arial"/>
                <a:ea typeface="Arial"/>
                <a:cs typeface="Arial"/>
                <a:sym typeface="Arial"/>
              </a:rPr>
              <a:t>DAILY TRANSACTION EXPENSES    MANAGEMENT</a:t>
            </a:r>
            <a:br>
              <a:rPr b="0" i="0" lang="en-IN" sz="1800" u="none" cap="none" strike="noStrike">
                <a:solidFill>
                  <a:srgbClr val="000000"/>
                </a:solidFill>
                <a:latin typeface="Arial"/>
                <a:ea typeface="Arial"/>
                <a:cs typeface="Arial"/>
                <a:sym typeface="Arial"/>
              </a:rPr>
            </a:br>
            <a:endParaRPr b="0" i="0" sz="3700" u="none" cap="none" strike="noStrike">
              <a:solidFill>
                <a:srgbClr val="000000"/>
              </a:solidFill>
              <a:latin typeface="Arial"/>
              <a:ea typeface="Arial"/>
              <a:cs typeface="Arial"/>
              <a:sym typeface="Arial"/>
            </a:endParaRPr>
          </a:p>
        </p:txBody>
      </p:sp>
      <p:sp>
        <p:nvSpPr>
          <p:cNvPr id="198" name="Google Shape;198;p2"/>
          <p:cNvSpPr/>
          <p:nvPr/>
        </p:nvSpPr>
        <p:spPr>
          <a:xfrm>
            <a:off x="1103400" y="1976760"/>
            <a:ext cx="8946000" cy="4804560"/>
          </a:xfrm>
          <a:prstGeom prst="rect">
            <a:avLst/>
          </a:prstGeom>
          <a:noFill/>
          <a:ln>
            <a:noFill/>
          </a:ln>
        </p:spPr>
        <p:txBody>
          <a:bodyPr anchorCtr="0" anchor="t" bIns="45000" lIns="90000" spcFirstLastPara="1" rIns="90000" wrap="square" tIns="45000">
            <a:noAutofit/>
          </a:bodyPr>
          <a:lstStyle/>
          <a:p>
            <a:pPr indent="0" lvl="0" marL="0" marR="0" rtl="0" algn="just">
              <a:lnSpc>
                <a:spcPct val="115000"/>
              </a:lnSpc>
              <a:spcBef>
                <a:spcPts val="0"/>
              </a:spcBef>
              <a:spcAft>
                <a:spcPts val="0"/>
              </a:spcAft>
              <a:buClr>
                <a:srgbClr val="000000"/>
              </a:buClr>
              <a:buSzPts val="2700"/>
              <a:buFont typeface="Arial"/>
              <a:buNone/>
            </a:pPr>
            <a:r>
              <a:rPr b="0" i="0" lang="en-IN" sz="2700" u="none" cap="none" strike="noStrike">
                <a:solidFill>
                  <a:srgbClr val="FFFFFF"/>
                </a:solidFill>
                <a:latin typeface="Times New Roman"/>
                <a:ea typeface="Times New Roman"/>
                <a:cs typeface="Times New Roman"/>
                <a:sym typeface="Times New Roman"/>
              </a:rPr>
              <a:t>This project is useful in keeping the data save for the new user as well as for the old user . Every time user login to his account by username and password . On every sign up Validations are present on username like no space present and on password field like length should not be less than 6, use of numeric and special characters with upper and lower case. Following attribute is displayed in which data can be added, delete and updated in a File. By keeping in mind every Exception is handled.</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5"/>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pic>
        <p:nvPicPr>
          <p:cNvPr id="321" name="Google Shape;321;p15"/>
          <p:cNvPicPr preferRelativeResize="0"/>
          <p:nvPr/>
        </p:nvPicPr>
        <p:blipFill rotWithShape="1">
          <a:blip r:embed="rId3">
            <a:alphaModFix/>
          </a:blip>
          <a:srcRect b="0" l="0" r="0" t="0"/>
          <a:stretch/>
        </p:blipFill>
        <p:spPr>
          <a:xfrm>
            <a:off x="6958777" y="1665227"/>
            <a:ext cx="4538450" cy="4012051"/>
          </a:xfrm>
          <a:prstGeom prst="rect">
            <a:avLst/>
          </a:prstGeom>
          <a:noFill/>
          <a:ln>
            <a:noFill/>
          </a:ln>
        </p:spPr>
      </p:pic>
      <p:pic>
        <p:nvPicPr>
          <p:cNvPr id="322" name="Google Shape;322;p15"/>
          <p:cNvPicPr preferRelativeResize="0"/>
          <p:nvPr/>
        </p:nvPicPr>
        <p:blipFill rotWithShape="1">
          <a:blip r:embed="rId4">
            <a:alphaModFix/>
          </a:blip>
          <a:srcRect b="0" l="0" r="0" t="0"/>
          <a:stretch/>
        </p:blipFill>
        <p:spPr>
          <a:xfrm>
            <a:off x="259452" y="2220395"/>
            <a:ext cx="5902494" cy="2732900"/>
          </a:xfrm>
          <a:prstGeom prst="rect">
            <a:avLst/>
          </a:prstGeom>
          <a:noFill/>
          <a:ln>
            <a:noFill/>
          </a:ln>
        </p:spPr>
      </p:pic>
      <p:sp>
        <p:nvSpPr>
          <p:cNvPr id="323" name="Google Shape;323;p15"/>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Adding Expenses</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7"/>
          <p:cNvSpPr/>
          <p:nvPr/>
        </p:nvSpPr>
        <p:spPr>
          <a:xfrm>
            <a:off x="1393560" y="500040"/>
            <a:ext cx="9403920" cy="1195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100"/>
              <a:buFont typeface="Arial"/>
              <a:buNone/>
            </a:pPr>
            <a:r>
              <a:t/>
            </a:r>
            <a:endParaRPr i="0" sz="5400" u="none" cap="none" strike="noStrike">
              <a:solidFill>
                <a:srgbClr val="000000"/>
              </a:solidFill>
              <a:latin typeface="Times New Roman"/>
              <a:ea typeface="Times New Roman"/>
              <a:cs typeface="Times New Roman"/>
              <a:sym typeface="Times New Roman"/>
            </a:endParaRPr>
          </a:p>
        </p:txBody>
      </p:sp>
      <p:pic>
        <p:nvPicPr>
          <p:cNvPr id="329" name="Google Shape;329;p17"/>
          <p:cNvPicPr preferRelativeResize="0"/>
          <p:nvPr/>
        </p:nvPicPr>
        <p:blipFill rotWithShape="1">
          <a:blip r:embed="rId3">
            <a:alphaModFix/>
          </a:blip>
          <a:srcRect b="0" l="0" r="0" t="0"/>
          <a:stretch/>
        </p:blipFill>
        <p:spPr>
          <a:xfrm>
            <a:off x="152400" y="1847640"/>
            <a:ext cx="5269651" cy="4857960"/>
          </a:xfrm>
          <a:prstGeom prst="rect">
            <a:avLst/>
          </a:prstGeom>
          <a:noFill/>
          <a:ln>
            <a:noFill/>
          </a:ln>
        </p:spPr>
      </p:pic>
      <p:pic>
        <p:nvPicPr>
          <p:cNvPr id="330" name="Google Shape;330;p17"/>
          <p:cNvPicPr preferRelativeResize="0"/>
          <p:nvPr/>
        </p:nvPicPr>
        <p:blipFill rotWithShape="1">
          <a:blip r:embed="rId4">
            <a:alphaModFix/>
          </a:blip>
          <a:srcRect b="0" l="0" r="0" t="0"/>
          <a:stretch/>
        </p:blipFill>
        <p:spPr>
          <a:xfrm>
            <a:off x="5574451" y="1847640"/>
            <a:ext cx="5740461" cy="4857960"/>
          </a:xfrm>
          <a:prstGeom prst="rect">
            <a:avLst/>
          </a:prstGeom>
          <a:noFill/>
          <a:ln>
            <a:noFill/>
          </a:ln>
        </p:spPr>
      </p:pic>
      <p:sp>
        <p:nvSpPr>
          <p:cNvPr id="331" name="Google Shape;331;p17"/>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Updating Expenses</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16"/>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pic>
        <p:nvPicPr>
          <p:cNvPr id="337" name="Google Shape;337;p16"/>
          <p:cNvPicPr preferRelativeResize="0"/>
          <p:nvPr/>
        </p:nvPicPr>
        <p:blipFill rotWithShape="1">
          <a:blip r:embed="rId3">
            <a:alphaModFix/>
          </a:blip>
          <a:srcRect b="0" l="0" r="0" t="0"/>
          <a:stretch/>
        </p:blipFill>
        <p:spPr>
          <a:xfrm>
            <a:off x="152400" y="2004960"/>
            <a:ext cx="5554576" cy="4700640"/>
          </a:xfrm>
          <a:prstGeom prst="rect">
            <a:avLst/>
          </a:prstGeom>
          <a:noFill/>
          <a:ln>
            <a:noFill/>
          </a:ln>
        </p:spPr>
      </p:pic>
      <p:pic>
        <p:nvPicPr>
          <p:cNvPr id="338" name="Google Shape;338;p16"/>
          <p:cNvPicPr preferRelativeResize="0"/>
          <p:nvPr/>
        </p:nvPicPr>
        <p:blipFill rotWithShape="1">
          <a:blip r:embed="rId4">
            <a:alphaModFix/>
          </a:blip>
          <a:srcRect b="0" l="0" r="0" t="0"/>
          <a:stretch/>
        </p:blipFill>
        <p:spPr>
          <a:xfrm>
            <a:off x="5859376" y="2004960"/>
            <a:ext cx="5530165" cy="4700640"/>
          </a:xfrm>
          <a:prstGeom prst="rect">
            <a:avLst/>
          </a:prstGeom>
          <a:noFill/>
          <a:ln>
            <a:noFill/>
          </a:ln>
        </p:spPr>
      </p:pic>
      <p:sp>
        <p:nvSpPr>
          <p:cNvPr id="339" name="Google Shape;339;p16"/>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Deleting Expenses</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8"/>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Exit</a:t>
            </a:r>
            <a:endParaRPr sz="8000">
              <a:solidFill>
                <a:schemeClr val="lt1"/>
              </a:solidFill>
              <a:latin typeface="Times New Roman"/>
              <a:ea typeface="Times New Roman"/>
              <a:cs typeface="Times New Roman"/>
              <a:sym typeface="Times New Roman"/>
            </a:endParaRPr>
          </a:p>
        </p:txBody>
      </p:sp>
      <p:pic>
        <p:nvPicPr>
          <p:cNvPr id="345" name="Google Shape;345;p18"/>
          <p:cNvPicPr preferRelativeResize="0"/>
          <p:nvPr/>
        </p:nvPicPr>
        <p:blipFill rotWithShape="1">
          <a:blip r:embed="rId3">
            <a:alphaModFix/>
          </a:blip>
          <a:srcRect b="0" l="0" r="0" t="0"/>
          <a:stretch/>
        </p:blipFill>
        <p:spPr>
          <a:xfrm>
            <a:off x="1005595" y="2205051"/>
            <a:ext cx="10180824" cy="3916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9"/>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5100"/>
              <a:buFont typeface="Arial"/>
              <a:buNone/>
            </a:pPr>
            <a:r>
              <a:t/>
            </a:r>
            <a:endParaRPr b="0" i="0" sz="5100" u="none" cap="none" strike="noStrike">
              <a:solidFill>
                <a:srgbClr val="000000"/>
              </a:solidFill>
              <a:latin typeface="Arial"/>
              <a:ea typeface="Arial"/>
              <a:cs typeface="Arial"/>
              <a:sym typeface="Arial"/>
            </a:endParaRPr>
          </a:p>
        </p:txBody>
      </p:sp>
      <p:sp>
        <p:nvSpPr>
          <p:cNvPr id="351" name="Google Shape;351;p19"/>
          <p:cNvSpPr/>
          <p:nvPr/>
        </p:nvSpPr>
        <p:spPr>
          <a:xfrm>
            <a:off x="8550650" y="1565650"/>
            <a:ext cx="3641400" cy="1399800"/>
          </a:xfrm>
          <a:prstGeom prst="rect">
            <a:avLst/>
          </a:prstGeom>
          <a:noFill/>
          <a:ln>
            <a:noFill/>
          </a:ln>
        </p:spPr>
        <p:txBody>
          <a:bodyPr anchorCtr="0" anchor="t" bIns="45000" lIns="90000" spcFirstLastPara="1" rIns="90000" wrap="square" tIns="45000">
            <a:noAutofit/>
          </a:bodyPr>
          <a:lstStyle/>
          <a:p>
            <a:pPr indent="0" lvl="0" marL="0" marR="0" rtl="0" algn="ctr">
              <a:lnSpc>
                <a:spcPct val="115000"/>
              </a:lnSpc>
              <a:spcBef>
                <a:spcPts val="0"/>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The admin is able to see each and every users transaction history</a:t>
            </a:r>
            <a:endParaRPr i="0" sz="2500" u="none" cap="none" strike="noStrike">
              <a:solidFill>
                <a:srgbClr val="000000"/>
              </a:solidFill>
              <a:latin typeface="Times New Roman"/>
              <a:ea typeface="Times New Roman"/>
              <a:cs typeface="Times New Roman"/>
              <a:sym typeface="Times New Roman"/>
            </a:endParaRPr>
          </a:p>
        </p:txBody>
      </p:sp>
      <p:sp>
        <p:nvSpPr>
          <p:cNvPr id="352" name="Google Shape;352;p19"/>
          <p:cNvSpPr/>
          <p:nvPr/>
        </p:nvSpPr>
        <p:spPr>
          <a:xfrm>
            <a:off x="-2369880" y="2531520"/>
            <a:ext cx="2279160" cy="5378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3" name="Google Shape;353;p19"/>
          <p:cNvPicPr preferRelativeResize="0"/>
          <p:nvPr/>
        </p:nvPicPr>
        <p:blipFill rotWithShape="1">
          <a:blip r:embed="rId3">
            <a:alphaModFix/>
          </a:blip>
          <a:srcRect b="0" l="0" r="0" t="0"/>
          <a:stretch/>
        </p:blipFill>
        <p:spPr>
          <a:xfrm>
            <a:off x="101975" y="1910055"/>
            <a:ext cx="3162300" cy="2752725"/>
          </a:xfrm>
          <a:prstGeom prst="rect">
            <a:avLst/>
          </a:prstGeom>
          <a:noFill/>
          <a:ln>
            <a:noFill/>
          </a:ln>
        </p:spPr>
      </p:pic>
      <p:pic>
        <p:nvPicPr>
          <p:cNvPr id="354" name="Google Shape;354;p19"/>
          <p:cNvPicPr preferRelativeResize="0"/>
          <p:nvPr/>
        </p:nvPicPr>
        <p:blipFill rotWithShape="1">
          <a:blip r:embed="rId4">
            <a:alphaModFix/>
          </a:blip>
          <a:srcRect b="0" l="0" r="0" t="0"/>
          <a:stretch/>
        </p:blipFill>
        <p:spPr>
          <a:xfrm>
            <a:off x="3416675" y="2351280"/>
            <a:ext cx="4829175" cy="3962400"/>
          </a:xfrm>
          <a:prstGeom prst="rect">
            <a:avLst/>
          </a:prstGeom>
          <a:noFill/>
          <a:ln>
            <a:noFill/>
          </a:ln>
        </p:spPr>
      </p:pic>
      <p:pic>
        <p:nvPicPr>
          <p:cNvPr id="355" name="Google Shape;355;p19"/>
          <p:cNvPicPr preferRelativeResize="0"/>
          <p:nvPr/>
        </p:nvPicPr>
        <p:blipFill rotWithShape="1">
          <a:blip r:embed="rId5">
            <a:alphaModFix/>
          </a:blip>
          <a:srcRect b="0" l="0" r="0" t="0"/>
          <a:stretch/>
        </p:blipFill>
        <p:spPr>
          <a:xfrm>
            <a:off x="8398250" y="3158105"/>
            <a:ext cx="3641349" cy="3036308"/>
          </a:xfrm>
          <a:prstGeom prst="rect">
            <a:avLst/>
          </a:prstGeom>
          <a:noFill/>
          <a:ln>
            <a:noFill/>
          </a:ln>
        </p:spPr>
      </p:pic>
      <p:sp>
        <p:nvSpPr>
          <p:cNvPr id="356" name="Google Shape;356;p19"/>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Admin</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1"/>
          <p:cNvSpPr/>
          <p:nvPr/>
        </p:nvSpPr>
        <p:spPr>
          <a:xfrm>
            <a:off x="1595160" y="363240"/>
            <a:ext cx="9403920" cy="1399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rgbClr val="000000"/>
              </a:solidFill>
              <a:latin typeface="Arial"/>
              <a:ea typeface="Arial"/>
              <a:cs typeface="Arial"/>
              <a:sym typeface="Arial"/>
            </a:endParaRPr>
          </a:p>
        </p:txBody>
      </p:sp>
      <p:sp>
        <p:nvSpPr>
          <p:cNvPr id="362" name="Google Shape;362;p21"/>
          <p:cNvSpPr/>
          <p:nvPr/>
        </p:nvSpPr>
        <p:spPr>
          <a:xfrm>
            <a:off x="1103400" y="2053080"/>
            <a:ext cx="8946000" cy="41947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3" name="Google Shape;363;p21"/>
          <p:cNvPicPr preferRelativeResize="0"/>
          <p:nvPr/>
        </p:nvPicPr>
        <p:blipFill rotWithShape="1">
          <a:blip r:embed="rId3">
            <a:alphaModFix/>
          </a:blip>
          <a:srcRect b="0" l="0" r="0" t="0"/>
          <a:stretch/>
        </p:blipFill>
        <p:spPr>
          <a:xfrm>
            <a:off x="1103400" y="1853280"/>
            <a:ext cx="9979200" cy="4394520"/>
          </a:xfrm>
          <a:prstGeom prst="rect">
            <a:avLst/>
          </a:prstGeom>
          <a:noFill/>
          <a:ln>
            <a:noFill/>
          </a:ln>
        </p:spPr>
      </p:pic>
      <p:sp>
        <p:nvSpPr>
          <p:cNvPr id="364" name="Google Shape;364;p21"/>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Exception Messages</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22"/>
          <p:cNvSpPr/>
          <p:nvPr/>
        </p:nvSpPr>
        <p:spPr>
          <a:xfrm>
            <a:off x="0" y="365040"/>
            <a:ext cx="12191400" cy="1160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7200"/>
              <a:buFont typeface="Arial"/>
              <a:buNone/>
            </a:pPr>
            <a:r>
              <a:t/>
            </a:r>
            <a:endParaRPr b="0" i="0" sz="7200" u="none" cap="none" strike="noStrike">
              <a:solidFill>
                <a:srgbClr val="000000"/>
              </a:solidFill>
              <a:latin typeface="Arial"/>
              <a:ea typeface="Arial"/>
              <a:cs typeface="Arial"/>
              <a:sym typeface="Arial"/>
            </a:endParaRPr>
          </a:p>
        </p:txBody>
      </p:sp>
      <p:grpSp>
        <p:nvGrpSpPr>
          <p:cNvPr id="370" name="Google Shape;370;p22"/>
          <p:cNvGrpSpPr/>
          <p:nvPr/>
        </p:nvGrpSpPr>
        <p:grpSpPr>
          <a:xfrm>
            <a:off x="650880" y="1526040"/>
            <a:ext cx="4195440" cy="2314800"/>
            <a:chOff x="650880" y="1526040"/>
            <a:chExt cx="4195440" cy="2314800"/>
          </a:xfrm>
        </p:grpSpPr>
        <p:pic>
          <p:nvPicPr>
            <p:cNvPr id="371" name="Google Shape;371;p22"/>
            <p:cNvPicPr preferRelativeResize="0"/>
            <p:nvPr/>
          </p:nvPicPr>
          <p:blipFill rotWithShape="1">
            <a:blip r:embed="rId3">
              <a:alphaModFix/>
            </a:blip>
            <a:srcRect b="0" l="0" r="56072" t="0"/>
            <a:stretch/>
          </p:blipFill>
          <p:spPr>
            <a:xfrm>
              <a:off x="650880" y="1526040"/>
              <a:ext cx="4195440" cy="2314800"/>
            </a:xfrm>
            <a:prstGeom prst="rect">
              <a:avLst/>
            </a:prstGeom>
            <a:noFill/>
            <a:ln>
              <a:noFill/>
            </a:ln>
          </p:spPr>
        </p:pic>
        <p:sp>
          <p:nvSpPr>
            <p:cNvPr id="372" name="Google Shape;372;p22"/>
            <p:cNvSpPr/>
            <p:nvPr/>
          </p:nvSpPr>
          <p:spPr>
            <a:xfrm>
              <a:off x="2384640" y="2951640"/>
              <a:ext cx="1628280" cy="23004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3" name="Google Shape;373;p22"/>
          <p:cNvPicPr preferRelativeResize="0"/>
          <p:nvPr/>
        </p:nvPicPr>
        <p:blipFill rotWithShape="1">
          <a:blip r:embed="rId4">
            <a:alphaModFix/>
          </a:blip>
          <a:srcRect b="0" l="0" r="0" t="0"/>
          <a:stretch/>
        </p:blipFill>
        <p:spPr>
          <a:xfrm>
            <a:off x="4653720" y="3810240"/>
            <a:ext cx="6992640" cy="2396520"/>
          </a:xfrm>
          <a:prstGeom prst="rect">
            <a:avLst/>
          </a:prstGeom>
          <a:noFill/>
          <a:ln>
            <a:noFill/>
          </a:ln>
        </p:spPr>
      </p:pic>
      <p:sp>
        <p:nvSpPr>
          <p:cNvPr id="374" name="Google Shape;374;p22"/>
          <p:cNvSpPr/>
          <p:nvPr/>
        </p:nvSpPr>
        <p:spPr>
          <a:xfrm>
            <a:off x="4846325" y="1526048"/>
            <a:ext cx="6800100" cy="2208300"/>
          </a:xfrm>
          <a:prstGeom prst="rect">
            <a:avLst/>
          </a:prstGeom>
          <a:noFill/>
          <a:ln>
            <a:noFill/>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i="0" lang="en-IN" sz="2500" u="none" cap="none" strike="noStrike">
                <a:solidFill>
                  <a:srgbClr val="FFFFFF"/>
                </a:solidFill>
                <a:latin typeface="Times New Roman"/>
                <a:ea typeface="Times New Roman"/>
                <a:cs typeface="Times New Roman"/>
                <a:sym typeface="Times New Roman"/>
              </a:rPr>
              <a:t>Double click the compile.bat file </a:t>
            </a:r>
            <a:endParaRPr i="0" sz="2500" u="none" cap="none" strike="noStrike">
              <a:solidFill>
                <a:srgbClr val="000000"/>
              </a:solidFill>
              <a:latin typeface="Times New Roman"/>
              <a:ea typeface="Times New Roman"/>
              <a:cs typeface="Times New Roman"/>
              <a:sym typeface="Times New Roman"/>
            </a:endParaRPr>
          </a:p>
        </p:txBody>
      </p:sp>
      <p:sp>
        <p:nvSpPr>
          <p:cNvPr id="375" name="Google Shape;375;p22"/>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How to compile the code</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3"/>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7200"/>
              <a:buFont typeface="Arial"/>
              <a:buNone/>
            </a:pPr>
            <a:r>
              <a:t/>
            </a:r>
            <a:endParaRPr b="0" i="0" sz="7200" u="none" cap="none" strike="noStrike">
              <a:solidFill>
                <a:srgbClr val="000000"/>
              </a:solidFill>
              <a:latin typeface="Arial"/>
              <a:ea typeface="Arial"/>
              <a:cs typeface="Arial"/>
              <a:sym typeface="Arial"/>
            </a:endParaRPr>
          </a:p>
        </p:txBody>
      </p:sp>
      <p:sp>
        <p:nvSpPr>
          <p:cNvPr id="381" name="Google Shape;381;p23"/>
          <p:cNvSpPr/>
          <p:nvPr/>
        </p:nvSpPr>
        <p:spPr>
          <a:xfrm>
            <a:off x="4937050" y="1952275"/>
            <a:ext cx="6390600" cy="22524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000"/>
              <a:buFont typeface="Arial"/>
              <a:buNone/>
            </a:pPr>
            <a:r>
              <a:rPr i="0" lang="en-IN" sz="2500" u="none" cap="none" strike="noStrike">
                <a:solidFill>
                  <a:srgbClr val="FFFFFF"/>
                </a:solidFill>
                <a:latin typeface="Times New Roman"/>
                <a:ea typeface="Times New Roman"/>
                <a:cs typeface="Times New Roman"/>
                <a:sym typeface="Times New Roman"/>
              </a:rPr>
              <a:t>Double click the run.bat file </a:t>
            </a:r>
            <a:endParaRPr i="0" sz="2500" u="none" cap="none" strike="noStrike">
              <a:solidFill>
                <a:srgbClr val="000000"/>
              </a:solidFill>
              <a:latin typeface="Times New Roman"/>
              <a:ea typeface="Times New Roman"/>
              <a:cs typeface="Times New Roman"/>
              <a:sym typeface="Times New Roman"/>
            </a:endParaRPr>
          </a:p>
        </p:txBody>
      </p:sp>
      <p:grpSp>
        <p:nvGrpSpPr>
          <p:cNvPr id="382" name="Google Shape;382;p23"/>
          <p:cNvGrpSpPr/>
          <p:nvPr/>
        </p:nvGrpSpPr>
        <p:grpSpPr>
          <a:xfrm>
            <a:off x="902160" y="1952280"/>
            <a:ext cx="4034160" cy="2252520"/>
            <a:chOff x="902160" y="1952280"/>
            <a:chExt cx="4034160" cy="2252520"/>
          </a:xfrm>
        </p:grpSpPr>
        <p:pic>
          <p:nvPicPr>
            <p:cNvPr id="383" name="Google Shape;383;p23"/>
            <p:cNvPicPr preferRelativeResize="0"/>
            <p:nvPr/>
          </p:nvPicPr>
          <p:blipFill rotWithShape="1">
            <a:blip r:embed="rId3">
              <a:alphaModFix/>
            </a:blip>
            <a:srcRect b="0" l="0" r="0" t="0"/>
            <a:stretch/>
          </p:blipFill>
          <p:spPr>
            <a:xfrm>
              <a:off x="902160" y="1952280"/>
              <a:ext cx="4034160" cy="2252520"/>
            </a:xfrm>
            <a:prstGeom prst="rect">
              <a:avLst/>
            </a:prstGeom>
            <a:noFill/>
            <a:ln>
              <a:noFill/>
            </a:ln>
          </p:spPr>
        </p:pic>
        <p:sp>
          <p:nvSpPr>
            <p:cNvPr id="384" name="Google Shape;384;p23"/>
            <p:cNvSpPr/>
            <p:nvPr/>
          </p:nvSpPr>
          <p:spPr>
            <a:xfrm>
              <a:off x="2279880" y="3698280"/>
              <a:ext cx="2081880" cy="30456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85" name="Google Shape;385;p23"/>
          <p:cNvPicPr preferRelativeResize="0"/>
          <p:nvPr/>
        </p:nvPicPr>
        <p:blipFill rotWithShape="1">
          <a:blip r:embed="rId4">
            <a:alphaModFix/>
          </a:blip>
          <a:srcRect b="0" l="0" r="0" t="0"/>
          <a:stretch/>
        </p:blipFill>
        <p:spPr>
          <a:xfrm>
            <a:off x="4937040" y="4205520"/>
            <a:ext cx="6390720" cy="2180520"/>
          </a:xfrm>
          <a:prstGeom prst="rect">
            <a:avLst/>
          </a:prstGeom>
          <a:noFill/>
          <a:ln>
            <a:noFill/>
          </a:ln>
        </p:spPr>
      </p:pic>
      <p:sp>
        <p:nvSpPr>
          <p:cNvPr id="386" name="Google Shape;386;p23"/>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How to run the code</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4"/>
          <p:cNvSpPr/>
          <p:nvPr/>
        </p:nvSpPr>
        <p:spPr>
          <a:xfrm>
            <a:off x="1445875" y="1687575"/>
            <a:ext cx="9299700" cy="4506300"/>
          </a:xfrm>
          <a:prstGeom prst="rect">
            <a:avLst/>
          </a:pr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go to team53 directory and type these into the cmd</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javac -cp classes/ -d classes/ src/exceptions/*.java</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javac -cp classes/ -d classes/ src/validations/*.java</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javac -cp classes/ -d classes/ src/processor/*.java</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javac -cp classes/ -d classes/ src/data/*.java</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javac -cp classes/ -d classes/ src/login/*.java</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javac -cp classes/ -d classes/ src/main/*.java</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001"/>
              </a:spcBef>
              <a:spcAft>
                <a:spcPts val="0"/>
              </a:spcAft>
              <a:buClr>
                <a:srgbClr val="000000"/>
              </a:buClr>
              <a:buSzPts val="1700"/>
              <a:buFont typeface="Arial"/>
              <a:buNone/>
            </a:pPr>
            <a:r>
              <a:rPr i="0" lang="en-IN" sz="2500" u="none" cap="none" strike="noStrike">
                <a:solidFill>
                  <a:srgbClr val="FFFFFF"/>
                </a:solidFill>
                <a:latin typeface="Times New Roman"/>
                <a:ea typeface="Times New Roman"/>
                <a:cs typeface="Times New Roman"/>
                <a:sym typeface="Times New Roman"/>
              </a:rPr>
              <a:t>java -cp classes/ main.hellothismain</a:t>
            </a:r>
            <a:endParaRPr i="0" sz="2500" u="none" cap="none" strike="noStrike">
              <a:solidFill>
                <a:srgbClr val="000000"/>
              </a:solidFill>
              <a:latin typeface="Times New Roman"/>
              <a:ea typeface="Times New Roman"/>
              <a:cs typeface="Times New Roman"/>
              <a:sym typeface="Times New Roman"/>
            </a:endParaRPr>
          </a:p>
        </p:txBody>
      </p:sp>
      <p:sp>
        <p:nvSpPr>
          <p:cNvPr id="392" name="Google Shape;392;p24"/>
          <p:cNvSpPr txBox="1"/>
          <p:nvPr>
            <p:ph idx="4294967295"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OR</a:t>
            </a:r>
            <a:endParaRPr sz="8000">
              <a:solidFill>
                <a:schemeClr val="lt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5"/>
          <p:cNvSpPr/>
          <p:nvPr/>
        </p:nvSpPr>
        <p:spPr>
          <a:xfrm>
            <a:off x="284040" y="3941640"/>
            <a:ext cx="10816560" cy="1733760"/>
          </a:xfrm>
          <a:prstGeom prst="rect">
            <a:avLst/>
          </a:prstGeom>
          <a:noFill/>
          <a:ln>
            <a:noFill/>
          </a:ln>
        </p:spPr>
        <p:txBody>
          <a:bodyPr anchorCtr="0" anchor="t" bIns="122025" lIns="122025" spcFirstLastPara="1" rIns="122025" wrap="square" tIns="122025">
            <a:noAutofit/>
          </a:bodyPr>
          <a:lstStyle/>
          <a:p>
            <a:pPr indent="0" lvl="0" marL="0" marR="0" rtl="0" algn="l">
              <a:lnSpc>
                <a:spcPct val="100000"/>
              </a:lnSpc>
              <a:spcBef>
                <a:spcPts val="0"/>
              </a:spcBef>
              <a:spcAft>
                <a:spcPts val="0"/>
              </a:spcAft>
              <a:buClr>
                <a:srgbClr val="000000"/>
              </a:buClr>
              <a:buSzPts val="10700"/>
              <a:buFont typeface="Arial"/>
              <a:buNone/>
            </a:pPr>
            <a:r>
              <a:rPr b="0" i="0" lang="en-IN" sz="10700" u="none" cap="none" strike="noStrike">
                <a:solidFill>
                  <a:srgbClr val="FFFFFF"/>
                </a:solidFill>
                <a:latin typeface="Montserrat"/>
                <a:ea typeface="Montserrat"/>
                <a:cs typeface="Montserrat"/>
                <a:sym typeface="Montserrat"/>
              </a:rPr>
              <a:t>THANK YOU</a:t>
            </a:r>
            <a:endParaRPr b="0" i="0" sz="10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
          <p:cNvSpPr/>
          <p:nvPr/>
        </p:nvSpPr>
        <p:spPr>
          <a:xfrm>
            <a:off x="646200" y="452880"/>
            <a:ext cx="9403920" cy="1399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6200"/>
              <a:buFont typeface="Arial"/>
              <a:buNone/>
            </a:pPr>
            <a:r>
              <a:rPr b="0" i="0" lang="en-IN" sz="6200" u="none" cap="none" strike="noStrike">
                <a:solidFill>
                  <a:srgbClr val="FFFFFF"/>
                </a:solidFill>
                <a:latin typeface="Times New Roman"/>
                <a:ea typeface="Times New Roman"/>
                <a:cs typeface="Times New Roman"/>
                <a:sym typeface="Times New Roman"/>
              </a:rPr>
              <a:t>Why daily expense manager</a:t>
            </a:r>
            <a:endParaRPr b="0" i="0" sz="6200" u="none" cap="none" strike="noStrike">
              <a:solidFill>
                <a:srgbClr val="000000"/>
              </a:solidFill>
              <a:latin typeface="Arial"/>
              <a:ea typeface="Arial"/>
              <a:cs typeface="Arial"/>
              <a:sym typeface="Arial"/>
            </a:endParaRPr>
          </a:p>
        </p:txBody>
      </p:sp>
      <p:sp>
        <p:nvSpPr>
          <p:cNvPr id="204" name="Google Shape;204;p3"/>
          <p:cNvSpPr/>
          <p:nvPr/>
        </p:nvSpPr>
        <p:spPr>
          <a:xfrm>
            <a:off x="1103400" y="2053080"/>
            <a:ext cx="8946000" cy="4194720"/>
          </a:xfrm>
          <a:prstGeom prst="rect">
            <a:avLst/>
          </a:pr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Clr>
                <a:srgbClr val="000000"/>
              </a:buClr>
              <a:buSzPts val="2400"/>
              <a:buFont typeface="Arial"/>
              <a:buNone/>
            </a:pPr>
            <a:r>
              <a:rPr b="0" i="0" lang="en-IN" sz="2400" u="none" cap="none" strike="noStrike">
                <a:solidFill>
                  <a:srgbClr val="FFFFFF"/>
                </a:solidFill>
                <a:latin typeface="Arial"/>
                <a:ea typeface="Arial"/>
                <a:cs typeface="Arial"/>
                <a:sym typeface="Arial"/>
              </a:rPr>
              <a:t>The Expense Calculator make this process easier by allowing us to organize our household expenses.  It helps us calculate our daily expenses to keep track of how much we spend so that at the end of the month we can get input-output result. A list of actual expenses so we know where our money is going. The reason people have so much trouble handling their expenses is because they have no idea what their expenses really are. By this we can identify which expenses are necessary according to priority.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4"/>
          <p:cNvSpPr/>
          <p:nvPr/>
        </p:nvSpPr>
        <p:spPr>
          <a:xfrm>
            <a:off x="628350" y="0"/>
            <a:ext cx="4811400" cy="68580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8000"/>
              <a:buFont typeface="Arial"/>
              <a:buNone/>
            </a:pPr>
            <a:r>
              <a:rPr b="0" i="0" lang="en-IN" sz="8000" u="none" cap="none" strike="noStrike">
                <a:solidFill>
                  <a:srgbClr val="FFFFFF"/>
                </a:solidFill>
                <a:latin typeface="Times New Roman"/>
                <a:ea typeface="Times New Roman"/>
                <a:cs typeface="Times New Roman"/>
                <a:sym typeface="Times New Roman"/>
              </a:rPr>
              <a:t>Project Flow Chart</a:t>
            </a:r>
            <a:endParaRPr b="0" i="0" sz="8000" u="none" cap="none" strike="noStrike">
              <a:solidFill>
                <a:srgbClr val="000000"/>
              </a:solidFill>
              <a:latin typeface="Arial"/>
              <a:ea typeface="Arial"/>
              <a:cs typeface="Arial"/>
              <a:sym typeface="Arial"/>
            </a:endParaRPr>
          </a:p>
        </p:txBody>
      </p:sp>
      <p:pic>
        <p:nvPicPr>
          <p:cNvPr id="210" name="Google Shape;210;p4"/>
          <p:cNvPicPr preferRelativeResize="0"/>
          <p:nvPr/>
        </p:nvPicPr>
        <p:blipFill rotWithShape="1">
          <a:blip r:embed="rId3">
            <a:alphaModFix/>
          </a:blip>
          <a:srcRect b="0" l="0" r="0" t="0"/>
          <a:stretch/>
        </p:blipFill>
        <p:spPr>
          <a:xfrm>
            <a:off x="6103080" y="196560"/>
            <a:ext cx="5540760" cy="6464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5"/>
          <p:cNvSpPr/>
          <p:nvPr/>
        </p:nvSpPr>
        <p:spPr>
          <a:xfrm>
            <a:off x="6696350" y="2"/>
            <a:ext cx="5011200" cy="67323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7200"/>
              <a:buFont typeface="Arial"/>
              <a:buNone/>
            </a:pPr>
            <a:r>
              <a:rPr b="0" i="0" lang="en-IN" sz="7200" u="none" cap="none" strike="noStrike">
                <a:solidFill>
                  <a:srgbClr val="FFFFFF"/>
                </a:solidFill>
                <a:latin typeface="Times New Roman"/>
                <a:ea typeface="Times New Roman"/>
                <a:cs typeface="Times New Roman"/>
                <a:sym typeface="Times New Roman"/>
              </a:rPr>
              <a:t>Project Structure</a:t>
            </a:r>
            <a:br>
              <a:rPr b="0" i="0" lang="en-IN" sz="1800" u="none" cap="none" strike="noStrike">
                <a:solidFill>
                  <a:srgbClr val="000000"/>
                </a:solidFill>
                <a:latin typeface="Arial"/>
                <a:ea typeface="Arial"/>
                <a:cs typeface="Arial"/>
                <a:sym typeface="Arial"/>
              </a:rPr>
            </a:br>
            <a:endParaRPr b="0" i="0" sz="7200" u="none" cap="none" strike="noStrike">
              <a:solidFill>
                <a:srgbClr val="000000"/>
              </a:solidFill>
              <a:latin typeface="Arial"/>
              <a:ea typeface="Arial"/>
              <a:cs typeface="Arial"/>
              <a:sym typeface="Arial"/>
            </a:endParaRPr>
          </a:p>
        </p:txBody>
      </p:sp>
      <p:pic>
        <p:nvPicPr>
          <p:cNvPr id="216" name="Google Shape;216;p5"/>
          <p:cNvPicPr preferRelativeResize="0"/>
          <p:nvPr/>
        </p:nvPicPr>
        <p:blipFill rotWithShape="1">
          <a:blip r:embed="rId3">
            <a:alphaModFix/>
          </a:blip>
          <a:srcRect b="0" l="0" r="0" t="0"/>
          <a:stretch/>
        </p:blipFill>
        <p:spPr>
          <a:xfrm>
            <a:off x="343800" y="271440"/>
            <a:ext cx="4641840" cy="62859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77a1026ec8_0_0"/>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Sign up</a:t>
            </a:r>
            <a:endParaRPr sz="8000">
              <a:solidFill>
                <a:srgbClr val="FFFFFF"/>
              </a:solidFill>
              <a:latin typeface="Times New Roman"/>
              <a:ea typeface="Times New Roman"/>
              <a:cs typeface="Times New Roman"/>
              <a:sym typeface="Times New Roman"/>
            </a:endParaRPr>
          </a:p>
        </p:txBody>
      </p:sp>
      <p:sp>
        <p:nvSpPr>
          <p:cNvPr id="223" name="Google Shape;223;g77a1026ec8_0_0"/>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IN" sz="2500">
                <a:solidFill>
                  <a:schemeClr val="lt1"/>
                </a:solidFill>
                <a:latin typeface="Times New Roman"/>
                <a:ea typeface="Times New Roman"/>
                <a:cs typeface="Times New Roman"/>
                <a:sym typeface="Times New Roman"/>
              </a:rPr>
              <a:t>In computer, </a:t>
            </a:r>
            <a:r>
              <a:rPr i="1" lang="en-IN" sz="2500">
                <a:solidFill>
                  <a:schemeClr val="lt1"/>
                </a:solidFill>
                <a:latin typeface="Times New Roman"/>
                <a:ea typeface="Times New Roman"/>
                <a:cs typeface="Times New Roman"/>
                <a:sym typeface="Times New Roman"/>
              </a:rPr>
              <a:t>Sign up</a:t>
            </a:r>
            <a:r>
              <a:rPr lang="en-IN" sz="2500">
                <a:solidFill>
                  <a:schemeClr val="lt1"/>
                </a:solidFill>
                <a:latin typeface="Times New Roman"/>
                <a:ea typeface="Times New Roman"/>
                <a:cs typeface="Times New Roman"/>
                <a:sym typeface="Times New Roman"/>
              </a:rPr>
              <a:t> means "to register or to create an new account”.</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001"/>
              </a:spcBef>
              <a:spcAft>
                <a:spcPts val="0"/>
              </a:spcAft>
              <a:buNone/>
            </a:pPr>
            <a:r>
              <a:rPr lang="en-IN" sz="2500">
                <a:solidFill>
                  <a:schemeClr val="lt1"/>
                </a:solidFill>
                <a:latin typeface="Times New Roman"/>
                <a:ea typeface="Times New Roman"/>
                <a:cs typeface="Times New Roman"/>
                <a:sym typeface="Times New Roman"/>
              </a:rPr>
              <a:t>To </a:t>
            </a:r>
            <a:r>
              <a:rPr i="1" lang="en-IN" sz="2500">
                <a:solidFill>
                  <a:schemeClr val="lt1"/>
                </a:solidFill>
                <a:latin typeface="Times New Roman"/>
                <a:ea typeface="Times New Roman"/>
                <a:cs typeface="Times New Roman"/>
                <a:sym typeface="Times New Roman"/>
              </a:rPr>
              <a:t>Sign up</a:t>
            </a:r>
            <a:r>
              <a:rPr lang="en-IN" sz="2500">
                <a:solidFill>
                  <a:schemeClr val="lt1"/>
                </a:solidFill>
                <a:latin typeface="Times New Roman"/>
                <a:ea typeface="Times New Roman"/>
                <a:cs typeface="Times New Roman"/>
                <a:sym typeface="Times New Roman"/>
              </a:rPr>
              <a:t> for the Daily Expense Manager the user need to enter their first name,last name ,email id ,username and password that are then saved in data.csv file</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001"/>
              </a:spcBef>
              <a:spcAft>
                <a:spcPts val="0"/>
              </a:spcAft>
              <a:buNone/>
            </a:pPr>
            <a:r>
              <a:rPr lang="en-IN" sz="2500">
                <a:solidFill>
                  <a:schemeClr val="lt1"/>
                </a:solidFill>
                <a:latin typeface="Times New Roman"/>
                <a:ea typeface="Times New Roman"/>
                <a:cs typeface="Times New Roman"/>
                <a:sym typeface="Times New Roman"/>
              </a:rPr>
              <a:t>But the username and password must be validated.</a:t>
            </a:r>
            <a:endParaRPr sz="25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g77a1026ec8_0_6"/>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8600"/>
              <a:buFont typeface="Arial"/>
              <a:buNone/>
            </a:pPr>
            <a:r>
              <a:rPr lang="en-IN" sz="8000">
                <a:solidFill>
                  <a:schemeClr val="lt1"/>
                </a:solidFill>
                <a:latin typeface="Times New Roman"/>
                <a:ea typeface="Times New Roman"/>
                <a:cs typeface="Times New Roman"/>
                <a:sym typeface="Times New Roman"/>
              </a:rPr>
              <a:t>Login</a:t>
            </a:r>
            <a:endParaRPr sz="8000">
              <a:solidFill>
                <a:srgbClr val="FFFFFF"/>
              </a:solidFill>
              <a:latin typeface="Times New Roman"/>
              <a:ea typeface="Times New Roman"/>
              <a:cs typeface="Times New Roman"/>
              <a:sym typeface="Times New Roman"/>
            </a:endParaRPr>
          </a:p>
        </p:txBody>
      </p:sp>
      <p:sp>
        <p:nvSpPr>
          <p:cNvPr id="230" name="Google Shape;230;g77a1026ec8_0_6"/>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sz="2500">
                <a:solidFill>
                  <a:srgbClr val="FFFFFF"/>
                </a:solidFill>
                <a:latin typeface="Times New Roman"/>
                <a:ea typeface="Times New Roman"/>
                <a:cs typeface="Times New Roman"/>
                <a:sym typeface="Times New Roman"/>
              </a:rPr>
              <a:t>Logging in is the process by which an individual gains access to a Expense Manager by identifying and authenticating themselves. The user credentials "username" and a matching "password" should be given that is verified from the data.csv file.</a:t>
            </a:r>
            <a:endParaRPr sz="2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77a1026ec8_0_12"/>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Username Validations</a:t>
            </a:r>
            <a:endParaRPr sz="8100">
              <a:solidFill>
                <a:schemeClr val="lt1"/>
              </a:solidFill>
              <a:latin typeface="Times New Roman"/>
              <a:ea typeface="Times New Roman"/>
              <a:cs typeface="Times New Roman"/>
              <a:sym typeface="Times New Roman"/>
            </a:endParaRPr>
          </a:p>
        </p:txBody>
      </p:sp>
      <p:sp>
        <p:nvSpPr>
          <p:cNvPr id="237" name="Google Shape;237;g77a1026ec8_0_12"/>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rgbClr val="000000"/>
              </a:buClr>
              <a:buSzPts val="1700"/>
              <a:buFont typeface="Arial"/>
              <a:buNone/>
            </a:pPr>
            <a:r>
              <a:rPr lang="en-IN" sz="2500">
                <a:solidFill>
                  <a:srgbClr val="FFFFFF"/>
                </a:solidFill>
                <a:latin typeface="Times New Roman"/>
                <a:ea typeface="Times New Roman"/>
                <a:cs typeface="Times New Roman"/>
                <a:sym typeface="Times New Roman"/>
              </a:rPr>
              <a:t>We have made several username validations that are checked</a:t>
            </a:r>
            <a:endParaRPr sz="2500">
              <a:latin typeface="Times New Roman"/>
              <a:ea typeface="Times New Roman"/>
              <a:cs typeface="Times New Roman"/>
              <a:sym typeface="Times New Roman"/>
            </a:endParaRPr>
          </a:p>
          <a:p>
            <a:pPr indent="-370119" lvl="0" marL="457200" rtl="0" algn="l">
              <a:lnSpc>
                <a:spcPct val="115000"/>
              </a:lnSpc>
              <a:spcBef>
                <a:spcPts val="1001"/>
              </a:spcBef>
              <a:spcAft>
                <a:spcPts val="0"/>
              </a:spcAft>
              <a:buClr>
                <a:srgbClr val="FFFFFF"/>
              </a:buClr>
              <a:buSzPts val="2500"/>
              <a:buFont typeface="Times New Roman"/>
              <a:buChar char="●"/>
            </a:pPr>
            <a:r>
              <a:rPr lang="en-IN" sz="2500">
                <a:solidFill>
                  <a:srgbClr val="FFFFFF"/>
                </a:solidFill>
                <a:latin typeface="Times New Roman"/>
                <a:ea typeface="Times New Roman"/>
                <a:cs typeface="Times New Roman"/>
                <a:sym typeface="Times New Roman"/>
              </a:rPr>
              <a:t>emtuname - this checks whether the username is empty or not</a:t>
            </a:r>
            <a:endParaRPr sz="2500">
              <a:latin typeface="Times New Roman"/>
              <a:ea typeface="Times New Roman"/>
              <a:cs typeface="Times New Roman"/>
              <a:sym typeface="Times New Roman"/>
            </a:endParaRPr>
          </a:p>
          <a:p>
            <a:pPr indent="-370119" lvl="0" marL="457200" rtl="0" algn="l">
              <a:lnSpc>
                <a:spcPct val="115000"/>
              </a:lnSpc>
              <a:spcBef>
                <a:spcPts val="0"/>
              </a:spcBef>
              <a:spcAft>
                <a:spcPts val="0"/>
              </a:spcAft>
              <a:buClr>
                <a:srgbClr val="FFFFFF"/>
              </a:buClr>
              <a:buSzPts val="2500"/>
              <a:buFont typeface="Times New Roman"/>
              <a:buChar char="●"/>
            </a:pPr>
            <a:r>
              <a:rPr lang="en-IN" sz="2500">
                <a:solidFill>
                  <a:srgbClr val="FFFFFF"/>
                </a:solidFill>
                <a:latin typeface="Times New Roman"/>
                <a:ea typeface="Times New Roman"/>
                <a:cs typeface="Times New Roman"/>
                <a:sym typeface="Times New Roman"/>
              </a:rPr>
              <a:t>spachk - this checks if there is any spaces in the username</a:t>
            </a:r>
            <a:endParaRPr sz="2500">
              <a:latin typeface="Times New Roman"/>
              <a:ea typeface="Times New Roman"/>
              <a:cs typeface="Times New Roman"/>
              <a:sym typeface="Times New Roman"/>
            </a:endParaRPr>
          </a:p>
          <a:p>
            <a:pPr indent="-370119" lvl="0" marL="457200" rtl="0" algn="l">
              <a:lnSpc>
                <a:spcPct val="115000"/>
              </a:lnSpc>
              <a:spcBef>
                <a:spcPts val="0"/>
              </a:spcBef>
              <a:spcAft>
                <a:spcPts val="0"/>
              </a:spcAft>
              <a:buClr>
                <a:srgbClr val="FFFFFF"/>
              </a:buClr>
              <a:buSzPts val="2500"/>
              <a:buFont typeface="Times New Roman"/>
              <a:buChar char="●"/>
            </a:pPr>
            <a:r>
              <a:rPr lang="en-IN" sz="2500">
                <a:solidFill>
                  <a:srgbClr val="FFFFFF"/>
                </a:solidFill>
                <a:latin typeface="Times New Roman"/>
                <a:ea typeface="Times New Roman"/>
                <a:cs typeface="Times New Roman"/>
                <a:sym typeface="Times New Roman"/>
              </a:rPr>
              <a:t>lenuname - this checks if the length of the username shouldn’t be more that 20</a:t>
            </a:r>
            <a:endParaRPr sz="2500">
              <a:latin typeface="Times New Roman"/>
              <a:ea typeface="Times New Roman"/>
              <a:cs typeface="Times New Roman"/>
              <a:sym typeface="Times New Roman"/>
            </a:endParaRPr>
          </a:p>
          <a:p>
            <a:pPr indent="-370119" lvl="0" marL="457200" rtl="0" algn="l">
              <a:lnSpc>
                <a:spcPct val="115000"/>
              </a:lnSpc>
              <a:spcBef>
                <a:spcPts val="0"/>
              </a:spcBef>
              <a:spcAft>
                <a:spcPts val="0"/>
              </a:spcAft>
              <a:buClr>
                <a:srgbClr val="FFFFFF"/>
              </a:buClr>
              <a:buSzPts val="2500"/>
              <a:buFont typeface="Times New Roman"/>
              <a:buChar char="●"/>
            </a:pPr>
            <a:r>
              <a:rPr lang="en-IN" sz="2500">
                <a:solidFill>
                  <a:srgbClr val="FFFFFF"/>
                </a:solidFill>
                <a:latin typeface="Times New Roman"/>
                <a:ea typeface="Times New Roman"/>
                <a:cs typeface="Times New Roman"/>
                <a:sym typeface="Times New Roman"/>
              </a:rPr>
              <a:t>specialCharacter - checks if there are any special character except underscore</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77a1026ec8_0_18"/>
          <p:cNvSpPr txBox="1"/>
          <p:nvPr>
            <p:ph type="title"/>
          </p:nvPr>
        </p:nvSpPr>
        <p:spPr>
          <a:xfrm>
            <a:off x="609480" y="273600"/>
            <a:ext cx="10972500" cy="114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IN" sz="8000">
                <a:solidFill>
                  <a:schemeClr val="lt1"/>
                </a:solidFill>
                <a:latin typeface="Times New Roman"/>
                <a:ea typeface="Times New Roman"/>
                <a:cs typeface="Times New Roman"/>
                <a:sym typeface="Times New Roman"/>
              </a:rPr>
              <a:t>Password Validations</a:t>
            </a:r>
            <a:endParaRPr sz="8000">
              <a:solidFill>
                <a:schemeClr val="lt1"/>
              </a:solidFill>
              <a:latin typeface="Times New Roman"/>
              <a:ea typeface="Times New Roman"/>
              <a:cs typeface="Times New Roman"/>
              <a:sym typeface="Times New Roman"/>
            </a:endParaRPr>
          </a:p>
        </p:txBody>
      </p:sp>
      <p:sp>
        <p:nvSpPr>
          <p:cNvPr id="244" name="Google Shape;244;g77a1026ec8_0_18"/>
          <p:cNvSpPr txBox="1"/>
          <p:nvPr>
            <p:ph idx="1" type="body"/>
          </p:nvPr>
        </p:nvSpPr>
        <p:spPr>
          <a:xfrm>
            <a:off x="609480" y="1604520"/>
            <a:ext cx="10972500" cy="3977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700"/>
              <a:buFont typeface="Arial"/>
              <a:buNone/>
            </a:pPr>
            <a:r>
              <a:rPr lang="en-IN" sz="2500">
                <a:solidFill>
                  <a:schemeClr val="lt1"/>
                </a:solidFill>
                <a:latin typeface="Times New Roman"/>
                <a:ea typeface="Times New Roman"/>
                <a:cs typeface="Times New Roman"/>
                <a:sym typeface="Times New Roman"/>
              </a:rPr>
              <a:t>We have made several password validations that are checked</a:t>
            </a:r>
            <a:endParaRPr sz="2500">
              <a:solidFill>
                <a:schemeClr val="dk1"/>
              </a:solidFill>
              <a:latin typeface="Times New Roman"/>
              <a:ea typeface="Times New Roman"/>
              <a:cs typeface="Times New Roman"/>
              <a:sym typeface="Times New Roman"/>
            </a:endParaRPr>
          </a:p>
          <a:p>
            <a:pPr indent="-370119" lvl="0" marL="457200" rtl="0" algn="l">
              <a:lnSpc>
                <a:spcPct val="115000"/>
              </a:lnSpc>
              <a:spcBef>
                <a:spcPts val="1001"/>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upperpass- checks if there’s at least one upper character in the password</a:t>
            </a:r>
            <a:endParaRPr sz="2500">
              <a:solidFill>
                <a:schemeClr val="dk1"/>
              </a:solidFill>
              <a:latin typeface="Times New Roman"/>
              <a:ea typeface="Times New Roman"/>
              <a:cs typeface="Times New Roman"/>
              <a:sym typeface="Times New Roman"/>
            </a:endParaRPr>
          </a:p>
          <a:p>
            <a:pPr indent="-370119" lvl="0" marL="457200" rtl="0" algn="l">
              <a:lnSpc>
                <a:spcPct val="115000"/>
              </a:lnSpc>
              <a:spcBef>
                <a:spcPts val="0"/>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lowerpass- checks if there’s at least one lower character in the password</a:t>
            </a:r>
            <a:endParaRPr sz="2500">
              <a:solidFill>
                <a:schemeClr val="dk1"/>
              </a:solidFill>
              <a:latin typeface="Times New Roman"/>
              <a:ea typeface="Times New Roman"/>
              <a:cs typeface="Times New Roman"/>
              <a:sym typeface="Times New Roman"/>
            </a:endParaRPr>
          </a:p>
          <a:p>
            <a:pPr indent="-370119" lvl="0" marL="457200" rtl="0" algn="l">
              <a:lnSpc>
                <a:spcPct val="115000"/>
              </a:lnSpc>
              <a:spcBef>
                <a:spcPts val="0"/>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numpasscheck - verifies there’s at least one number in the password</a:t>
            </a:r>
            <a:endParaRPr sz="2500">
              <a:solidFill>
                <a:schemeClr val="dk1"/>
              </a:solidFill>
              <a:latin typeface="Times New Roman"/>
              <a:ea typeface="Times New Roman"/>
              <a:cs typeface="Times New Roman"/>
              <a:sym typeface="Times New Roman"/>
            </a:endParaRPr>
          </a:p>
          <a:p>
            <a:pPr indent="-370119" lvl="0" marL="457200" rtl="0" algn="l">
              <a:lnSpc>
                <a:spcPct val="115000"/>
              </a:lnSpc>
              <a:spcBef>
                <a:spcPts val="0"/>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lenpass - this confirsif the password length is more than 6</a:t>
            </a:r>
            <a:endParaRPr sz="2500">
              <a:solidFill>
                <a:schemeClr val="dk1"/>
              </a:solidFill>
              <a:latin typeface="Times New Roman"/>
              <a:ea typeface="Times New Roman"/>
              <a:cs typeface="Times New Roman"/>
              <a:sym typeface="Times New Roman"/>
            </a:endParaRPr>
          </a:p>
          <a:p>
            <a:pPr indent="-370119" lvl="0" marL="457200" rtl="0" algn="l">
              <a:lnSpc>
                <a:spcPct val="115000"/>
              </a:lnSpc>
              <a:spcBef>
                <a:spcPts val="0"/>
              </a:spcBef>
              <a:spcAft>
                <a:spcPts val="0"/>
              </a:spcAft>
              <a:buClr>
                <a:schemeClr val="lt1"/>
              </a:buClr>
              <a:buSzPts val="2500"/>
              <a:buFont typeface="Times New Roman"/>
              <a:buChar char="●"/>
            </a:pPr>
            <a:r>
              <a:rPr lang="en-IN" sz="2500">
                <a:solidFill>
                  <a:schemeClr val="lt1"/>
                </a:solidFill>
                <a:latin typeface="Times New Roman"/>
                <a:ea typeface="Times New Roman"/>
                <a:cs typeface="Times New Roman"/>
                <a:sym typeface="Times New Roman"/>
              </a:rPr>
              <a:t>specialCharacter - verifies  there’s at least one special character</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001"/>
              </a:spcBef>
              <a:spcAft>
                <a:spcPts val="0"/>
              </a:spcAft>
              <a:buClr>
                <a:schemeClr val="dk1"/>
              </a:buClr>
              <a:buSzPts val="1700"/>
              <a:buFont typeface="Arial"/>
              <a:buNone/>
            </a:pPr>
            <a:r>
              <a:t/>
            </a:r>
            <a:endParaRPr sz="2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