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notesMasterIdLst>
    <p:notesMasterId r:id="rId24"/>
  </p:notesMasterIdLst>
  <p:sldIdLst>
    <p:sldId id="267" r:id="rId2"/>
    <p:sldId id="284" r:id="rId3"/>
    <p:sldId id="277" r:id="rId4"/>
    <p:sldId id="285" r:id="rId5"/>
    <p:sldId id="288" r:id="rId6"/>
    <p:sldId id="278" r:id="rId7"/>
    <p:sldId id="287" r:id="rId8"/>
    <p:sldId id="279" r:id="rId9"/>
    <p:sldId id="289" r:id="rId10"/>
    <p:sldId id="290" r:id="rId11"/>
    <p:sldId id="280" r:id="rId12"/>
    <p:sldId id="281" r:id="rId13"/>
    <p:sldId id="291" r:id="rId14"/>
    <p:sldId id="292" r:id="rId15"/>
    <p:sldId id="282" r:id="rId16"/>
    <p:sldId id="293" r:id="rId17"/>
    <p:sldId id="294" r:id="rId18"/>
    <p:sldId id="297" r:id="rId19"/>
    <p:sldId id="298" r:id="rId20"/>
    <p:sldId id="295" r:id="rId21"/>
    <p:sldId id="296" r:id="rId22"/>
    <p:sldId id="29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044C1-E88F-4FEC-9930-C89242ED01B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C42CC-B9DF-47A5-B8E0-845FD75F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6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FEB-0F92-4B63-AC1B-B232B8D5DB6B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CF4E098-6EBC-4FD9-A775-BF09CFE4E3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2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EA4-90A0-4287-A968-1F7605C9299D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E098-6EBC-4FD9-A775-BF09CFE4E3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2150-5D8A-43B6-80E5-236DEF2BB1A9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E098-6EBC-4FD9-A775-BF09CFE4E3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4EAD-F639-4559-A54C-F4731528AE33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E098-6EBC-4FD9-A775-BF09CFE4E3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7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2B10E2C-A6FA-448D-8889-6EE035178620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CF4E098-6EBC-4FD9-A775-BF09CFE4E3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9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730-05F6-41B0-BE20-57939DA345A1}" type="datetime1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E098-6EBC-4FD9-A775-BF09CFE4E3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59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2A19-ABF2-44B3-8D1D-AFF8449AE3B3}" type="datetime1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E098-6EBC-4FD9-A775-BF09CFE4E3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7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51B3-0A14-4CB8-AAE0-73C12E41696B}" type="datetime1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E098-6EBC-4FD9-A775-BF09CFE4E3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3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7E4E-60C8-45EA-8903-D720EAC4682E}" type="datetime1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E098-6EBC-4FD9-A775-BF09CFE4E3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5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0ECC-C39A-4AC9-BD4F-61826D9EBA25}" type="datetime1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E098-6EBC-4FD9-A775-BF09CFE4E3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07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F806-5DC5-476E-8DB4-4BAEC7C90C72}" type="datetime1">
              <a:rPr lang="en-US" smtClean="0"/>
              <a:t>3/15/2019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E098-6EBC-4FD9-A775-BF09CFE4E3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A86A605-7946-4B72-8F8E-3CB858F8377A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DEPSTAR (C.E.)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CF4E098-6EBC-4FD9-A775-BF09CFE4E3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2" y="220257"/>
            <a:ext cx="10515600" cy="78123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+mn-lt"/>
                <a:ea typeface="+mn-ea"/>
                <a:cs typeface="+mn-cs"/>
              </a:rPr>
              <a:t>Admin Mode-Dashboard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43313" y="6492875"/>
            <a:ext cx="2743200" cy="365125"/>
          </a:xfrm>
        </p:spPr>
        <p:txBody>
          <a:bodyPr/>
          <a:lstStyle/>
          <a:p>
            <a:fld id="{ECF4E098-6EBC-4FD9-A775-BF09CFE4E35C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256" t="11462" r="1216" b="10843"/>
          <a:stretch/>
        </p:blipFill>
        <p:spPr>
          <a:xfrm>
            <a:off x="191166" y="1001487"/>
            <a:ext cx="11534089" cy="507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3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2" y="220257"/>
            <a:ext cx="10515600" cy="78123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+mn-lt"/>
                <a:ea typeface="+mn-ea"/>
                <a:cs typeface="+mn-cs"/>
              </a:rPr>
              <a:t>Admin Mode-Manage Result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43313" y="6492875"/>
            <a:ext cx="2743200" cy="365125"/>
          </a:xfrm>
        </p:spPr>
        <p:txBody>
          <a:bodyPr/>
          <a:lstStyle/>
          <a:p>
            <a:fld id="{ECF4E098-6EBC-4FD9-A775-BF09CFE4E35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125" t="11700" r="-483" b="9187"/>
          <a:stretch/>
        </p:blipFill>
        <p:spPr>
          <a:xfrm>
            <a:off x="87086" y="1001487"/>
            <a:ext cx="12014699" cy="50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2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2" y="220257"/>
            <a:ext cx="10515600" cy="78123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+mn-lt"/>
                <a:ea typeface="+mn-ea"/>
                <a:cs typeface="+mn-cs"/>
              </a:rPr>
              <a:t>Admin Mode-Manage Result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43313" y="6492875"/>
            <a:ext cx="2743200" cy="365125"/>
          </a:xfrm>
        </p:spPr>
        <p:txBody>
          <a:bodyPr/>
          <a:lstStyle/>
          <a:p>
            <a:fld id="{ECF4E098-6EBC-4FD9-A775-BF09CFE4E35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0737" b="10251"/>
          <a:stretch/>
        </p:blipFill>
        <p:spPr>
          <a:xfrm>
            <a:off x="192099" y="1001487"/>
            <a:ext cx="11711010" cy="49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2" y="220257"/>
            <a:ext cx="10515600" cy="78123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+mn-lt"/>
                <a:ea typeface="+mn-ea"/>
                <a:cs typeface="+mn-cs"/>
              </a:rPr>
              <a:t>Admin Mode-Faculty Creation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43313" y="6492875"/>
            <a:ext cx="2743200" cy="365125"/>
          </a:xfrm>
        </p:spPr>
        <p:txBody>
          <a:bodyPr/>
          <a:lstStyle/>
          <a:p>
            <a:fld id="{ECF4E098-6EBC-4FD9-A775-BF09CFE4E35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1089" r="74" b="9459"/>
          <a:stretch/>
        </p:blipFill>
        <p:spPr>
          <a:xfrm>
            <a:off x="202347" y="1001487"/>
            <a:ext cx="11911276" cy="50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7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2" y="220257"/>
            <a:ext cx="10515600" cy="78123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+mn-lt"/>
                <a:ea typeface="+mn-ea"/>
                <a:cs typeface="+mn-cs"/>
              </a:rPr>
              <a:t>Admin Mode-Manage Faculty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43313" y="6492875"/>
            <a:ext cx="2743200" cy="365125"/>
          </a:xfrm>
        </p:spPr>
        <p:txBody>
          <a:bodyPr/>
          <a:lstStyle/>
          <a:p>
            <a:fld id="{ECF4E098-6EBC-4FD9-A775-BF09CFE4E35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700" b="9589"/>
          <a:stretch/>
        </p:blipFill>
        <p:spPr>
          <a:xfrm>
            <a:off x="281493" y="1001487"/>
            <a:ext cx="11791484" cy="50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6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2" y="220257"/>
            <a:ext cx="10515600" cy="78123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+mn-lt"/>
                <a:ea typeface="+mn-ea"/>
                <a:cs typeface="+mn-cs"/>
              </a:rPr>
              <a:t>Admin Mode-Manage Faculty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43313" y="6492875"/>
            <a:ext cx="2743200" cy="365125"/>
          </a:xfrm>
        </p:spPr>
        <p:txBody>
          <a:bodyPr/>
          <a:lstStyle/>
          <a:p>
            <a:fld id="{ECF4E098-6EBC-4FD9-A775-BF09CFE4E35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187" b="9795"/>
          <a:stretch/>
        </p:blipFill>
        <p:spPr>
          <a:xfrm>
            <a:off x="206890" y="1250510"/>
            <a:ext cx="11938393" cy="506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1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2" y="220257"/>
            <a:ext cx="10515600" cy="78123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+mn-lt"/>
                <a:ea typeface="+mn-ea"/>
                <a:cs typeface="+mn-cs"/>
              </a:rPr>
              <a:t>Admin Mode- Admin Password Change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43313" y="6492875"/>
            <a:ext cx="2743200" cy="365125"/>
          </a:xfrm>
        </p:spPr>
        <p:txBody>
          <a:bodyPr/>
          <a:lstStyle/>
          <a:p>
            <a:fld id="{ECF4E098-6EBC-4FD9-A775-BF09CFE4E35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765" b="9340"/>
          <a:stretch/>
        </p:blipFill>
        <p:spPr>
          <a:xfrm>
            <a:off x="170330" y="1269592"/>
            <a:ext cx="11707905" cy="49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1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2" y="220257"/>
            <a:ext cx="10515600" cy="78123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+mn-lt"/>
                <a:ea typeface="+mn-ea"/>
                <a:cs typeface="+mn-cs"/>
              </a:rPr>
              <a:t>Faculty Mode- Dashboard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43313" y="6492875"/>
            <a:ext cx="2743200" cy="365125"/>
          </a:xfrm>
        </p:spPr>
        <p:txBody>
          <a:bodyPr/>
          <a:lstStyle/>
          <a:p>
            <a:fld id="{ECF4E098-6EBC-4FD9-A775-BF09CFE4E35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767" b="9534"/>
          <a:stretch/>
        </p:blipFill>
        <p:spPr>
          <a:xfrm>
            <a:off x="232693" y="1001487"/>
            <a:ext cx="11935774" cy="51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1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2" y="220257"/>
            <a:ext cx="10515600" cy="78123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+mn-lt"/>
                <a:ea typeface="+mn-ea"/>
                <a:cs typeface="+mn-cs"/>
              </a:rPr>
              <a:t>Faculty Mode- Add Result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43313" y="6492875"/>
            <a:ext cx="2743200" cy="365125"/>
          </a:xfrm>
        </p:spPr>
        <p:txBody>
          <a:bodyPr/>
          <a:lstStyle/>
          <a:p>
            <a:fld id="{ECF4E098-6EBC-4FD9-A775-BF09CFE4E35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154" t="11690" r="-18" b="9284"/>
          <a:stretch/>
        </p:blipFill>
        <p:spPr>
          <a:xfrm>
            <a:off x="111161" y="1001487"/>
            <a:ext cx="11723788" cy="49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6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2" y="220257"/>
            <a:ext cx="10515600" cy="78123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+mn-lt"/>
                <a:ea typeface="+mn-ea"/>
                <a:cs typeface="+mn-cs"/>
              </a:rPr>
              <a:t>Faculty Mode- Manage Result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43313" y="6492875"/>
            <a:ext cx="2743200" cy="365125"/>
          </a:xfrm>
        </p:spPr>
        <p:txBody>
          <a:bodyPr/>
          <a:lstStyle/>
          <a:p>
            <a:fld id="{ECF4E098-6EBC-4FD9-A775-BF09CFE4E35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447" b="9201"/>
          <a:stretch/>
        </p:blipFill>
        <p:spPr>
          <a:xfrm>
            <a:off x="148046" y="1001487"/>
            <a:ext cx="11982994" cy="510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6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2" y="220257"/>
            <a:ext cx="10515600" cy="78123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+mn-lt"/>
                <a:ea typeface="+mn-ea"/>
                <a:cs typeface="+mn-cs"/>
              </a:rPr>
              <a:t>Faculty Mode- Manage Result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43313" y="6492875"/>
            <a:ext cx="2743200" cy="365125"/>
          </a:xfrm>
        </p:spPr>
        <p:txBody>
          <a:bodyPr/>
          <a:lstStyle/>
          <a:p>
            <a:fld id="{ECF4E098-6EBC-4FD9-A775-BF09CFE4E35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3" t="17390" r="-223" b="10113"/>
          <a:stretch/>
        </p:blipFill>
        <p:spPr>
          <a:xfrm>
            <a:off x="192099" y="1410789"/>
            <a:ext cx="11711010" cy="45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2" y="220257"/>
            <a:ext cx="10515600" cy="78123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+mn-lt"/>
                <a:ea typeface="+mn-ea"/>
                <a:cs typeface="+mn-cs"/>
              </a:rPr>
              <a:t>Admin Mode-Add Student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43313" y="6492875"/>
            <a:ext cx="2743200" cy="365125"/>
          </a:xfrm>
        </p:spPr>
        <p:txBody>
          <a:bodyPr/>
          <a:lstStyle/>
          <a:p>
            <a:fld id="{ECF4E098-6EBC-4FD9-A775-BF09CFE4E35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183" b="9662"/>
          <a:stretch/>
        </p:blipFill>
        <p:spPr>
          <a:xfrm>
            <a:off x="256375" y="1001487"/>
            <a:ext cx="11341143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2" y="220257"/>
            <a:ext cx="10515600" cy="78123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+mn-lt"/>
                <a:ea typeface="+mn-ea"/>
                <a:cs typeface="+mn-cs"/>
              </a:rPr>
              <a:t>Faculty Mode- Faculty Password Change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43313" y="6492875"/>
            <a:ext cx="2743200" cy="365125"/>
          </a:xfrm>
        </p:spPr>
        <p:txBody>
          <a:bodyPr/>
          <a:lstStyle/>
          <a:p>
            <a:fld id="{ECF4E098-6EBC-4FD9-A775-BF09CFE4E35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" t="10548" r="-1253" b="10081"/>
          <a:stretch/>
        </p:blipFill>
        <p:spPr>
          <a:xfrm>
            <a:off x="136176" y="1001487"/>
            <a:ext cx="12197601" cy="512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2" y="220257"/>
            <a:ext cx="10515600" cy="78123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+mn-lt"/>
                <a:ea typeface="+mn-ea"/>
                <a:cs typeface="+mn-cs"/>
              </a:rPr>
              <a:t>Student Mode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43313" y="6492875"/>
            <a:ext cx="2743200" cy="365125"/>
          </a:xfrm>
        </p:spPr>
        <p:txBody>
          <a:bodyPr/>
          <a:lstStyle/>
          <a:p>
            <a:fld id="{ECF4E098-6EBC-4FD9-A775-BF09CFE4E35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8"/>
          <a:stretch/>
        </p:blipFill>
        <p:spPr>
          <a:xfrm>
            <a:off x="3897222" y="1001487"/>
            <a:ext cx="3409269" cy="585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2" y="220257"/>
            <a:ext cx="10515600" cy="78123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+mn-lt"/>
                <a:ea typeface="+mn-ea"/>
                <a:cs typeface="+mn-cs"/>
              </a:rPr>
              <a:t>Student Mode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43313" y="6492875"/>
            <a:ext cx="2743200" cy="365125"/>
          </a:xfrm>
        </p:spPr>
        <p:txBody>
          <a:bodyPr/>
          <a:lstStyle/>
          <a:p>
            <a:fld id="{ECF4E098-6EBC-4FD9-A775-BF09CFE4E35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1" y="870858"/>
            <a:ext cx="11092817" cy="5987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2" b="127"/>
          <a:stretch/>
        </p:blipFill>
        <p:spPr>
          <a:xfrm>
            <a:off x="4182779" y="1099775"/>
            <a:ext cx="3296746" cy="565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0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2" y="220257"/>
            <a:ext cx="10515600" cy="78123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+mn-lt"/>
                <a:ea typeface="+mn-ea"/>
                <a:cs typeface="+mn-cs"/>
              </a:rPr>
              <a:t>Admin Mode-Manage Student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43313" y="6492875"/>
            <a:ext cx="2743200" cy="365125"/>
          </a:xfrm>
        </p:spPr>
        <p:txBody>
          <a:bodyPr/>
          <a:lstStyle/>
          <a:p>
            <a:fld id="{ECF4E098-6EBC-4FD9-A775-BF09CFE4E35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1479" b="10107"/>
          <a:stretch/>
        </p:blipFill>
        <p:spPr>
          <a:xfrm>
            <a:off x="274319" y="1001487"/>
            <a:ext cx="11560880" cy="48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1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2" y="220257"/>
            <a:ext cx="10515600" cy="78123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+mn-lt"/>
                <a:ea typeface="+mn-ea"/>
                <a:cs typeface="+mn-cs"/>
              </a:rPr>
              <a:t>Admin Mode-Manage Student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43313" y="6492875"/>
            <a:ext cx="2743200" cy="365125"/>
          </a:xfrm>
        </p:spPr>
        <p:txBody>
          <a:bodyPr/>
          <a:lstStyle/>
          <a:p>
            <a:fld id="{ECF4E098-6EBC-4FD9-A775-BF09CFE4E35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050" b="9699"/>
          <a:stretch/>
        </p:blipFill>
        <p:spPr>
          <a:xfrm>
            <a:off x="515748" y="1001487"/>
            <a:ext cx="11470765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2" y="220257"/>
            <a:ext cx="10515600" cy="78123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+mn-lt"/>
                <a:ea typeface="+mn-ea"/>
                <a:cs typeface="+mn-cs"/>
              </a:rPr>
              <a:t>Admin Mode-Add Subjects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43313" y="6492875"/>
            <a:ext cx="2743200" cy="365125"/>
          </a:xfrm>
        </p:spPr>
        <p:txBody>
          <a:bodyPr/>
          <a:lstStyle/>
          <a:p>
            <a:fld id="{ECF4E098-6EBC-4FD9-A775-BF09CFE4E35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215" b="10111"/>
          <a:stretch/>
        </p:blipFill>
        <p:spPr>
          <a:xfrm>
            <a:off x="78378" y="1001487"/>
            <a:ext cx="11730446" cy="495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6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2" y="220257"/>
            <a:ext cx="10515600" cy="78123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+mn-lt"/>
                <a:ea typeface="+mn-ea"/>
                <a:cs typeface="+mn-cs"/>
              </a:rPr>
              <a:t>Admin Mode-Manage Subjects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43313" y="6492875"/>
            <a:ext cx="2743200" cy="365125"/>
          </a:xfrm>
        </p:spPr>
        <p:txBody>
          <a:bodyPr/>
          <a:lstStyle/>
          <a:p>
            <a:fld id="{ECF4E098-6EBC-4FD9-A775-BF09CFE4E35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280" b="9373"/>
          <a:stretch/>
        </p:blipFill>
        <p:spPr>
          <a:xfrm>
            <a:off x="240510" y="1001487"/>
            <a:ext cx="11845686" cy="50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2" y="220257"/>
            <a:ext cx="10515600" cy="78123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+mn-lt"/>
                <a:ea typeface="+mn-ea"/>
                <a:cs typeface="+mn-cs"/>
              </a:rPr>
              <a:t>Admin Mode-Manage Subject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43313" y="6492875"/>
            <a:ext cx="2743200" cy="365125"/>
          </a:xfrm>
        </p:spPr>
        <p:txBody>
          <a:bodyPr/>
          <a:lstStyle/>
          <a:p>
            <a:fld id="{ECF4E098-6EBC-4FD9-A775-BF09CFE4E35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835" b="9816"/>
          <a:stretch/>
        </p:blipFill>
        <p:spPr>
          <a:xfrm>
            <a:off x="277260" y="1001487"/>
            <a:ext cx="11250618" cy="47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4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2" y="220257"/>
            <a:ext cx="10515600" cy="78123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+mn-lt"/>
                <a:ea typeface="+mn-ea"/>
                <a:cs typeface="+mn-cs"/>
              </a:rPr>
              <a:t>Admin Mode- Manage Classes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43313" y="6492875"/>
            <a:ext cx="2743200" cy="365125"/>
          </a:xfrm>
        </p:spPr>
        <p:txBody>
          <a:bodyPr/>
          <a:lstStyle/>
          <a:p>
            <a:fld id="{ECF4E098-6EBC-4FD9-A775-BF09CFE4E35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293" b="9652"/>
          <a:stretch/>
        </p:blipFill>
        <p:spPr>
          <a:xfrm>
            <a:off x="235608" y="1001486"/>
            <a:ext cx="11868708" cy="503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1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2" y="220257"/>
            <a:ext cx="10515600" cy="78123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+mn-lt"/>
                <a:ea typeface="+mn-ea"/>
                <a:cs typeface="+mn-cs"/>
              </a:rPr>
              <a:t>Admin Mode- Add Result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43313" y="6492875"/>
            <a:ext cx="2743200" cy="365125"/>
          </a:xfrm>
        </p:spPr>
        <p:txBody>
          <a:bodyPr/>
          <a:lstStyle/>
          <a:p>
            <a:fld id="{ECF4E098-6EBC-4FD9-A775-BF09CFE4E35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091" b="5981"/>
          <a:stretch/>
        </p:blipFill>
        <p:spPr>
          <a:xfrm>
            <a:off x="183671" y="1158239"/>
            <a:ext cx="11294961" cy="50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2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485</TotalTime>
  <Words>94</Words>
  <Application>Microsoft Office PowerPoint</Application>
  <PresentationFormat>Widescreen</PresentationFormat>
  <Paragraphs>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Rockwell</vt:lpstr>
      <vt:lpstr>Rockwell Condensed</vt:lpstr>
      <vt:lpstr>Wingdings</vt:lpstr>
      <vt:lpstr>Wood Type</vt:lpstr>
      <vt:lpstr>Admin Mode-Dashboard</vt:lpstr>
      <vt:lpstr>Admin Mode-Add Student</vt:lpstr>
      <vt:lpstr>Admin Mode-Manage Student</vt:lpstr>
      <vt:lpstr>Admin Mode-Manage Student</vt:lpstr>
      <vt:lpstr>Admin Mode-Add Subjects</vt:lpstr>
      <vt:lpstr>Admin Mode-Manage Subjects</vt:lpstr>
      <vt:lpstr>Admin Mode-Manage Subject</vt:lpstr>
      <vt:lpstr>Admin Mode- Manage Classes</vt:lpstr>
      <vt:lpstr>Admin Mode- Add Result</vt:lpstr>
      <vt:lpstr>Admin Mode-Manage Result</vt:lpstr>
      <vt:lpstr>Admin Mode-Manage Result</vt:lpstr>
      <vt:lpstr>Admin Mode-Faculty Creation</vt:lpstr>
      <vt:lpstr>Admin Mode-Manage Faculty</vt:lpstr>
      <vt:lpstr>Admin Mode-Manage Faculty</vt:lpstr>
      <vt:lpstr>Admin Mode- Admin Password Change</vt:lpstr>
      <vt:lpstr>Faculty Mode- Dashboard</vt:lpstr>
      <vt:lpstr>Faculty Mode- Add Result</vt:lpstr>
      <vt:lpstr>Faculty Mode- Manage Result</vt:lpstr>
      <vt:lpstr>Faculty Mode- Manage Result</vt:lpstr>
      <vt:lpstr>Faculty Mode- Faculty Password Change</vt:lpstr>
      <vt:lpstr>Student Mode</vt:lpstr>
      <vt:lpstr>Student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Vismay Patel</dc:creator>
  <cp:lastModifiedBy>Satvik Padhiyar</cp:lastModifiedBy>
  <cp:revision>127</cp:revision>
  <dcterms:created xsi:type="dcterms:W3CDTF">2018-03-17T03:04:08Z</dcterms:created>
  <dcterms:modified xsi:type="dcterms:W3CDTF">2019-03-15T13:06:25Z</dcterms:modified>
</cp:coreProperties>
</file>