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Bebas Neue"/>
      <p:regular r:id="rId15"/>
    </p:embeddedFont>
    <p:embeddedFont>
      <p:font typeface="Barlow Medium"/>
      <p:regular r:id="rId16"/>
      <p:bold r:id="rId17"/>
      <p:italic r:id="rId18"/>
      <p:boldItalic r:id="rId19"/>
    </p:embeddedFont>
    <p:embeddedFont>
      <p:font typeface="Barlow Light"/>
      <p:regular r:id="rId20"/>
      <p:bold r:id="rId21"/>
      <p:italic r:id="rId22"/>
      <p:boldItalic r:id="rId23"/>
    </p:embeddedFont>
    <p:embeddedFont>
      <p:font typeface="Barlow"/>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Light-regular.fntdata"/><Relationship Id="rId22" Type="http://schemas.openxmlformats.org/officeDocument/2006/relationships/font" Target="fonts/BarlowLight-italic.fntdata"/><Relationship Id="rId21" Type="http://schemas.openxmlformats.org/officeDocument/2006/relationships/font" Target="fonts/BarlowLight-bold.fntdata"/><Relationship Id="rId24" Type="http://schemas.openxmlformats.org/officeDocument/2006/relationships/font" Target="fonts/Barlow-regular.fntdata"/><Relationship Id="rId23" Type="http://schemas.openxmlformats.org/officeDocument/2006/relationships/font" Target="fonts/Barlow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italic.fntdata"/><Relationship Id="rId25" Type="http://schemas.openxmlformats.org/officeDocument/2006/relationships/font" Target="fonts/Barlow-bold.fntdata"/><Relationship Id="rId27" Type="http://schemas.openxmlformats.org/officeDocument/2006/relationships/font" Target="fonts/Barlow-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BebasNeue-regular.fntdata"/><Relationship Id="rId14" Type="http://schemas.openxmlformats.org/officeDocument/2006/relationships/slide" Target="slides/slide10.xml"/><Relationship Id="rId17" Type="http://schemas.openxmlformats.org/officeDocument/2006/relationships/font" Target="fonts/BarlowMedium-bold.fntdata"/><Relationship Id="rId16" Type="http://schemas.openxmlformats.org/officeDocument/2006/relationships/font" Target="fonts/BarlowMedium-regular.fntdata"/><Relationship Id="rId19" Type="http://schemas.openxmlformats.org/officeDocument/2006/relationships/font" Target="fonts/BarlowMedium-boldItalic.fntdata"/><Relationship Id="rId18" Type="http://schemas.openxmlformats.org/officeDocument/2006/relationships/font" Target="fonts/Barlow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f03b3822b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f03b3822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f03b3822b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f03b3822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1"/>
            </a:gs>
            <a:gs pos="50000">
              <a:schemeClr val="accent2"/>
            </a:gs>
            <a:gs pos="100000">
              <a:schemeClr val="accent3"/>
            </a:gs>
          </a:gsLst>
          <a:path path="circle">
            <a:fillToRect b="100%" l="100%"/>
          </a:path>
          <a:tileRect r="-100%" t="-100%"/>
        </a:gradFill>
      </p:bgPr>
    </p:bg>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p:nvPr>
            <p:ph type="ctrTitle"/>
          </p:nvPr>
        </p:nvSpPr>
        <p:spPr>
          <a:xfrm>
            <a:off x="626700" y="620225"/>
            <a:ext cx="5693400" cy="1958400"/>
          </a:xfrm>
          <a:prstGeom prst="rect">
            <a:avLst/>
          </a:prstGeom>
          <a:effectLst>
            <a:outerShdw blurRad="28575" rotWithShape="0" algn="bl" dir="2700000" dist="19050">
              <a:schemeClr val="dk1">
                <a:alpha val="20000"/>
              </a:schemeClr>
            </a:outerShdw>
          </a:effectLst>
        </p:spPr>
        <p:txBody>
          <a:bodyPr anchorCtr="0" anchor="t" bIns="0" lIns="0" spcFirstLastPara="1" rIns="0" wrap="square" tIns="0">
            <a:noAutofit/>
          </a:bodyPr>
          <a:lstStyle>
            <a:lvl1pPr lvl="0"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7200"/>
              <a:buNone/>
              <a:defRPr sz="7200">
                <a:solidFill>
                  <a:schemeClr val="lt1"/>
                </a:solidFill>
              </a:defRPr>
            </a:lvl2pPr>
            <a:lvl3pPr lvl="2" rtl="0">
              <a:spcBef>
                <a:spcPts val="0"/>
              </a:spcBef>
              <a:spcAft>
                <a:spcPts val="0"/>
              </a:spcAft>
              <a:buClr>
                <a:schemeClr val="lt1"/>
              </a:buClr>
              <a:buSzPts val="7200"/>
              <a:buNone/>
              <a:defRPr sz="7200">
                <a:solidFill>
                  <a:schemeClr val="lt1"/>
                </a:solidFill>
              </a:defRPr>
            </a:lvl3pPr>
            <a:lvl4pPr lvl="3" rtl="0">
              <a:spcBef>
                <a:spcPts val="0"/>
              </a:spcBef>
              <a:spcAft>
                <a:spcPts val="0"/>
              </a:spcAft>
              <a:buClr>
                <a:schemeClr val="lt1"/>
              </a:buClr>
              <a:buSzPts val="7200"/>
              <a:buNone/>
              <a:defRPr sz="7200">
                <a:solidFill>
                  <a:schemeClr val="lt1"/>
                </a:solidFill>
              </a:defRPr>
            </a:lvl4pPr>
            <a:lvl5pPr lvl="4" rtl="0">
              <a:spcBef>
                <a:spcPts val="0"/>
              </a:spcBef>
              <a:spcAft>
                <a:spcPts val="0"/>
              </a:spcAft>
              <a:buClr>
                <a:schemeClr val="lt1"/>
              </a:buClr>
              <a:buSzPts val="7200"/>
              <a:buNone/>
              <a:defRPr sz="7200">
                <a:solidFill>
                  <a:schemeClr val="lt1"/>
                </a:solidFill>
              </a:defRPr>
            </a:lvl5pPr>
            <a:lvl6pPr lvl="5" rtl="0">
              <a:spcBef>
                <a:spcPts val="0"/>
              </a:spcBef>
              <a:spcAft>
                <a:spcPts val="0"/>
              </a:spcAft>
              <a:buClr>
                <a:schemeClr val="lt1"/>
              </a:buClr>
              <a:buSzPts val="7200"/>
              <a:buNone/>
              <a:defRPr sz="7200">
                <a:solidFill>
                  <a:schemeClr val="lt1"/>
                </a:solidFill>
              </a:defRPr>
            </a:lvl6pPr>
            <a:lvl7pPr lvl="6" rtl="0">
              <a:spcBef>
                <a:spcPts val="0"/>
              </a:spcBef>
              <a:spcAft>
                <a:spcPts val="0"/>
              </a:spcAft>
              <a:buClr>
                <a:schemeClr val="lt1"/>
              </a:buClr>
              <a:buSzPts val="7200"/>
              <a:buNone/>
              <a:defRPr sz="7200">
                <a:solidFill>
                  <a:schemeClr val="lt1"/>
                </a:solidFill>
              </a:defRPr>
            </a:lvl7pPr>
            <a:lvl8pPr lvl="7" rtl="0">
              <a:spcBef>
                <a:spcPts val="0"/>
              </a:spcBef>
              <a:spcAft>
                <a:spcPts val="0"/>
              </a:spcAft>
              <a:buClr>
                <a:schemeClr val="lt1"/>
              </a:buClr>
              <a:buSzPts val="7200"/>
              <a:buNone/>
              <a:defRPr sz="7200">
                <a:solidFill>
                  <a:schemeClr val="lt1"/>
                </a:solidFill>
              </a:defRPr>
            </a:lvl8pPr>
            <a:lvl9pPr lvl="8" rtl="0">
              <a:spcBef>
                <a:spcPts val="0"/>
              </a:spcBef>
              <a:spcAft>
                <a:spcPts val="0"/>
              </a:spcAft>
              <a:buClr>
                <a:schemeClr val="lt1"/>
              </a:buClr>
              <a:buSzPts val="7200"/>
              <a:buNone/>
              <a:defRPr sz="72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lt1"/>
            </a:gs>
            <a:gs pos="50000">
              <a:schemeClr val="accent1"/>
            </a:gs>
            <a:gs pos="100000">
              <a:schemeClr val="accent2"/>
            </a:gs>
          </a:gsLst>
          <a:path path="circle">
            <a:fillToRect r="100%" t="100%"/>
          </a:path>
          <a:tileRect b="-100%" l="-100%"/>
        </a:gradFill>
      </p:bgPr>
    </p:bg>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26700" y="620225"/>
            <a:ext cx="7433400" cy="723300"/>
          </a:xfrm>
          <a:prstGeom prst="rect">
            <a:avLst/>
          </a:prstGeom>
        </p:spPr>
        <p:txBody>
          <a:bodyPr anchorCtr="0" anchor="t"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5" name="Google Shape;15;p3"/>
          <p:cNvSpPr txBox="1"/>
          <p:nvPr>
            <p:ph idx="1" type="subTitle"/>
          </p:nvPr>
        </p:nvSpPr>
        <p:spPr>
          <a:xfrm>
            <a:off x="626700" y="1419727"/>
            <a:ext cx="7433400" cy="4002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2400"/>
              <a:buNone/>
              <a:defRPr/>
            </a:lvl1pPr>
            <a:lvl2pPr lvl="1" rtl="0">
              <a:spcBef>
                <a:spcPts val="800"/>
              </a:spcBef>
              <a:spcAft>
                <a:spcPts val="0"/>
              </a:spcAft>
              <a:buClr>
                <a:schemeClr val="dk2"/>
              </a:buClr>
              <a:buSzPts val="3000"/>
              <a:buNone/>
              <a:defRPr sz="3000"/>
            </a:lvl2pPr>
            <a:lvl3pPr lvl="2" rtl="0">
              <a:spcBef>
                <a:spcPts val="800"/>
              </a:spcBef>
              <a:spcAft>
                <a:spcPts val="0"/>
              </a:spcAft>
              <a:buClr>
                <a:schemeClr val="dk2"/>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3"/>
            </a:gs>
            <a:gs pos="100000">
              <a:schemeClr val="dk1"/>
            </a:gs>
          </a:gsLst>
          <a:path path="circle">
            <a:fillToRect b="100%" l="100%"/>
          </a:path>
          <a:tileRect r="-100%" t="-100%"/>
        </a:gradFill>
      </p:bgPr>
    </p:bg>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p:nvPr>
            <p:ph idx="1" type="body"/>
          </p:nvPr>
        </p:nvSpPr>
        <p:spPr>
          <a:xfrm>
            <a:off x="1007700" y="971525"/>
            <a:ext cx="6117300" cy="3415800"/>
          </a:xfrm>
          <a:prstGeom prst="rect">
            <a:avLst/>
          </a:prstGeom>
        </p:spPr>
        <p:txBody>
          <a:bodyPr anchorCtr="0" anchor="t" bIns="0" lIns="0" spcFirstLastPara="1" rIns="0" wrap="square" tIns="0">
            <a:noAutofit/>
          </a:bodyPr>
          <a:lstStyle>
            <a:lvl1pPr indent="-457200" lvl="0" marL="457200" rtl="0">
              <a:spcBef>
                <a:spcPts val="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1pPr>
            <a:lvl2pPr indent="-457200" lvl="1" marL="9144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2pPr>
            <a:lvl3pPr indent="-457200" lvl="2" marL="13716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3pPr>
            <a:lvl4pPr indent="-457200" lvl="3" marL="18288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4pPr>
            <a:lvl5pPr indent="-457200" lvl="4" marL="22860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5pPr>
            <a:lvl6pPr indent="-457200" lvl="5" marL="2743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6pPr>
            <a:lvl7pPr indent="-457200" lvl="6" marL="32004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7pPr>
            <a:lvl8pPr indent="-457200" lvl="7" marL="36576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8pPr>
            <a:lvl9pPr indent="-457200" lvl="8" marL="4114800" rtl="0">
              <a:spcBef>
                <a:spcPts val="800"/>
              </a:spcBef>
              <a:spcAft>
                <a:spcPts val="800"/>
              </a:spcAft>
              <a:buClr>
                <a:schemeClr val="lt1"/>
              </a:buClr>
              <a:buSzPts val="3600"/>
              <a:buFont typeface="Barlow Medium"/>
              <a:buChar char="■"/>
              <a:defRPr sz="3600">
                <a:solidFill>
                  <a:schemeClr val="lt1"/>
                </a:solidFill>
                <a:latin typeface="Barlow Medium"/>
                <a:ea typeface="Barlow Medium"/>
                <a:cs typeface="Barlow Medium"/>
                <a:sym typeface="Barlow Medium"/>
              </a:defRPr>
            </a:lvl9pPr>
          </a:lstStyle>
          <a:p/>
        </p:txBody>
      </p:sp>
      <p:sp>
        <p:nvSpPr>
          <p:cNvPr id="19" name="Google Shape;19;p4"/>
          <p:cNvSpPr txBox="1"/>
          <p:nvPr/>
        </p:nvSpPr>
        <p:spPr>
          <a:xfrm>
            <a:off x="531375" y="607944"/>
            <a:ext cx="19572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9600">
                <a:solidFill>
                  <a:schemeClr val="accent2"/>
                </a:solidFill>
                <a:latin typeface="Bebas Neue"/>
                <a:ea typeface="Bebas Neue"/>
                <a:cs typeface="Bebas Neue"/>
                <a:sym typeface="Bebas Neue"/>
              </a:rPr>
              <a:t>“</a:t>
            </a:r>
            <a:endParaRPr sz="9600">
              <a:solidFill>
                <a:schemeClr val="accent2"/>
              </a:solidFill>
              <a:latin typeface="Bebas Neue"/>
              <a:ea typeface="Bebas Neue"/>
              <a:cs typeface="Bebas Neue"/>
              <a:sym typeface="Bebas Neue"/>
            </a:endParaRPr>
          </a:p>
        </p:txBody>
      </p:sp>
      <p:sp>
        <p:nvSpPr>
          <p:cNvPr id="20" name="Google Shape;20;p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23" name="Google Shape;23;p5"/>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855300" y="836000"/>
            <a:ext cx="7440300" cy="396300"/>
          </a:xfrm>
          <a:prstGeom prst="rect">
            <a:avLst/>
          </a:prstGeom>
        </p:spPr>
        <p:txBody>
          <a:bodyPr anchorCtr="0" anchor="b"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 name="Google Shape;26;p5"/>
          <p:cNvSpPr txBox="1"/>
          <p:nvPr>
            <p:ph idx="1" type="body"/>
          </p:nvPr>
        </p:nvSpPr>
        <p:spPr>
          <a:xfrm>
            <a:off x="855300" y="1576550"/>
            <a:ext cx="7440300" cy="28113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27" name="Google Shape;27;p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pic>
        <p:nvPicPr>
          <p:cNvPr id="29" name="Google Shape;29;p6"/>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30" name="Google Shape;30;p6"/>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855300" y="836000"/>
            <a:ext cx="7440300" cy="396300"/>
          </a:xfrm>
          <a:prstGeom prst="rect">
            <a:avLst/>
          </a:prstGeom>
        </p:spPr>
        <p:txBody>
          <a:bodyPr anchorCtr="0" anchor="b"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 name="Google Shape;33;p6"/>
          <p:cNvSpPr txBox="1"/>
          <p:nvPr>
            <p:ph idx="1" type="body"/>
          </p:nvPr>
        </p:nvSpPr>
        <p:spPr>
          <a:xfrm>
            <a:off x="855275" y="1576550"/>
            <a:ext cx="3473100" cy="3097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4" name="Google Shape;34;p6"/>
          <p:cNvSpPr txBox="1"/>
          <p:nvPr>
            <p:ph idx="2" type="body"/>
          </p:nvPr>
        </p:nvSpPr>
        <p:spPr>
          <a:xfrm>
            <a:off x="4815599" y="1576550"/>
            <a:ext cx="3473100" cy="3097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5" name="Google Shape;35;p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6" name="Shape 36"/>
        <p:cNvGrpSpPr/>
        <p:nvPr/>
      </p:nvGrpSpPr>
      <p:grpSpPr>
        <a:xfrm>
          <a:off x="0" y="0"/>
          <a:ext cx="0" cy="0"/>
          <a:chOff x="0" y="0"/>
          <a:chExt cx="0" cy="0"/>
        </a:xfrm>
      </p:grpSpPr>
      <p:pic>
        <p:nvPicPr>
          <p:cNvPr id="37" name="Google Shape;37;p7"/>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38" name="Google Shape;38;p7"/>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855300" y="836000"/>
            <a:ext cx="7440300" cy="396300"/>
          </a:xfrm>
          <a:prstGeom prst="rect">
            <a:avLst/>
          </a:prstGeom>
        </p:spPr>
        <p:txBody>
          <a:bodyPr anchorCtr="0" anchor="b"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1" name="Google Shape;41;p7"/>
          <p:cNvSpPr txBox="1"/>
          <p:nvPr>
            <p:ph idx="1" type="body"/>
          </p:nvPr>
        </p:nvSpPr>
        <p:spPr>
          <a:xfrm>
            <a:off x="855300" y="1576550"/>
            <a:ext cx="2315700" cy="309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2" name="Google Shape;42;p7"/>
          <p:cNvSpPr txBox="1"/>
          <p:nvPr>
            <p:ph idx="2" type="body"/>
          </p:nvPr>
        </p:nvSpPr>
        <p:spPr>
          <a:xfrm>
            <a:off x="3414200" y="1576550"/>
            <a:ext cx="2315700" cy="309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3" name="Google Shape;43;p7"/>
          <p:cNvSpPr txBox="1"/>
          <p:nvPr>
            <p:ph idx="3" type="body"/>
          </p:nvPr>
        </p:nvSpPr>
        <p:spPr>
          <a:xfrm>
            <a:off x="5973099" y="1576550"/>
            <a:ext cx="2315700" cy="309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4" name="Google Shape;44;p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pic>
        <p:nvPicPr>
          <p:cNvPr id="46" name="Google Shape;46;p8"/>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47" name="Google Shape;47;p8"/>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type="title"/>
          </p:nvPr>
        </p:nvSpPr>
        <p:spPr>
          <a:xfrm>
            <a:off x="855300" y="836000"/>
            <a:ext cx="7440300" cy="396300"/>
          </a:xfrm>
          <a:prstGeom prst="rect">
            <a:avLst/>
          </a:prstGeom>
        </p:spPr>
        <p:txBody>
          <a:bodyPr anchorCtr="0" anchor="b"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0" name="Google Shape;50;p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1" name="Shape 51"/>
        <p:cNvGrpSpPr/>
        <p:nvPr/>
      </p:nvGrpSpPr>
      <p:grpSpPr>
        <a:xfrm>
          <a:off x="0" y="0"/>
          <a:ext cx="0" cy="0"/>
          <a:chOff x="0" y="0"/>
          <a:chExt cx="0" cy="0"/>
        </a:xfrm>
      </p:grpSpPr>
      <p:pic>
        <p:nvPicPr>
          <p:cNvPr id="52" name="Google Shape;52;p9"/>
          <p:cNvPicPr preferRelativeResize="0"/>
          <p:nvPr/>
        </p:nvPicPr>
        <p:blipFill>
          <a:blip r:embed="rId2">
            <a:alphaModFix amt="50000"/>
          </a:blip>
          <a:stretch>
            <a:fillRect/>
          </a:stretch>
        </p:blipFill>
        <p:spPr>
          <a:xfrm>
            <a:off x="0" y="0"/>
            <a:ext cx="9144000" cy="5143500"/>
          </a:xfrm>
          <a:prstGeom prst="rect">
            <a:avLst/>
          </a:prstGeom>
          <a:noFill/>
          <a:ln>
            <a:noFill/>
          </a:ln>
        </p:spPr>
      </p:pic>
      <p:sp>
        <p:nvSpPr>
          <p:cNvPr id="53" name="Google Shape;53;p9"/>
          <p:cNvSpPr/>
          <p:nvPr/>
        </p:nvSpPr>
        <p:spPr>
          <a:xfrm rot="-5400000">
            <a:off x="7741875" y="3741400"/>
            <a:ext cx="1010400" cy="17937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txBox="1"/>
          <p:nvPr>
            <p:ph idx="1" type="body"/>
          </p:nvPr>
        </p:nvSpPr>
        <p:spPr>
          <a:xfrm>
            <a:off x="855300" y="4406300"/>
            <a:ext cx="7433400" cy="519600"/>
          </a:xfrm>
          <a:prstGeom prst="rect">
            <a:avLst/>
          </a:prstGeom>
        </p:spPr>
        <p:txBody>
          <a:bodyPr anchorCtr="0" anchor="t" bIns="0" lIns="0" spcFirstLastPara="1" rIns="0" wrap="square" tIns="0">
            <a:noAutofit/>
          </a:bodyPr>
          <a:lstStyle>
            <a:lvl1pPr indent="-228600" lvl="0" marL="457200" rtl="0" algn="ctr">
              <a:spcBef>
                <a:spcPts val="0"/>
              </a:spcBef>
              <a:spcAft>
                <a:spcPts val="800"/>
              </a:spcAft>
              <a:buSzPts val="1800"/>
              <a:buNone/>
              <a:defRPr sz="1800"/>
            </a:lvl1pPr>
          </a:lstStyle>
          <a:p/>
        </p:txBody>
      </p:sp>
      <p:sp>
        <p:nvSpPr>
          <p:cNvPr id="55" name="Google Shape;55;p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9"/>
          <p:cNvSpPr/>
          <p:nvPr/>
        </p:nvSpPr>
        <p:spPr>
          <a:xfrm rot="5400000">
            <a:off x="390600" y="-390600"/>
            <a:ext cx="1005900" cy="1787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pic>
        <p:nvPicPr>
          <p:cNvPr id="58" name="Google Shape;58;p10"/>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59" name="Google Shape;59;p10"/>
          <p:cNvSpPr/>
          <p:nvPr/>
        </p:nvSpPr>
        <p:spPr>
          <a:xfrm rot="5400000">
            <a:off x="390600" y="-390600"/>
            <a:ext cx="1005900" cy="1787100"/>
          </a:xfrm>
          <a:prstGeom prst="rtTriangle">
            <a:avLst/>
          </a:prstGeom>
          <a:gradFill>
            <a:gsLst>
              <a:gs pos="0">
                <a:schemeClr val="accent3"/>
              </a:gs>
              <a:gs pos="50000">
                <a:schemeClr val="accent2"/>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403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855300" y="1576550"/>
            <a:ext cx="7440300" cy="28113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2"/>
              </a:buClr>
              <a:buSzPts val="2400"/>
              <a:buFont typeface="Barlow Light"/>
              <a:buChar char="▸"/>
              <a:defRPr sz="2400">
                <a:solidFill>
                  <a:schemeClr val="dk2"/>
                </a:solidFill>
                <a:latin typeface="Barlow Light"/>
                <a:ea typeface="Barlow Light"/>
                <a:cs typeface="Barlow Light"/>
                <a:sym typeface="Barlow Light"/>
              </a:defRPr>
            </a:lvl1pPr>
            <a:lvl2pPr indent="-381000" lvl="1" marL="9144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2pPr>
            <a:lvl3pPr indent="-381000" lvl="2" marL="13716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3pPr>
            <a:lvl4pPr indent="-381000" lvl="3" marL="18288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4pPr>
            <a:lvl5pPr indent="-381000" lvl="4" marL="2286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5pPr>
            <a:lvl6pPr indent="-381000" lvl="5" marL="27432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6pPr>
            <a:lvl7pPr indent="-381000" lvl="6" marL="32004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7pPr>
            <a:lvl8pPr indent="-381000" lvl="7" marL="36576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8pPr>
            <a:lvl9pPr indent="-381000" lvl="8" marL="4114800" rtl="0">
              <a:lnSpc>
                <a:spcPct val="115000"/>
              </a:lnSpc>
              <a:spcBef>
                <a:spcPts val="800"/>
              </a:spcBef>
              <a:spcAft>
                <a:spcPts val="800"/>
              </a:spcAft>
              <a:buClr>
                <a:schemeClr val="dk2"/>
              </a:buClr>
              <a:buSzPts val="2400"/>
              <a:buFont typeface="Barlow Light"/>
              <a:buChar char="■"/>
              <a:defRPr sz="2400">
                <a:solidFill>
                  <a:schemeClr val="dk2"/>
                </a:solidFill>
                <a:latin typeface="Barlow Light"/>
                <a:ea typeface="Barlow Light"/>
                <a:cs typeface="Barlow Light"/>
                <a:sym typeface="Barlow Light"/>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lvl="0" rtl="0" algn="r">
              <a:buNone/>
              <a:defRPr sz="1500">
                <a:solidFill>
                  <a:schemeClr val="lt1"/>
                </a:solidFill>
                <a:latin typeface="Bebas Neue"/>
                <a:ea typeface="Bebas Neue"/>
                <a:cs typeface="Bebas Neue"/>
                <a:sym typeface="Bebas Neue"/>
              </a:defRPr>
            </a:lvl1pPr>
            <a:lvl2pPr lvl="1" rtl="0" algn="r">
              <a:buNone/>
              <a:defRPr sz="1500">
                <a:solidFill>
                  <a:schemeClr val="lt1"/>
                </a:solidFill>
                <a:latin typeface="Bebas Neue"/>
                <a:ea typeface="Bebas Neue"/>
                <a:cs typeface="Bebas Neue"/>
                <a:sym typeface="Bebas Neue"/>
              </a:defRPr>
            </a:lvl2pPr>
            <a:lvl3pPr lvl="2" rtl="0" algn="r">
              <a:buNone/>
              <a:defRPr sz="1500">
                <a:solidFill>
                  <a:schemeClr val="lt1"/>
                </a:solidFill>
                <a:latin typeface="Bebas Neue"/>
                <a:ea typeface="Bebas Neue"/>
                <a:cs typeface="Bebas Neue"/>
                <a:sym typeface="Bebas Neue"/>
              </a:defRPr>
            </a:lvl3pPr>
            <a:lvl4pPr lvl="3" rtl="0" algn="r">
              <a:buNone/>
              <a:defRPr sz="1500">
                <a:solidFill>
                  <a:schemeClr val="lt1"/>
                </a:solidFill>
                <a:latin typeface="Bebas Neue"/>
                <a:ea typeface="Bebas Neue"/>
                <a:cs typeface="Bebas Neue"/>
                <a:sym typeface="Bebas Neue"/>
              </a:defRPr>
            </a:lvl4pPr>
            <a:lvl5pPr lvl="4" rtl="0" algn="r">
              <a:buNone/>
              <a:defRPr sz="1500">
                <a:solidFill>
                  <a:schemeClr val="lt1"/>
                </a:solidFill>
                <a:latin typeface="Bebas Neue"/>
                <a:ea typeface="Bebas Neue"/>
                <a:cs typeface="Bebas Neue"/>
                <a:sym typeface="Bebas Neue"/>
              </a:defRPr>
            </a:lvl5pPr>
            <a:lvl6pPr lvl="5" rtl="0" algn="r">
              <a:buNone/>
              <a:defRPr sz="1500">
                <a:solidFill>
                  <a:schemeClr val="lt1"/>
                </a:solidFill>
                <a:latin typeface="Bebas Neue"/>
                <a:ea typeface="Bebas Neue"/>
                <a:cs typeface="Bebas Neue"/>
                <a:sym typeface="Bebas Neue"/>
              </a:defRPr>
            </a:lvl6pPr>
            <a:lvl7pPr lvl="6" rtl="0" algn="r">
              <a:buNone/>
              <a:defRPr sz="1500">
                <a:solidFill>
                  <a:schemeClr val="lt1"/>
                </a:solidFill>
                <a:latin typeface="Bebas Neue"/>
                <a:ea typeface="Bebas Neue"/>
                <a:cs typeface="Bebas Neue"/>
                <a:sym typeface="Bebas Neue"/>
              </a:defRPr>
            </a:lvl7pPr>
            <a:lvl8pPr lvl="7" rtl="0" algn="r">
              <a:buNone/>
              <a:defRPr sz="1500">
                <a:solidFill>
                  <a:schemeClr val="lt1"/>
                </a:solidFill>
                <a:latin typeface="Bebas Neue"/>
                <a:ea typeface="Bebas Neue"/>
                <a:cs typeface="Bebas Neue"/>
                <a:sym typeface="Bebas Neue"/>
              </a:defRPr>
            </a:lvl8pPr>
            <a:lvl9pPr lvl="8" rtl="0" algn="r">
              <a:buNone/>
              <a:defRPr sz="1500">
                <a:solidFill>
                  <a:schemeClr val="lt1"/>
                </a:solidFill>
                <a:latin typeface="Bebas Neue"/>
                <a:ea typeface="Bebas Neue"/>
                <a:cs typeface="Bebas Neue"/>
                <a:sym typeface="Bebas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1"/>
          <p:cNvSpPr txBox="1"/>
          <p:nvPr>
            <p:ph type="ctrTitle"/>
          </p:nvPr>
        </p:nvSpPr>
        <p:spPr>
          <a:xfrm>
            <a:off x="626700" y="620225"/>
            <a:ext cx="5693400" cy="195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Banking </a:t>
            </a:r>
            <a:r>
              <a:rPr lang="en"/>
              <a:t>Management</a:t>
            </a:r>
            <a:r>
              <a:rPr lang="en"/>
              <a:t> System</a:t>
            </a:r>
            <a:endParaRPr/>
          </a:p>
        </p:txBody>
      </p:sp>
      <p:grpSp>
        <p:nvGrpSpPr>
          <p:cNvPr id="67" name="Google Shape;67;p11"/>
          <p:cNvGrpSpPr/>
          <p:nvPr/>
        </p:nvGrpSpPr>
        <p:grpSpPr>
          <a:xfrm>
            <a:off x="7224968" y="2399173"/>
            <a:ext cx="1309477" cy="2134696"/>
            <a:chOff x="6730350" y="2315900"/>
            <a:chExt cx="257700" cy="420100"/>
          </a:xfrm>
        </p:grpSpPr>
        <p:sp>
          <p:nvSpPr>
            <p:cNvPr id="68" name="Google Shape;68;p11"/>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9" name="Google Shape;69;p11"/>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0" name="Google Shape;70;p11"/>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1" name="Google Shape;71;p11"/>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2" name="Google Shape;72;p11"/>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73" name="Google Shape;73;p11"/>
          <p:cNvSpPr txBox="1"/>
          <p:nvPr/>
        </p:nvSpPr>
        <p:spPr>
          <a:xfrm>
            <a:off x="1832375" y="4157675"/>
            <a:ext cx="416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Barlow"/>
              <a:ea typeface="Barlow"/>
              <a:cs typeface="Barlow"/>
              <a:sym typeface="Barlow"/>
            </a:endParaRPr>
          </a:p>
        </p:txBody>
      </p:sp>
      <p:sp>
        <p:nvSpPr>
          <p:cNvPr id="74" name="Google Shape;74;p11"/>
          <p:cNvSpPr txBox="1"/>
          <p:nvPr/>
        </p:nvSpPr>
        <p:spPr>
          <a:xfrm>
            <a:off x="932250" y="3879050"/>
            <a:ext cx="555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Barlow"/>
                <a:ea typeface="Barlow"/>
                <a:cs typeface="Barlow"/>
                <a:sym typeface="Barlow"/>
              </a:rPr>
              <a:t>Made by: Satvik Sharma (1910991257)</a:t>
            </a:r>
            <a:endParaRPr b="1">
              <a:solidFill>
                <a:srgbClr val="FFFFFF"/>
              </a:solidFill>
              <a:latin typeface="Barlow"/>
              <a:ea typeface="Barlow"/>
              <a:cs typeface="Barlow"/>
              <a:sym typeface="Barlow"/>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20"/>
          <p:cNvPicPr preferRelativeResize="0"/>
          <p:nvPr/>
        </p:nvPicPr>
        <p:blipFill>
          <a:blip r:embed="rId3">
            <a:alphaModFix/>
          </a:blip>
          <a:stretch>
            <a:fillRect/>
          </a:stretch>
        </p:blipFill>
        <p:spPr>
          <a:xfrm>
            <a:off x="113875" y="741750"/>
            <a:ext cx="8839198" cy="1846716"/>
          </a:xfrm>
          <a:prstGeom prst="rect">
            <a:avLst/>
          </a:prstGeom>
          <a:noFill/>
          <a:ln>
            <a:noFill/>
          </a:ln>
        </p:spPr>
      </p:pic>
      <p:sp>
        <p:nvSpPr>
          <p:cNvPr id="160" name="Google Shape;160;p20"/>
          <p:cNvSpPr txBox="1"/>
          <p:nvPr/>
        </p:nvSpPr>
        <p:spPr>
          <a:xfrm>
            <a:off x="1243025" y="310750"/>
            <a:ext cx="463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Barlow"/>
                <a:ea typeface="Barlow"/>
                <a:cs typeface="Barlow"/>
                <a:sym typeface="Barlow"/>
              </a:rPr>
              <a:t>7. Delete account</a:t>
            </a:r>
            <a:endParaRPr b="1">
              <a:latin typeface="Barlow"/>
              <a:ea typeface="Barlow"/>
              <a:cs typeface="Barlow"/>
              <a:sym typeface="Barlow"/>
            </a:endParaRPr>
          </a:p>
        </p:txBody>
      </p:sp>
      <p:pic>
        <p:nvPicPr>
          <p:cNvPr id="161" name="Google Shape;161;p20"/>
          <p:cNvPicPr preferRelativeResize="0"/>
          <p:nvPr/>
        </p:nvPicPr>
        <p:blipFill>
          <a:blip r:embed="rId4">
            <a:alphaModFix/>
          </a:blip>
          <a:stretch>
            <a:fillRect/>
          </a:stretch>
        </p:blipFill>
        <p:spPr>
          <a:xfrm>
            <a:off x="113875" y="3450425"/>
            <a:ext cx="8839201" cy="1391200"/>
          </a:xfrm>
          <a:prstGeom prst="rect">
            <a:avLst/>
          </a:prstGeom>
          <a:noFill/>
          <a:ln>
            <a:noFill/>
          </a:ln>
        </p:spPr>
      </p:pic>
      <p:sp>
        <p:nvSpPr>
          <p:cNvPr id="162" name="Google Shape;162;p20"/>
          <p:cNvSpPr txBox="1"/>
          <p:nvPr/>
        </p:nvSpPr>
        <p:spPr>
          <a:xfrm>
            <a:off x="857250" y="3075375"/>
            <a:ext cx="289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Barlow"/>
                <a:ea typeface="Barlow"/>
                <a:cs typeface="Barlow"/>
                <a:sym typeface="Barlow"/>
              </a:rPr>
              <a:t>8.exit</a:t>
            </a:r>
            <a:endParaRPr b="1">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2"/>
          <p:cNvSpPr txBox="1"/>
          <p:nvPr>
            <p:ph type="title"/>
          </p:nvPr>
        </p:nvSpPr>
        <p:spPr>
          <a:xfrm>
            <a:off x="855300" y="482200"/>
            <a:ext cx="7440300" cy="132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800"/>
              <a:t>Maintaining lots of data about user info and transaction history</a:t>
            </a:r>
            <a:r>
              <a:rPr lang="en" sz="3800"/>
              <a:t> </a:t>
            </a:r>
            <a:endParaRPr sz="3800"/>
          </a:p>
        </p:txBody>
      </p:sp>
      <p:sp>
        <p:nvSpPr>
          <p:cNvPr id="80" name="Google Shape;80;p12"/>
          <p:cNvSpPr txBox="1"/>
          <p:nvPr>
            <p:ph idx="2" type="body"/>
          </p:nvPr>
        </p:nvSpPr>
        <p:spPr>
          <a:xfrm>
            <a:off x="855300" y="2046675"/>
            <a:ext cx="7433400" cy="2361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200">
                <a:solidFill>
                  <a:srgbClr val="409690"/>
                </a:solidFill>
                <a:latin typeface="Barlow"/>
                <a:ea typeface="Barlow"/>
                <a:cs typeface="Barlow"/>
                <a:sym typeface="Barlow"/>
              </a:rPr>
              <a:t>Writing</a:t>
            </a:r>
            <a:r>
              <a:rPr b="1" lang="en" sz="2200">
                <a:solidFill>
                  <a:srgbClr val="409690"/>
                </a:solidFill>
                <a:latin typeface="Barlow"/>
                <a:ea typeface="Barlow"/>
                <a:cs typeface="Barlow"/>
                <a:sym typeface="Barlow"/>
              </a:rPr>
              <a:t> and Maintaining Lots of Information about the users on a paper is a very difficult task. </a:t>
            </a:r>
            <a:r>
              <a:rPr b="1" lang="en" sz="2200">
                <a:solidFill>
                  <a:srgbClr val="409690"/>
                </a:solidFill>
                <a:latin typeface="Barlow"/>
                <a:ea typeface="Barlow"/>
                <a:cs typeface="Barlow"/>
                <a:sym typeface="Barlow"/>
              </a:rPr>
              <a:t>This process is also very slow. </a:t>
            </a:r>
            <a:r>
              <a:rPr b="1" lang="en" sz="2200">
                <a:solidFill>
                  <a:srgbClr val="409690"/>
                </a:solidFill>
                <a:latin typeface="Barlow"/>
                <a:ea typeface="Barlow"/>
                <a:cs typeface="Barlow"/>
                <a:sym typeface="Barlow"/>
              </a:rPr>
              <a:t>It has security , </a:t>
            </a:r>
            <a:r>
              <a:rPr b="1" lang="en" sz="2200">
                <a:solidFill>
                  <a:srgbClr val="409690"/>
                </a:solidFill>
                <a:latin typeface="Barlow"/>
                <a:ea typeface="Barlow"/>
                <a:cs typeface="Barlow"/>
                <a:sym typeface="Barlow"/>
              </a:rPr>
              <a:t>scalability</a:t>
            </a:r>
            <a:r>
              <a:rPr b="1" lang="en" sz="2200">
                <a:solidFill>
                  <a:srgbClr val="409690"/>
                </a:solidFill>
                <a:latin typeface="Barlow"/>
                <a:ea typeface="Barlow"/>
                <a:cs typeface="Barlow"/>
                <a:sym typeface="Barlow"/>
              </a:rPr>
              <a:t> , </a:t>
            </a:r>
            <a:r>
              <a:rPr b="1" lang="en" sz="2200">
                <a:solidFill>
                  <a:srgbClr val="409690"/>
                </a:solidFill>
                <a:latin typeface="Barlow"/>
                <a:ea typeface="Barlow"/>
                <a:cs typeface="Barlow"/>
                <a:sym typeface="Barlow"/>
              </a:rPr>
              <a:t>maintainability</a:t>
            </a:r>
            <a:r>
              <a:rPr b="1" lang="en" sz="2200">
                <a:solidFill>
                  <a:srgbClr val="409690"/>
                </a:solidFill>
                <a:latin typeface="Barlow"/>
                <a:ea typeface="Barlow"/>
                <a:cs typeface="Barlow"/>
                <a:sym typeface="Barlow"/>
              </a:rPr>
              <a:t> etc many issues. This also require a lot of work force . Which Increase cost of a company.</a:t>
            </a:r>
            <a:endParaRPr b="1" sz="2200">
              <a:solidFill>
                <a:srgbClr val="409690"/>
              </a:solidFill>
              <a:latin typeface="Barlow"/>
              <a:ea typeface="Barlow"/>
              <a:cs typeface="Barlow"/>
              <a:sym typeface="Barlow"/>
            </a:endParaRPr>
          </a:p>
        </p:txBody>
      </p:sp>
      <p:sp>
        <p:nvSpPr>
          <p:cNvPr id="81" name="Google Shape;81;p1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82" name="Google Shape;82;p12"/>
          <p:cNvGrpSpPr/>
          <p:nvPr/>
        </p:nvGrpSpPr>
        <p:grpSpPr>
          <a:xfrm>
            <a:off x="193381" y="737163"/>
            <a:ext cx="509279" cy="423676"/>
            <a:chOff x="1926350" y="995225"/>
            <a:chExt cx="428650" cy="356600"/>
          </a:xfrm>
        </p:grpSpPr>
        <p:sp>
          <p:nvSpPr>
            <p:cNvPr id="83" name="Google Shape;83;p12"/>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4" name="Google Shape;84;p12"/>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5" name="Google Shape;85;p12"/>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6" name="Google Shape;86;p12"/>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chemeClr val="accent1"/>
            </a:gs>
            <a:gs pos="100000">
              <a:schemeClr val="accent2"/>
            </a:gs>
          </a:gsLst>
          <a:path path="circle">
            <a:fillToRect r="100%" t="100%"/>
          </a:path>
          <a:tileRect b="-100%" l="-100%"/>
        </a:gradFill>
      </p:bgPr>
    </p:bg>
    <p:spTree>
      <p:nvGrpSpPr>
        <p:cNvPr id="90" name="Shape 90"/>
        <p:cNvGrpSpPr/>
        <p:nvPr/>
      </p:nvGrpSpPr>
      <p:grpSpPr>
        <a:xfrm>
          <a:off x="0" y="0"/>
          <a:ext cx="0" cy="0"/>
          <a:chOff x="0" y="0"/>
          <a:chExt cx="0" cy="0"/>
        </a:xfrm>
      </p:grpSpPr>
      <p:sp>
        <p:nvSpPr>
          <p:cNvPr id="91" name="Google Shape;91;p13"/>
          <p:cNvSpPr txBox="1"/>
          <p:nvPr>
            <p:ph type="ctrTitle"/>
          </p:nvPr>
        </p:nvSpPr>
        <p:spPr>
          <a:xfrm>
            <a:off x="626700" y="620225"/>
            <a:ext cx="7433400" cy="1876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3300"/>
              <a:t>TO this problem i come up with a solution named as</a:t>
            </a:r>
            <a:endParaRPr sz="3300"/>
          </a:p>
          <a:p>
            <a:pPr indent="0" lvl="0" marL="0" rtl="0" algn="l">
              <a:spcBef>
                <a:spcPts val="0"/>
              </a:spcBef>
              <a:spcAft>
                <a:spcPts val="0"/>
              </a:spcAft>
              <a:buNone/>
            </a:pPr>
            <a:r>
              <a:rPr lang="en"/>
              <a:t> </a:t>
            </a:r>
            <a:r>
              <a:rPr lang="en" u="sng">
                <a:solidFill>
                  <a:srgbClr val="434343"/>
                </a:solidFill>
              </a:rPr>
              <a:t>banking </a:t>
            </a:r>
            <a:r>
              <a:rPr lang="en" u="sng">
                <a:solidFill>
                  <a:srgbClr val="434343"/>
                </a:solidFill>
              </a:rPr>
              <a:t>management</a:t>
            </a:r>
            <a:r>
              <a:rPr lang="en" u="sng">
                <a:solidFill>
                  <a:srgbClr val="434343"/>
                </a:solidFill>
              </a:rPr>
              <a:t> system </a:t>
            </a:r>
            <a:endParaRPr u="sng">
              <a:solidFill>
                <a:srgbClr val="434343"/>
              </a:solidFill>
            </a:endParaRPr>
          </a:p>
        </p:txBody>
      </p:sp>
      <p:sp>
        <p:nvSpPr>
          <p:cNvPr id="92" name="Google Shape;92;p13"/>
          <p:cNvSpPr txBox="1"/>
          <p:nvPr>
            <p:ph idx="1" type="subTitle"/>
          </p:nvPr>
        </p:nvSpPr>
        <p:spPr>
          <a:xfrm>
            <a:off x="11079950" y="1891225"/>
            <a:ext cx="4984800" cy="400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Let’s start with the first set of slides</a:t>
            </a:r>
            <a:endParaRPr/>
          </a:p>
        </p:txBody>
      </p:sp>
      <p:sp>
        <p:nvSpPr>
          <p:cNvPr id="93" name="Google Shape;93;p13"/>
          <p:cNvSpPr txBox="1"/>
          <p:nvPr/>
        </p:nvSpPr>
        <p:spPr>
          <a:xfrm>
            <a:off x="696525" y="2636050"/>
            <a:ext cx="74334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666666"/>
                </a:solidFill>
                <a:latin typeface="Barlow"/>
                <a:ea typeface="Barlow"/>
                <a:cs typeface="Barlow"/>
                <a:sym typeface="Barlow"/>
              </a:rPr>
              <a:t>This system provides users a interactive interface to create account ,do transactions and update information. The system is very fast and safe.A users info can only be seen by the user or the admin.The maintainability of the system is very easy.  </a:t>
            </a:r>
            <a:endParaRPr b="1" sz="2300">
              <a:solidFill>
                <a:srgbClr val="666666"/>
              </a:solidFill>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855300" y="836000"/>
            <a:ext cx="744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rgbClr val="189898"/>
                </a:solidFill>
              </a:rPr>
              <a:t>Working</a:t>
            </a:r>
            <a:endParaRPr>
              <a:solidFill>
                <a:srgbClr val="189898"/>
              </a:solidFill>
            </a:endParaRPr>
          </a:p>
        </p:txBody>
      </p:sp>
      <p:sp>
        <p:nvSpPr>
          <p:cNvPr id="99" name="Google Shape;99;p14"/>
          <p:cNvSpPr txBox="1"/>
          <p:nvPr>
            <p:ph idx="1" type="body"/>
          </p:nvPr>
        </p:nvSpPr>
        <p:spPr>
          <a:xfrm>
            <a:off x="855300" y="3400425"/>
            <a:ext cx="7440300" cy="14001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My system is fetching and updating the users information from record file and showing to the user.</a:t>
            </a:r>
            <a:endParaRPr/>
          </a:p>
        </p:txBody>
      </p:sp>
      <p:sp>
        <p:nvSpPr>
          <p:cNvPr id="100" name="Google Shape;100;p1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01" name="Google Shape;101;p14"/>
          <p:cNvGrpSpPr/>
          <p:nvPr/>
        </p:nvGrpSpPr>
        <p:grpSpPr>
          <a:xfrm>
            <a:off x="259022" y="538300"/>
            <a:ext cx="367686" cy="599441"/>
            <a:chOff x="6730350" y="2315900"/>
            <a:chExt cx="257700" cy="420100"/>
          </a:xfrm>
        </p:grpSpPr>
        <p:sp>
          <p:nvSpPr>
            <p:cNvPr id="102" name="Google Shape;102;p14"/>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3" name="Google Shape;103;p14"/>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 name="Google Shape;104;p14"/>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 name="Google Shape;105;p14"/>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 name="Google Shape;106;p14"/>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pic>
        <p:nvPicPr>
          <p:cNvPr id="107" name="Google Shape;107;p14"/>
          <p:cNvPicPr preferRelativeResize="0"/>
          <p:nvPr/>
        </p:nvPicPr>
        <p:blipFill>
          <a:blip r:embed="rId3">
            <a:alphaModFix/>
          </a:blip>
          <a:stretch>
            <a:fillRect/>
          </a:stretch>
        </p:blipFill>
        <p:spPr>
          <a:xfrm>
            <a:off x="1143000" y="1743075"/>
            <a:ext cx="6858000" cy="165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15"/>
          <p:cNvSpPr txBox="1"/>
          <p:nvPr/>
        </p:nvSpPr>
        <p:spPr>
          <a:xfrm>
            <a:off x="750100" y="662225"/>
            <a:ext cx="7654200" cy="36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Barlow Light"/>
                <a:ea typeface="Barlow Light"/>
                <a:cs typeface="Barlow Light"/>
                <a:sym typeface="Barlow Light"/>
              </a:rPr>
              <a:t>The programing language used to make the system is C .This program is using file </a:t>
            </a:r>
            <a:r>
              <a:rPr lang="en" sz="2000">
                <a:latin typeface="Barlow Light"/>
                <a:ea typeface="Barlow Light"/>
                <a:cs typeface="Barlow Light"/>
                <a:sym typeface="Barlow Light"/>
              </a:rPr>
              <a:t>handling</a:t>
            </a:r>
            <a:r>
              <a:rPr lang="en" sz="2000">
                <a:latin typeface="Barlow Light"/>
                <a:ea typeface="Barlow Light"/>
                <a:cs typeface="Barlow Light"/>
                <a:sym typeface="Barlow Light"/>
              </a:rPr>
              <a:t> in c to store and update the information.In the starting in the main menu user is having different option to choose like create account,show account,update info,apply for locker and deleting account.</a:t>
            </a:r>
            <a:endParaRPr sz="2000">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en" sz="1800">
                <a:latin typeface="Barlow Light"/>
                <a:ea typeface="Barlow Light"/>
                <a:cs typeface="Barlow Light"/>
                <a:sym typeface="Barlow Light"/>
              </a:rPr>
              <a:t>During c</a:t>
            </a:r>
            <a:r>
              <a:rPr lang="en" sz="1800">
                <a:latin typeface="Barlow Light"/>
                <a:ea typeface="Barlow Light"/>
                <a:cs typeface="Barlow Light"/>
                <a:sym typeface="Barlow Light"/>
              </a:rPr>
              <a:t>reating bank account our system ask for users new account number then search in record file if it is not already taken by someone. If it is available then system ask for info about user.</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en" sz="1800">
                <a:latin typeface="Barlow Light"/>
                <a:ea typeface="Barlow Light"/>
                <a:cs typeface="Barlow Light"/>
                <a:sym typeface="Barlow Light"/>
              </a:rPr>
              <a:t>Like creating in all other steps our system opens the record file with appropriate mode and store or retrieve or update the data in  record file.</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en" sz="1800">
                <a:latin typeface="Barlow Light"/>
                <a:ea typeface="Barlow Light"/>
                <a:cs typeface="Barlow Light"/>
                <a:sym typeface="Barlow Light"/>
              </a:rPr>
              <a:t>For exiting our function calls exit(0) to end the program.</a:t>
            </a:r>
            <a:endParaRPr sz="1800">
              <a:latin typeface="Barlow Light"/>
              <a:ea typeface="Barlow Light"/>
              <a:cs typeface="Barlow Light"/>
              <a:sym typeface="Barlow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16"/>
          <p:cNvSpPr txBox="1"/>
          <p:nvPr>
            <p:ph type="title"/>
          </p:nvPr>
        </p:nvSpPr>
        <p:spPr>
          <a:xfrm>
            <a:off x="855300" y="407200"/>
            <a:ext cx="7440300" cy="393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900"/>
              <a:t>Demo</a:t>
            </a:r>
            <a:endParaRPr sz="3900"/>
          </a:p>
        </p:txBody>
      </p:sp>
      <p:grpSp>
        <p:nvGrpSpPr>
          <p:cNvPr id="120" name="Google Shape;120;p16"/>
          <p:cNvGrpSpPr/>
          <p:nvPr/>
        </p:nvGrpSpPr>
        <p:grpSpPr>
          <a:xfrm>
            <a:off x="259022" y="538300"/>
            <a:ext cx="367686" cy="599441"/>
            <a:chOff x="6730350" y="2315900"/>
            <a:chExt cx="257700" cy="420100"/>
          </a:xfrm>
        </p:grpSpPr>
        <p:sp>
          <p:nvSpPr>
            <p:cNvPr id="121" name="Google Shape;121;p16"/>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2" name="Google Shape;122;p16"/>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3" name="Google Shape;123;p16"/>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4" name="Google Shape;124;p16"/>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5" name="Google Shape;125;p16"/>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rotWithShape="0" algn="bl" dir="2700000" dist="1905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pic>
        <p:nvPicPr>
          <p:cNvPr id="126" name="Google Shape;126;p16"/>
          <p:cNvPicPr preferRelativeResize="0"/>
          <p:nvPr/>
        </p:nvPicPr>
        <p:blipFill>
          <a:blip r:embed="rId3">
            <a:alphaModFix/>
          </a:blip>
          <a:stretch>
            <a:fillRect/>
          </a:stretch>
        </p:blipFill>
        <p:spPr>
          <a:xfrm>
            <a:off x="1609725" y="915091"/>
            <a:ext cx="5668283" cy="37009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2" name="Google Shape;132;p17"/>
          <p:cNvPicPr preferRelativeResize="0"/>
          <p:nvPr/>
        </p:nvPicPr>
        <p:blipFill>
          <a:blip r:embed="rId3">
            <a:alphaModFix/>
          </a:blip>
          <a:stretch>
            <a:fillRect/>
          </a:stretch>
        </p:blipFill>
        <p:spPr>
          <a:xfrm>
            <a:off x="2908350" y="528788"/>
            <a:ext cx="4234550" cy="4283874"/>
          </a:xfrm>
          <a:prstGeom prst="rect">
            <a:avLst/>
          </a:prstGeom>
          <a:noFill/>
          <a:ln>
            <a:noFill/>
          </a:ln>
        </p:spPr>
      </p:pic>
      <p:sp>
        <p:nvSpPr>
          <p:cNvPr id="133" name="Google Shape;133;p17"/>
          <p:cNvSpPr txBox="1"/>
          <p:nvPr/>
        </p:nvSpPr>
        <p:spPr>
          <a:xfrm>
            <a:off x="557225" y="182175"/>
            <a:ext cx="4071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Barlow"/>
              <a:buAutoNum type="arabicPeriod"/>
            </a:pPr>
            <a:r>
              <a:rPr b="1" lang="en">
                <a:latin typeface="Barlow"/>
                <a:ea typeface="Barlow"/>
                <a:cs typeface="Barlow"/>
                <a:sym typeface="Barlow"/>
              </a:rPr>
              <a:t>Creating new account </a:t>
            </a:r>
            <a:endParaRPr b="1">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18"/>
          <p:cNvPicPr preferRelativeResize="0"/>
          <p:nvPr/>
        </p:nvPicPr>
        <p:blipFill>
          <a:blip r:embed="rId3">
            <a:alphaModFix/>
          </a:blip>
          <a:stretch>
            <a:fillRect/>
          </a:stretch>
        </p:blipFill>
        <p:spPr>
          <a:xfrm>
            <a:off x="259575" y="666775"/>
            <a:ext cx="8839197" cy="1243012"/>
          </a:xfrm>
          <a:prstGeom prst="rect">
            <a:avLst/>
          </a:prstGeom>
          <a:noFill/>
          <a:ln>
            <a:noFill/>
          </a:ln>
        </p:spPr>
      </p:pic>
      <p:sp>
        <p:nvSpPr>
          <p:cNvPr id="140" name="Google Shape;140;p18"/>
          <p:cNvSpPr txBox="1"/>
          <p:nvPr/>
        </p:nvSpPr>
        <p:spPr>
          <a:xfrm>
            <a:off x="985850" y="310750"/>
            <a:ext cx="57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Barlow"/>
                <a:ea typeface="Barlow"/>
                <a:cs typeface="Barlow"/>
                <a:sym typeface="Barlow"/>
              </a:rPr>
              <a:t>2. SHOWING DATA</a:t>
            </a:r>
            <a:endParaRPr b="1">
              <a:latin typeface="Barlow"/>
              <a:ea typeface="Barlow"/>
              <a:cs typeface="Barlow"/>
              <a:sym typeface="Barlow"/>
            </a:endParaRPr>
          </a:p>
        </p:txBody>
      </p:sp>
      <p:sp>
        <p:nvSpPr>
          <p:cNvPr id="141" name="Google Shape;141;p18"/>
          <p:cNvSpPr txBox="1"/>
          <p:nvPr/>
        </p:nvSpPr>
        <p:spPr>
          <a:xfrm>
            <a:off x="7222325" y="417910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pic>
        <p:nvPicPr>
          <p:cNvPr id="142" name="Google Shape;142;p18"/>
          <p:cNvPicPr preferRelativeResize="0"/>
          <p:nvPr/>
        </p:nvPicPr>
        <p:blipFill>
          <a:blip r:embed="rId4">
            <a:alphaModFix/>
          </a:blip>
          <a:stretch>
            <a:fillRect/>
          </a:stretch>
        </p:blipFill>
        <p:spPr>
          <a:xfrm>
            <a:off x="152400" y="2657475"/>
            <a:ext cx="6917525" cy="2132400"/>
          </a:xfrm>
          <a:prstGeom prst="rect">
            <a:avLst/>
          </a:prstGeom>
          <a:noFill/>
          <a:ln>
            <a:noFill/>
          </a:ln>
        </p:spPr>
      </p:pic>
      <p:sp>
        <p:nvSpPr>
          <p:cNvPr id="143" name="Google Shape;143;p18"/>
          <p:cNvSpPr txBox="1"/>
          <p:nvPr/>
        </p:nvSpPr>
        <p:spPr>
          <a:xfrm>
            <a:off x="3782625" y="2603900"/>
            <a:ext cx="1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144" name="Google Shape;144;p18"/>
          <p:cNvSpPr txBox="1"/>
          <p:nvPr/>
        </p:nvSpPr>
        <p:spPr>
          <a:xfrm>
            <a:off x="1017975" y="2346725"/>
            <a:ext cx="229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Barlow"/>
                <a:ea typeface="Barlow"/>
                <a:cs typeface="Barlow"/>
                <a:sym typeface="Barlow"/>
              </a:rPr>
              <a:t>3. TRANSACTION</a:t>
            </a:r>
            <a:endParaRPr b="1">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19"/>
          <p:cNvPicPr preferRelativeResize="0"/>
          <p:nvPr/>
        </p:nvPicPr>
        <p:blipFill>
          <a:blip r:embed="rId3">
            <a:alphaModFix/>
          </a:blip>
          <a:stretch>
            <a:fillRect/>
          </a:stretch>
        </p:blipFill>
        <p:spPr>
          <a:xfrm>
            <a:off x="152400" y="773900"/>
            <a:ext cx="8839200" cy="1845761"/>
          </a:xfrm>
          <a:prstGeom prst="rect">
            <a:avLst/>
          </a:prstGeom>
          <a:noFill/>
          <a:ln>
            <a:noFill/>
          </a:ln>
        </p:spPr>
      </p:pic>
      <p:sp>
        <p:nvSpPr>
          <p:cNvPr id="151" name="Google Shape;151;p19"/>
          <p:cNvSpPr txBox="1"/>
          <p:nvPr/>
        </p:nvSpPr>
        <p:spPr>
          <a:xfrm>
            <a:off x="2796775" y="289325"/>
            <a:ext cx="313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Barlow"/>
                <a:ea typeface="Barlow"/>
                <a:cs typeface="Barlow"/>
                <a:sym typeface="Barlow"/>
              </a:rPr>
              <a:t>4. View ALL INFO(ADMIN ONLY)</a:t>
            </a:r>
            <a:endParaRPr b="1">
              <a:latin typeface="Barlow"/>
              <a:ea typeface="Barlow"/>
              <a:cs typeface="Barlow"/>
              <a:sym typeface="Barlow"/>
            </a:endParaRPr>
          </a:p>
        </p:txBody>
      </p:sp>
      <p:pic>
        <p:nvPicPr>
          <p:cNvPr id="152" name="Google Shape;152;p19"/>
          <p:cNvPicPr preferRelativeResize="0"/>
          <p:nvPr/>
        </p:nvPicPr>
        <p:blipFill>
          <a:blip r:embed="rId4">
            <a:alphaModFix/>
          </a:blip>
          <a:stretch>
            <a:fillRect/>
          </a:stretch>
        </p:blipFill>
        <p:spPr>
          <a:xfrm>
            <a:off x="2588150" y="2848211"/>
            <a:ext cx="5816217" cy="2219039"/>
          </a:xfrm>
          <a:prstGeom prst="rect">
            <a:avLst/>
          </a:prstGeom>
          <a:noFill/>
          <a:ln>
            <a:noFill/>
          </a:ln>
        </p:spPr>
      </p:pic>
      <p:sp>
        <p:nvSpPr>
          <p:cNvPr id="153" name="Google Shape;153;p19"/>
          <p:cNvSpPr txBox="1"/>
          <p:nvPr/>
        </p:nvSpPr>
        <p:spPr>
          <a:xfrm>
            <a:off x="235750" y="3128975"/>
            <a:ext cx="202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Barlow"/>
                <a:ea typeface="Barlow"/>
                <a:cs typeface="Barlow"/>
                <a:sym typeface="Barlow"/>
              </a:rPr>
              <a:t>6.Apply Locker or card</a:t>
            </a:r>
            <a:endParaRPr b="1">
              <a:latin typeface="Barlow"/>
              <a:ea typeface="Barlow"/>
              <a:cs typeface="Barlow"/>
              <a:sym typeface="Barlo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itzwalter template">
  <a:themeElements>
    <a:clrScheme name="Custom 347">
      <a:dk1>
        <a:srgbClr val="1A2A30"/>
      </a:dk1>
      <a:lt1>
        <a:srgbClr val="FFFFFF"/>
      </a:lt1>
      <a:dk2>
        <a:srgbClr val="66787E"/>
      </a:dk2>
      <a:lt2>
        <a:srgbClr val="E9F0EF"/>
      </a:lt2>
      <a:accent1>
        <a:srgbClr val="D6F075"/>
      </a:accent1>
      <a:accent2>
        <a:srgbClr val="50DD8B"/>
      </a:accent2>
      <a:accent3>
        <a:srgbClr val="0D89B1"/>
      </a:accent3>
      <a:accent4>
        <a:srgbClr val="EB5E76"/>
      </a:accent4>
      <a:accent5>
        <a:srgbClr val="F08148"/>
      </a:accent5>
      <a:accent6>
        <a:srgbClr val="FFCC00"/>
      </a:accent6>
      <a:hlink>
        <a:srgbClr val="0070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