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C9C012-5E03-4B4F-92DD-B2593D52E1B5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Player transfers in soccer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123" y="1330967"/>
            <a:ext cx="1500000" cy="15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2062" y="6223931"/>
            <a:ext cx="779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ADITYA BHARDWAJ			SATVIK SHETTY			VARUN JAYATHIRTHA</a:t>
            </a:r>
          </a:p>
        </p:txBody>
      </p:sp>
    </p:spTree>
    <p:extLst>
      <p:ext uri="{BB962C8B-B14F-4D97-AF65-F5344CB8AC3E}">
        <p14:creationId xmlns:p14="http://schemas.microsoft.com/office/powerpoint/2010/main" val="253135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88536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Predicting the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272619"/>
            <a:ext cx="11321592" cy="5326144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83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79109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Why player transfers?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385739"/>
            <a:ext cx="11321592" cy="5213023"/>
          </a:xfrm>
        </p:spPr>
        <p:txBody>
          <a:bodyPr/>
          <a:lstStyle/>
          <a:p>
            <a:r>
              <a:rPr lang="en-US" dirty="0"/>
              <a:t>Soccer teams have become major business ventures for owners who expect a solid return on investment</a:t>
            </a:r>
          </a:p>
          <a:p>
            <a:r>
              <a:rPr lang="en-US" dirty="0"/>
              <a:t>To remain competitive, team</a:t>
            </a:r>
            <a:r>
              <a:rPr lang="en-US" b="1" dirty="0"/>
              <a:t> </a:t>
            </a:r>
            <a:r>
              <a:rPr lang="en-US" dirty="0"/>
              <a:t>strength needs to be worked upon</a:t>
            </a:r>
          </a:p>
          <a:p>
            <a:r>
              <a:rPr lang="en-US" dirty="0"/>
              <a:t>One such way is PLAYER TRANSFERS</a:t>
            </a:r>
          </a:p>
          <a:p>
            <a:r>
              <a:rPr lang="en-US" dirty="0"/>
              <a:t>Scouting for talent is a complex task</a:t>
            </a:r>
          </a:p>
          <a:p>
            <a:r>
              <a:rPr lang="en-US" dirty="0"/>
              <a:t>We aim to use Data Mining techniques to ease this task and find potential upgrades on the existing players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88536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What we propose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272619"/>
            <a:ext cx="11321592" cy="5326144"/>
          </a:xfrm>
        </p:spPr>
        <p:txBody>
          <a:bodyPr/>
          <a:lstStyle/>
          <a:p>
            <a:r>
              <a:rPr lang="en-US" dirty="0"/>
              <a:t>In this project, we analyze an European Soccer Database with important information spanning across the top 11 leagues.</a:t>
            </a:r>
          </a:p>
          <a:p>
            <a:r>
              <a:rPr lang="en-US" dirty="0"/>
              <a:t>We first classify the players according to their playing positions (defense, attack, midfield)</a:t>
            </a:r>
          </a:p>
          <a:p>
            <a:r>
              <a:rPr lang="en-US" dirty="0"/>
              <a:t>After assessing the player skills, we identify the weak areas in a team that need to be strengthened and find the corresponding player(s) in that position who might be the weak link.</a:t>
            </a:r>
          </a:p>
          <a:p>
            <a:r>
              <a:rPr lang="en-US" dirty="0"/>
              <a:t>Finally, based on the team capability, we find a suitable replacement who can prove to be an improvement.</a:t>
            </a:r>
          </a:p>
        </p:txBody>
      </p:sp>
    </p:spTree>
    <p:extLst>
      <p:ext uri="{BB962C8B-B14F-4D97-AF65-F5344CB8AC3E}">
        <p14:creationId xmlns:p14="http://schemas.microsoft.com/office/powerpoint/2010/main" val="38806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88536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EXPLORING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272619"/>
            <a:ext cx="11321592" cy="5326144"/>
          </a:xfrm>
        </p:spPr>
        <p:txBody>
          <a:bodyPr/>
          <a:lstStyle/>
          <a:p>
            <a:r>
              <a:rPr lang="en-US" dirty="0"/>
              <a:t>European Soccer Database : </a:t>
            </a:r>
            <a:r>
              <a:rPr lang="en-US" dirty="0"/>
              <a:t> https://www.kaggle.com/hugomathien/soccer </a:t>
            </a:r>
          </a:p>
          <a:p>
            <a:r>
              <a:rPr lang="en-US" dirty="0"/>
              <a:t>Multiple tables spanning across 11 leagues and 8 years containing key statistics and information in tables like:</a:t>
            </a:r>
          </a:p>
          <a:p>
            <a:pPr lvl="1"/>
            <a:r>
              <a:rPr lang="en-US" dirty="0"/>
              <a:t>Country [ Tuples: 11 , Attributes: 2 ]</a:t>
            </a:r>
          </a:p>
          <a:p>
            <a:pPr lvl="1"/>
            <a:r>
              <a:rPr lang="en-US" dirty="0"/>
              <a:t>League [ Tuples: 11 , Attributes: 3 ]</a:t>
            </a:r>
          </a:p>
          <a:p>
            <a:pPr lvl="1"/>
            <a:r>
              <a:rPr lang="en-US" dirty="0"/>
              <a:t>Match_info [ Tuples: 25979 , Attributes: 115 ]</a:t>
            </a:r>
          </a:p>
          <a:p>
            <a:pPr lvl="1"/>
            <a:r>
              <a:rPr lang="en-US" dirty="0"/>
              <a:t>Player [ Tuples: 11060 , Attributes: 7 ]</a:t>
            </a:r>
          </a:p>
          <a:p>
            <a:pPr lvl="1"/>
            <a:r>
              <a:rPr lang="en-US" dirty="0"/>
              <a:t>Player_Attributes [ Tuples: 183978 , Attributes: 42 ]</a:t>
            </a:r>
          </a:p>
          <a:p>
            <a:pPr lvl="1"/>
            <a:r>
              <a:rPr lang="en-US" dirty="0"/>
              <a:t>Team [ Tuples: 299 , Attributes: 5 ]</a:t>
            </a:r>
          </a:p>
        </p:txBody>
      </p:sp>
    </p:spTree>
    <p:extLst>
      <p:ext uri="{BB962C8B-B14F-4D97-AF65-F5344CB8AC3E}">
        <p14:creationId xmlns:p14="http://schemas.microsoft.com/office/powerpoint/2010/main" val="29105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88536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Prepping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272619"/>
            <a:ext cx="11321592" cy="5326144"/>
          </a:xfrm>
        </p:spPr>
        <p:txBody>
          <a:bodyPr>
            <a:normAutofit/>
          </a:bodyPr>
          <a:lstStyle/>
          <a:p>
            <a:r>
              <a:rPr lang="en-US" sz="2200" dirty="0"/>
              <a:t>DATA CLEANSING</a:t>
            </a:r>
          </a:p>
          <a:p>
            <a:pPr lvl="1"/>
            <a:r>
              <a:rPr lang="en-US" sz="2000" dirty="0"/>
              <a:t>Existence of a lot of information that wasn’t relevant to our analysis</a:t>
            </a:r>
          </a:p>
          <a:p>
            <a:pPr lvl="1"/>
            <a:r>
              <a:rPr lang="en-US" sz="2000" dirty="0"/>
              <a:t>Multiple rows consisting of null values</a:t>
            </a:r>
          </a:p>
          <a:p>
            <a:pPr lvl="1"/>
            <a:r>
              <a:rPr lang="en-US" sz="2000" dirty="0"/>
              <a:t>Handling missing data and mapping among tables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SAMPLING</a:t>
            </a:r>
          </a:p>
          <a:p>
            <a:pPr lvl="1"/>
            <a:r>
              <a:rPr lang="en-US" sz="2000" dirty="0"/>
              <a:t>Consuming the entire data set would be time consuming and would require more resources</a:t>
            </a:r>
          </a:p>
          <a:p>
            <a:pPr lvl="1"/>
            <a:r>
              <a:rPr lang="en-US" sz="2000" dirty="0"/>
              <a:t>We use a subset of the data ( For example: Seasons 2013-2016 ) for our prediction</a:t>
            </a:r>
          </a:p>
          <a:p>
            <a:pPr lvl="1"/>
            <a:r>
              <a:rPr lang="en-US" sz="2000" dirty="0"/>
              <a:t>Helps keep the focus on latest pertinent data</a:t>
            </a:r>
          </a:p>
        </p:txBody>
      </p:sp>
    </p:spTree>
    <p:extLst>
      <p:ext uri="{BB962C8B-B14F-4D97-AF65-F5344CB8AC3E}">
        <p14:creationId xmlns:p14="http://schemas.microsoft.com/office/powerpoint/2010/main" val="10594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101"/>
            <a:ext cx="9905998" cy="964676"/>
          </a:xfrm>
        </p:spPr>
        <p:txBody>
          <a:bodyPr/>
          <a:lstStyle/>
          <a:p>
            <a:pPr algn="ctr"/>
            <a:r>
              <a:rPr lang="en-US" dirty="0"/>
              <a:t>PLAYER Classification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060" y="1187778"/>
            <a:ext cx="5413210" cy="5269584"/>
          </a:xfrm>
        </p:spPr>
        <p:txBody>
          <a:bodyPr>
            <a:normAutofit/>
          </a:bodyPr>
          <a:lstStyle/>
          <a:p>
            <a:r>
              <a:rPr lang="en-US" sz="2000" dirty="0"/>
              <a:t>The most important part of this analysis is to correctly identify the playing position of each player before we identify the weakness in a team</a:t>
            </a:r>
          </a:p>
          <a:p>
            <a:r>
              <a:rPr lang="en-US" sz="2000" dirty="0"/>
              <a:t>Our first classification technique is based on playing field positions</a:t>
            </a:r>
          </a:p>
          <a:p>
            <a:r>
              <a:rPr lang="en-US" sz="2000" dirty="0"/>
              <a:t>Using the (</a:t>
            </a:r>
            <a:r>
              <a:rPr lang="en-US" sz="2000" dirty="0" err="1"/>
              <a:t>x,y</a:t>
            </a:r>
            <a:r>
              <a:rPr lang="en-US" sz="2000" dirty="0"/>
              <a:t>) co-ordinates of the players in matches, we map them to appropriate positions</a:t>
            </a:r>
          </a:p>
          <a:p>
            <a:r>
              <a:rPr lang="en-US" sz="2000" dirty="0"/>
              <a:t>We then build a decision tree based on the class(playing position)</a:t>
            </a:r>
          </a:p>
          <a:p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8212" y="1921267"/>
            <a:ext cx="5865619" cy="35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101"/>
            <a:ext cx="9905998" cy="964676"/>
          </a:xfrm>
        </p:spPr>
        <p:txBody>
          <a:bodyPr/>
          <a:lstStyle/>
          <a:p>
            <a:pPr algn="ctr"/>
            <a:r>
              <a:rPr lang="en-US" dirty="0"/>
              <a:t>PLAYER Classification – Part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060" y="1187778"/>
                <a:ext cx="5575152" cy="526958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Our second classification technique is based on player attributes/skills</a:t>
                </a:r>
              </a:p>
              <a:p>
                <a:r>
                  <a:rPr lang="en-US" sz="2000" dirty="0"/>
                  <a:t>Data is reduced using dimensionality reduction technique called t-SNE into 2 dimensions</a:t>
                </a:r>
              </a:p>
              <a:p>
                <a:r>
                  <a:rPr lang="en-US" sz="2000" dirty="0"/>
                  <a:t>We then use K-Means clustering algorithm with k=4 to classify the players into their appropriate playing positions</a:t>
                </a:r>
              </a:p>
              <a:p>
                <a:r>
                  <a:rPr lang="en-US" sz="2000" dirty="0"/>
                  <a:t>As the number of data points increases, the risk of misclassification increases</a:t>
                </a:r>
              </a:p>
              <a:p>
                <a:r>
                  <a:rPr lang="en-US" sz="2000" dirty="0"/>
                  <a:t>First Plot : player overall skill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80</a:t>
                </a:r>
              </a:p>
              <a:p>
                <a:r>
                  <a:rPr lang="en-US" sz="2000" dirty="0"/>
                  <a:t>Second Plot : player overall skill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70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060" y="1187778"/>
                <a:ext cx="5575152" cy="5269584"/>
              </a:xfrm>
              <a:blipFill>
                <a:blip r:embed="rId2"/>
                <a:stretch>
                  <a:fillRect l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75" y="1130289"/>
            <a:ext cx="4836771" cy="29588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76" y="3945276"/>
            <a:ext cx="4836770" cy="277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101"/>
            <a:ext cx="9905998" cy="964676"/>
          </a:xfrm>
        </p:spPr>
        <p:txBody>
          <a:bodyPr/>
          <a:lstStyle/>
          <a:p>
            <a:pPr algn="ctr"/>
            <a:r>
              <a:rPr lang="en-US" dirty="0"/>
              <a:t>PLAYER Classification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060" y="1187778"/>
            <a:ext cx="5575152" cy="5269584"/>
          </a:xfrm>
        </p:spPr>
        <p:txBody>
          <a:bodyPr>
            <a:normAutofit/>
          </a:bodyPr>
          <a:lstStyle/>
          <a:p>
            <a:r>
              <a:rPr lang="en-US" sz="2000" dirty="0"/>
              <a:t>To better classify these players, we see that using DBSCAN results in a better clustering than K-MEANS for higher number of data points.</a:t>
            </a:r>
          </a:p>
          <a:p>
            <a:r>
              <a:rPr lang="en-US" sz="2000" dirty="0"/>
              <a:t>&lt;WRITE MORE&gt;</a:t>
            </a:r>
          </a:p>
        </p:txBody>
      </p:sp>
    </p:spTree>
    <p:extLst>
      <p:ext uri="{BB962C8B-B14F-4D97-AF65-F5344CB8AC3E}">
        <p14:creationId xmlns:p14="http://schemas.microsoft.com/office/powerpoint/2010/main" val="32065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37" y="188536"/>
            <a:ext cx="9905998" cy="1002384"/>
          </a:xfrm>
        </p:spPr>
        <p:txBody>
          <a:bodyPr/>
          <a:lstStyle/>
          <a:p>
            <a:pPr algn="ctr"/>
            <a:r>
              <a:rPr lang="en-US" dirty="0"/>
              <a:t>Identifying the 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0" y="1272619"/>
            <a:ext cx="11321592" cy="5326144"/>
          </a:xfrm>
        </p:spPr>
        <p:txBody>
          <a:bodyPr>
            <a:normAutofit/>
          </a:bodyPr>
          <a:lstStyle/>
          <a:p>
            <a:r>
              <a:rPr lang="en-US" sz="2200" dirty="0"/>
              <a:t>TEAM WEAKNESS</a:t>
            </a:r>
          </a:p>
          <a:p>
            <a:pPr lvl="1"/>
            <a:r>
              <a:rPr lang="en-US" sz="2000" dirty="0"/>
              <a:t>Once we find the playing positions for each player, we then assess the strengths of the team based on player attributes</a:t>
            </a:r>
          </a:p>
          <a:p>
            <a:pPr lvl="1"/>
            <a:r>
              <a:rPr lang="en-US" sz="2000" dirty="0"/>
              <a:t>We find the MEAN of each playing position ( Defense, Midfield, Attack ) </a:t>
            </a:r>
          </a:p>
          <a:p>
            <a:pPr lvl="1"/>
            <a:r>
              <a:rPr lang="en-US" sz="2000" dirty="0"/>
              <a:t>The position with the lowest mean is the one that needs improvement</a:t>
            </a:r>
          </a:p>
          <a:p>
            <a:pPr lvl="1"/>
            <a:endParaRPr lang="en-US" sz="2000" dirty="0"/>
          </a:p>
          <a:p>
            <a:r>
              <a:rPr lang="en-US" sz="2200" dirty="0"/>
              <a:t>WEAKEST PLAYER</a:t>
            </a:r>
          </a:p>
          <a:p>
            <a:pPr lvl="1"/>
            <a:r>
              <a:rPr lang="en-US" sz="2000" dirty="0"/>
              <a:t>We search for the weakest player in the position found earlier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41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447</TotalTime>
  <Words>595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Mesh</vt:lpstr>
      <vt:lpstr>Predictive analysis</vt:lpstr>
      <vt:lpstr>Why player transfers?</vt:lpstr>
      <vt:lpstr>What we propose</vt:lpstr>
      <vt:lpstr>EXPLORING THE DATA SET</vt:lpstr>
      <vt:lpstr>Prepping the data set</vt:lpstr>
      <vt:lpstr>PLAYER Classification – Part 1</vt:lpstr>
      <vt:lpstr>PLAYER Classification – Part 2</vt:lpstr>
      <vt:lpstr>PLAYER Classification – Part 2</vt:lpstr>
      <vt:lpstr>Identifying the weakness</vt:lpstr>
      <vt:lpstr>Predicting the replacement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>Satvik Shetty</dc:creator>
  <cp:lastModifiedBy>Satvik Shetty</cp:lastModifiedBy>
  <cp:revision>17</cp:revision>
  <dcterms:created xsi:type="dcterms:W3CDTF">2016-11-26T22:39:37Z</dcterms:created>
  <dcterms:modified xsi:type="dcterms:W3CDTF">2016-11-27T22:33:12Z</dcterms:modified>
</cp:coreProperties>
</file>