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 type="screen16x9"/>
  <p:notesSz cx="6858000" cy="9144000"/>
  <p:embeddedFontLst>
    <p:embeddedFont>
      <p:font typeface="Roboto Medium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vik Velpula" userId="S::satvikv@metropolia.fi::bf001106-0954-4f7c-86ce-39302d84629f" providerId="AD" clId="Web-{5F403F79-B8BD-4B29-9BDE-783F94B76C35}"/>
    <pc:docChg chg="modSld">
      <pc:chgData name="Satvik Velpula" userId="S::satvikv@metropolia.fi::bf001106-0954-4f7c-86ce-39302d84629f" providerId="AD" clId="Web-{5F403F79-B8BD-4B29-9BDE-783F94B76C35}" dt="2024-02-16T08:29:31.945" v="1" actId="1076"/>
      <pc:docMkLst>
        <pc:docMk/>
      </pc:docMkLst>
      <pc:sldChg chg="modSp">
        <pc:chgData name="Satvik Velpula" userId="S::satvikv@metropolia.fi::bf001106-0954-4f7c-86ce-39302d84629f" providerId="AD" clId="Web-{5F403F79-B8BD-4B29-9BDE-783F94B76C35}" dt="2024-02-16T08:29:31.945" v="1" actId="1076"/>
        <pc:sldMkLst>
          <pc:docMk/>
          <pc:sldMk cId="0" sldId="258"/>
        </pc:sldMkLst>
        <pc:spChg chg="mod">
          <ac:chgData name="Satvik Velpula" userId="S::satvikv@metropolia.fi::bf001106-0954-4f7c-86ce-39302d84629f" providerId="AD" clId="Web-{5F403F79-B8BD-4B29-9BDE-783F94B76C35}" dt="2024-02-16T08:29:31.945" v="1" actId="1076"/>
          <ac:spMkLst>
            <pc:docMk/>
            <pc:sldMk cId="0" sldId="258"/>
            <ac:spMk id="14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a6ba6f4b5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8a6ba6f4b5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0b24d1f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0b24d1f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0b24d1f9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0b24d1f9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10eff69b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10eff69b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10eff69b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10eff69b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10eff69b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910eff69b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10eff69b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910eff69b7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BE9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114450" y="733950"/>
            <a:ext cx="4810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15837"/>
              </a:buClr>
              <a:buSzPts val="4300"/>
              <a:buFont typeface="Roboto"/>
              <a:buNone/>
              <a:defRPr sz="4300" b="1">
                <a:solidFill>
                  <a:srgbClr val="01583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965050" y="2786550"/>
            <a:ext cx="3213900" cy="12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15837"/>
              </a:buClr>
              <a:buSzPts val="2600"/>
              <a:buFont typeface="Avenir"/>
              <a:buNone/>
              <a:defRPr sz="2600">
                <a:solidFill>
                  <a:srgbClr val="01583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8125" y="2610625"/>
            <a:ext cx="2509311" cy="205260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8575" y="4396525"/>
            <a:ext cx="441649" cy="55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1485" y="4330538"/>
            <a:ext cx="548700" cy="555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70951" y="4462499"/>
            <a:ext cx="399130" cy="423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45511" y="4529631"/>
            <a:ext cx="548700" cy="289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80037" y="4596663"/>
            <a:ext cx="684052" cy="1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75511" y="4560039"/>
            <a:ext cx="684050" cy="228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41157" y="4567687"/>
            <a:ext cx="548700" cy="213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35376" y="4474925"/>
            <a:ext cx="399124" cy="39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84301" y="1146900"/>
            <a:ext cx="1226702" cy="1226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ma ulkoasu 1">
  <p:cSld name="CUSTOM">
    <p:bg>
      <p:bgPr>
        <a:solidFill>
          <a:srgbClr val="EBE9DE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388700" y="602200"/>
            <a:ext cx="6327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5837"/>
              </a:buClr>
              <a:buSzPts val="2800"/>
              <a:buNone/>
              <a:defRPr>
                <a:solidFill>
                  <a:srgbClr val="01583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533400" y="1615450"/>
            <a:ext cx="5798700" cy="28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ma ulkoasu 1 1">
  <p:cSld name="CUSTOM_1">
    <p:bg>
      <p:bgPr>
        <a:solidFill>
          <a:srgbClr val="EBE9DE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 rot="10800000" flipH="1">
            <a:off x="0" y="-125"/>
            <a:ext cx="5852100" cy="1326000"/>
          </a:xfrm>
          <a:prstGeom prst="round1Rect">
            <a:avLst>
              <a:gd name="adj" fmla="val 32408"/>
            </a:avLst>
          </a:prstGeom>
          <a:solidFill>
            <a:srgbClr val="C8B8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236300" y="373600"/>
            <a:ext cx="6327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533400" y="1615450"/>
            <a:ext cx="5798700" cy="28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>
            <a:spLocks noGrp="1"/>
          </p:cNvSpPr>
          <p:nvPr>
            <p:ph type="pic" idx="2"/>
          </p:nvPr>
        </p:nvSpPr>
        <p:spPr>
          <a:xfrm>
            <a:off x="5890250" y="971550"/>
            <a:ext cx="2689800" cy="3200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EBE9DE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611350" y="1130450"/>
            <a:ext cx="4547400" cy="3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-1672750" y="3795150"/>
            <a:ext cx="3331800" cy="2711400"/>
          </a:xfrm>
          <a:prstGeom prst="arc">
            <a:avLst>
              <a:gd name="adj1" fmla="val 16200000"/>
              <a:gd name="adj2" fmla="val 0"/>
            </a:avLst>
          </a:prstGeom>
          <a:solidFill>
            <a:srgbClr val="0058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 flipH="1">
            <a:off x="7214800" y="0"/>
            <a:ext cx="1970700" cy="5143500"/>
          </a:xfrm>
          <a:prstGeom prst="round1Rect">
            <a:avLst>
              <a:gd name="adj" fmla="val 50000"/>
            </a:avLst>
          </a:prstGeom>
          <a:solidFill>
            <a:srgbClr val="FFB5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>
            <a:spLocks noGrp="1"/>
          </p:cNvSpPr>
          <p:nvPr>
            <p:ph type="pic" idx="2"/>
          </p:nvPr>
        </p:nvSpPr>
        <p:spPr>
          <a:xfrm>
            <a:off x="5890250" y="971550"/>
            <a:ext cx="2689800" cy="3200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611350" y="374750"/>
            <a:ext cx="6327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5837"/>
              </a:buClr>
              <a:buSzPts val="2800"/>
              <a:buNone/>
              <a:defRPr>
                <a:solidFill>
                  <a:srgbClr val="01583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tsikko ja kaksi saraketta 1">
  <p:cSld name="TITLE_AND_TWO_COLUMNS_1">
    <p:bg>
      <p:bgPr>
        <a:solidFill>
          <a:srgbClr val="EBE9DE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0" y="0"/>
            <a:ext cx="2277900" cy="5143500"/>
          </a:xfrm>
          <a:prstGeom prst="rect">
            <a:avLst/>
          </a:prstGeom>
          <a:solidFill>
            <a:srgbClr val="FFB5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4584625" y="1189225"/>
            <a:ext cx="3999900" cy="34227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2450375" y="139600"/>
            <a:ext cx="6549900" cy="9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837"/>
              </a:buClr>
              <a:buSzPts val="2700"/>
              <a:buFont typeface="Roboto Medium"/>
              <a:buNone/>
              <a:defRPr sz="2700">
                <a:solidFill>
                  <a:srgbClr val="00583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>
            <a:spLocks noGrp="1"/>
          </p:cNvSpPr>
          <p:nvPr>
            <p:ph type="pic" idx="2"/>
          </p:nvPr>
        </p:nvSpPr>
        <p:spPr>
          <a:xfrm>
            <a:off x="267050" y="1189225"/>
            <a:ext cx="3999900" cy="3422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4760750" y="1453975"/>
            <a:ext cx="3682200" cy="28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5837"/>
              </a:buClr>
              <a:buSzPts val="1800"/>
              <a:buChar char="●"/>
              <a:defRPr>
                <a:solidFill>
                  <a:srgbClr val="005837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5837"/>
              </a:buClr>
              <a:buSzPts val="1400"/>
              <a:buChar char="○"/>
              <a:defRPr>
                <a:solidFill>
                  <a:srgbClr val="005837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5837"/>
              </a:buClr>
              <a:buSzPts val="1400"/>
              <a:buChar char="■"/>
              <a:defRPr>
                <a:solidFill>
                  <a:srgbClr val="005837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5837"/>
              </a:buClr>
              <a:buSzPts val="1400"/>
              <a:buChar char="●"/>
              <a:defRPr>
                <a:solidFill>
                  <a:srgbClr val="005837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5837"/>
              </a:buClr>
              <a:buSzPts val="1400"/>
              <a:buChar char="○"/>
              <a:defRPr>
                <a:solidFill>
                  <a:srgbClr val="005837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5837"/>
              </a:buClr>
              <a:buSzPts val="1400"/>
              <a:buChar char="■"/>
              <a:defRPr>
                <a:solidFill>
                  <a:srgbClr val="005837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5837"/>
              </a:buClr>
              <a:buSzPts val="1400"/>
              <a:buChar char="●"/>
              <a:defRPr>
                <a:solidFill>
                  <a:srgbClr val="005837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5837"/>
              </a:buClr>
              <a:buSzPts val="1400"/>
              <a:buChar char="○"/>
              <a:defRPr>
                <a:solidFill>
                  <a:srgbClr val="005837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5837"/>
              </a:buClr>
              <a:buSzPts val="1400"/>
              <a:buChar char="■"/>
              <a:defRPr>
                <a:solidFill>
                  <a:srgbClr val="00583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ma ulkoasu 2">
  <p:cSld name="CUSTOM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ppudia">
  <p:cSld name="CAPTION_ONLY">
    <p:bg>
      <p:bgPr>
        <a:solidFill>
          <a:srgbClr val="EBE9DE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67075" y="4312337"/>
            <a:ext cx="670449" cy="7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705" y="4469734"/>
            <a:ext cx="447282" cy="494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7171" y="4532709"/>
            <a:ext cx="670453" cy="368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1151" y="4632152"/>
            <a:ext cx="715116" cy="169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1434" y="4603166"/>
            <a:ext cx="573198" cy="199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74604" y="4600744"/>
            <a:ext cx="573200" cy="232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86589" y="4442260"/>
            <a:ext cx="527933" cy="5489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6"/>
          <p:cNvCxnSpPr/>
          <p:nvPr/>
        </p:nvCxnSpPr>
        <p:spPr>
          <a:xfrm rot="10800000" flipH="1">
            <a:off x="2582250" y="2563650"/>
            <a:ext cx="4061400" cy="16200"/>
          </a:xfrm>
          <a:prstGeom prst="straightConnector1">
            <a:avLst/>
          </a:prstGeom>
          <a:noFill/>
          <a:ln w="9525" cap="flat" cmpd="sng">
            <a:solidFill>
              <a:srgbClr val="0058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Google Shape;108;p16"/>
          <p:cNvSpPr txBox="1"/>
          <p:nvPr/>
        </p:nvSpPr>
        <p:spPr>
          <a:xfrm>
            <a:off x="2506050" y="1787750"/>
            <a:ext cx="40614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500">
                <a:solidFill>
                  <a:srgbClr val="005837"/>
                </a:solidFill>
                <a:latin typeface="Roboto Medium"/>
                <a:ea typeface="Roboto Medium"/>
                <a:cs typeface="Roboto Medium"/>
                <a:sym typeface="Roboto Medium"/>
              </a:rPr>
              <a:t>Kiitos!</a:t>
            </a:r>
            <a:endParaRPr sz="3500">
              <a:solidFill>
                <a:srgbClr val="00583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subTitle" idx="1"/>
          </p:nvPr>
        </p:nvSpPr>
        <p:spPr>
          <a:xfrm>
            <a:off x="2602500" y="2710700"/>
            <a:ext cx="40209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837"/>
              </a:buClr>
              <a:buSzPts val="1800"/>
              <a:buNone/>
              <a:defRPr>
                <a:solidFill>
                  <a:srgbClr val="00583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>
            <a:off x="6159159" y="248675"/>
            <a:ext cx="2658391" cy="198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1875" y="2511050"/>
            <a:ext cx="2201252" cy="1800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749778" y="4312319"/>
            <a:ext cx="447275" cy="563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tsikkodia 1">
  <p:cSld name="TITLE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BE9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3779825" y="679525"/>
            <a:ext cx="4810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15837"/>
              </a:buClr>
              <a:buSzPts val="4300"/>
              <a:buFont typeface="Roboto"/>
              <a:buNone/>
              <a:defRPr sz="4300" b="1">
                <a:solidFill>
                  <a:srgbClr val="01583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4578275" y="2732125"/>
            <a:ext cx="3213900" cy="15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15837"/>
              </a:buClr>
              <a:buSzPts val="2600"/>
              <a:buFont typeface="Avenir"/>
              <a:buNone/>
              <a:defRPr sz="2600">
                <a:solidFill>
                  <a:srgbClr val="01583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 l="8298"/>
          <a:stretch/>
        </p:blipFill>
        <p:spPr>
          <a:xfrm>
            <a:off x="0" y="1927513"/>
            <a:ext cx="3613302" cy="294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350" y="512550"/>
            <a:ext cx="1507874" cy="160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8575" y="4396525"/>
            <a:ext cx="441649" cy="55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81485" y="4330538"/>
            <a:ext cx="548700" cy="555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70951" y="4462499"/>
            <a:ext cx="399130" cy="423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45511" y="4529631"/>
            <a:ext cx="548700" cy="289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80037" y="4596663"/>
            <a:ext cx="684052" cy="1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75511" y="4560039"/>
            <a:ext cx="684050" cy="228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41157" y="4567687"/>
            <a:ext cx="548700" cy="213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435376" y="4474925"/>
            <a:ext cx="399124" cy="39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äliotsikko" type="secHead">
  <p:cSld name="SECTION_HEADER">
    <p:bg>
      <p:bgPr>
        <a:solidFill>
          <a:srgbClr val="EBE9DE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311713" y="1968125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5837"/>
              </a:buClr>
              <a:buSzPts val="3600"/>
              <a:buFont typeface="Roboto Medium"/>
              <a:buNone/>
              <a:defRPr sz="3600">
                <a:solidFill>
                  <a:srgbClr val="00583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  <p:pic>
        <p:nvPicPr>
          <p:cNvPr id="43" name="Google Shape;43;p4"/>
          <p:cNvPicPr preferRelativeResize="0"/>
          <p:nvPr/>
        </p:nvPicPr>
        <p:blipFill rotWithShape="1">
          <a:blip r:embed="rId2">
            <a:alphaModFix/>
          </a:blip>
          <a:srcRect b="18413"/>
          <a:stretch/>
        </p:blipFill>
        <p:spPr>
          <a:xfrm>
            <a:off x="1759100" y="3197250"/>
            <a:ext cx="5625800" cy="16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EBE9DE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/>
        </p:nvSpPr>
        <p:spPr>
          <a:xfrm rot="5400000">
            <a:off x="-527400" y="487875"/>
            <a:ext cx="5176200" cy="4175400"/>
          </a:xfrm>
          <a:prstGeom prst="round1Rect">
            <a:avLst>
              <a:gd name="adj" fmla="val 50000"/>
            </a:avLst>
          </a:prstGeom>
          <a:solidFill>
            <a:srgbClr val="0058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4323850" y="330375"/>
            <a:ext cx="45459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5837"/>
              </a:buClr>
              <a:buSzPts val="2700"/>
              <a:buNone/>
              <a:defRPr sz="2700">
                <a:solidFill>
                  <a:srgbClr val="00583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1"/>
          </p:nvPr>
        </p:nvSpPr>
        <p:spPr>
          <a:xfrm>
            <a:off x="4323900" y="1453825"/>
            <a:ext cx="4545900" cy="33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5837"/>
              </a:buClr>
              <a:buSzPts val="1800"/>
              <a:buChar char="●"/>
              <a:defRPr>
                <a:solidFill>
                  <a:srgbClr val="005837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5837"/>
              </a:buClr>
              <a:buSzPts val="1400"/>
              <a:buChar char="○"/>
              <a:defRPr>
                <a:solidFill>
                  <a:srgbClr val="005837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5837"/>
              </a:buClr>
              <a:buSzPts val="1400"/>
              <a:buChar char="■"/>
              <a:defRPr>
                <a:solidFill>
                  <a:srgbClr val="005837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5837"/>
              </a:buClr>
              <a:buSzPts val="1400"/>
              <a:buChar char="●"/>
              <a:defRPr>
                <a:solidFill>
                  <a:srgbClr val="005837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005837"/>
              </a:buClr>
              <a:buSzPts val="1400"/>
              <a:buChar char="○"/>
              <a:defRPr>
                <a:solidFill>
                  <a:srgbClr val="005837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005837"/>
              </a:buClr>
              <a:buSzPts val="1400"/>
              <a:buChar char="■"/>
              <a:defRPr>
                <a:solidFill>
                  <a:srgbClr val="005837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005837"/>
              </a:buClr>
              <a:buSzPts val="1400"/>
              <a:buChar char="●"/>
              <a:defRPr>
                <a:solidFill>
                  <a:srgbClr val="005837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005837"/>
              </a:buClr>
              <a:buSzPts val="1400"/>
              <a:buChar char="○"/>
              <a:defRPr>
                <a:solidFill>
                  <a:srgbClr val="005837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005837"/>
              </a:buClr>
              <a:buSzPts val="1400"/>
              <a:buChar char="■"/>
              <a:defRPr>
                <a:solidFill>
                  <a:srgbClr val="005837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  <p:sp>
        <p:nvSpPr>
          <p:cNvPr id="49" name="Google Shape;49;p5"/>
          <p:cNvSpPr>
            <a:spLocks noGrp="1"/>
          </p:cNvSpPr>
          <p:nvPr>
            <p:ph type="pic" idx="2"/>
          </p:nvPr>
        </p:nvSpPr>
        <p:spPr>
          <a:xfrm>
            <a:off x="295350" y="914475"/>
            <a:ext cx="3326700" cy="3096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rgbClr val="EBE9DE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/>
        </p:nvSpPr>
        <p:spPr>
          <a:xfrm>
            <a:off x="1623050" y="0"/>
            <a:ext cx="7521000" cy="5143500"/>
          </a:xfrm>
          <a:prstGeom prst="rect">
            <a:avLst/>
          </a:prstGeom>
          <a:solidFill>
            <a:srgbClr val="C8B8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1790700" y="271600"/>
            <a:ext cx="7048500" cy="9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416400" y="1467200"/>
            <a:ext cx="3790500" cy="30726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  <p:sp>
        <p:nvSpPr>
          <p:cNvPr id="55" name="Google Shape;55;p6"/>
          <p:cNvSpPr>
            <a:spLocks noGrp="1"/>
          </p:cNvSpPr>
          <p:nvPr>
            <p:ph type="pic" idx="2"/>
          </p:nvPr>
        </p:nvSpPr>
        <p:spPr>
          <a:xfrm>
            <a:off x="5001450" y="1559275"/>
            <a:ext cx="3471000" cy="3036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513900" y="1660475"/>
            <a:ext cx="3534900" cy="32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5837"/>
              </a:buClr>
              <a:buSzPts val="1800"/>
              <a:buChar char="●"/>
              <a:defRPr>
                <a:solidFill>
                  <a:srgbClr val="005837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5837"/>
              </a:buClr>
              <a:buSzPts val="1400"/>
              <a:buChar char="○"/>
              <a:defRPr>
                <a:solidFill>
                  <a:srgbClr val="005837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5837"/>
              </a:buClr>
              <a:buSzPts val="1400"/>
              <a:buChar char="■"/>
              <a:defRPr>
                <a:solidFill>
                  <a:srgbClr val="005837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5837"/>
              </a:buClr>
              <a:buSzPts val="1400"/>
              <a:buChar char="●"/>
              <a:defRPr>
                <a:solidFill>
                  <a:srgbClr val="005837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5837"/>
              </a:buClr>
              <a:buSzPts val="1400"/>
              <a:buChar char="○"/>
              <a:defRPr>
                <a:solidFill>
                  <a:srgbClr val="005837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5837"/>
              </a:buClr>
              <a:buSzPts val="1400"/>
              <a:buChar char="■"/>
              <a:defRPr>
                <a:solidFill>
                  <a:srgbClr val="005837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5837"/>
              </a:buClr>
              <a:buSzPts val="1400"/>
              <a:buChar char="●"/>
              <a:defRPr>
                <a:solidFill>
                  <a:srgbClr val="005837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5837"/>
              </a:buClr>
              <a:buSzPts val="1400"/>
              <a:buChar char="○"/>
              <a:defRPr>
                <a:solidFill>
                  <a:srgbClr val="005837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5837"/>
              </a:buClr>
              <a:buSzPts val="1400"/>
              <a:buChar char="■"/>
              <a:defRPr>
                <a:solidFill>
                  <a:srgbClr val="00583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EBE9DE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300800" y="294625"/>
            <a:ext cx="872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15837"/>
              </a:buClr>
              <a:buSzPts val="2800"/>
              <a:buNone/>
              <a:defRPr>
                <a:solidFill>
                  <a:srgbClr val="01583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  <p:sp>
        <p:nvSpPr>
          <p:cNvPr id="60" name="Google Shape;60;p7"/>
          <p:cNvSpPr>
            <a:spLocks noGrp="1"/>
          </p:cNvSpPr>
          <p:nvPr>
            <p:ph type="pic" idx="2"/>
          </p:nvPr>
        </p:nvSpPr>
        <p:spPr>
          <a:xfrm>
            <a:off x="501325" y="939975"/>
            <a:ext cx="8259300" cy="3872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rgbClr val="EBE9DE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2335775" y="359500"/>
            <a:ext cx="6327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5837"/>
              </a:buClr>
              <a:buSzPts val="2800"/>
              <a:buNone/>
              <a:defRPr>
                <a:solidFill>
                  <a:srgbClr val="01583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-10675" y="-10675"/>
            <a:ext cx="1964700" cy="5168400"/>
          </a:xfrm>
          <a:prstGeom prst="rect">
            <a:avLst/>
          </a:prstGeom>
          <a:solidFill>
            <a:srgbClr val="0158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5" name="Google Shape;65;p8"/>
          <p:cNvSpPr txBox="1">
            <a:spLocks noGrp="1"/>
          </p:cNvSpPr>
          <p:nvPr>
            <p:ph type="body" idx="1"/>
          </p:nvPr>
        </p:nvSpPr>
        <p:spPr>
          <a:xfrm>
            <a:off x="2335775" y="1115200"/>
            <a:ext cx="6136800" cy="33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5837"/>
              </a:buClr>
              <a:buSzPts val="1800"/>
              <a:buChar char="●"/>
              <a:defRPr>
                <a:solidFill>
                  <a:srgbClr val="005837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5837"/>
              </a:buClr>
              <a:buSzPts val="1400"/>
              <a:buChar char="○"/>
              <a:defRPr>
                <a:solidFill>
                  <a:srgbClr val="005837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5837"/>
              </a:buClr>
              <a:buSzPts val="1400"/>
              <a:buChar char="■"/>
              <a:defRPr>
                <a:solidFill>
                  <a:srgbClr val="005837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5837"/>
              </a:buClr>
              <a:buSzPts val="1400"/>
              <a:buChar char="●"/>
              <a:defRPr>
                <a:solidFill>
                  <a:srgbClr val="005837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5837"/>
              </a:buClr>
              <a:buSzPts val="1400"/>
              <a:buChar char="○"/>
              <a:defRPr>
                <a:solidFill>
                  <a:srgbClr val="005837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5837"/>
              </a:buClr>
              <a:buSzPts val="1400"/>
              <a:buChar char="■"/>
              <a:defRPr>
                <a:solidFill>
                  <a:srgbClr val="005837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5837"/>
              </a:buClr>
              <a:buSzPts val="1400"/>
              <a:buChar char="●"/>
              <a:defRPr>
                <a:solidFill>
                  <a:srgbClr val="005837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5837"/>
              </a:buClr>
              <a:buSzPts val="1400"/>
              <a:buChar char="○"/>
              <a:defRPr>
                <a:solidFill>
                  <a:srgbClr val="005837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5837"/>
              </a:buClr>
              <a:buSzPts val="1400"/>
              <a:buChar char="■"/>
              <a:defRPr>
                <a:solidFill>
                  <a:srgbClr val="00583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hden sarakkeen teksti 1">
  <p:cSld name="ONE_COLUMN_TEXT_1">
    <p:bg>
      <p:bgPr>
        <a:solidFill>
          <a:srgbClr val="EBE9DE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2335775" y="359500"/>
            <a:ext cx="6327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5837"/>
              </a:buClr>
              <a:buSzPts val="2800"/>
              <a:buNone/>
              <a:defRPr>
                <a:solidFill>
                  <a:srgbClr val="01583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-10675" y="-10675"/>
            <a:ext cx="1964700" cy="5168400"/>
          </a:xfrm>
          <a:prstGeom prst="rect">
            <a:avLst/>
          </a:prstGeom>
          <a:solidFill>
            <a:srgbClr val="FFB5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2335775" y="1115200"/>
            <a:ext cx="6136800" cy="33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5837"/>
              </a:buClr>
              <a:buSzPts val="1800"/>
              <a:buChar char="●"/>
              <a:defRPr>
                <a:solidFill>
                  <a:srgbClr val="005837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5837"/>
              </a:buClr>
              <a:buSzPts val="1400"/>
              <a:buChar char="○"/>
              <a:defRPr>
                <a:solidFill>
                  <a:srgbClr val="005837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5837"/>
              </a:buClr>
              <a:buSzPts val="1400"/>
              <a:buChar char="■"/>
              <a:defRPr>
                <a:solidFill>
                  <a:srgbClr val="005837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5837"/>
              </a:buClr>
              <a:buSzPts val="1400"/>
              <a:buChar char="●"/>
              <a:defRPr>
                <a:solidFill>
                  <a:srgbClr val="005837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5837"/>
              </a:buClr>
              <a:buSzPts val="1400"/>
              <a:buChar char="○"/>
              <a:defRPr>
                <a:solidFill>
                  <a:srgbClr val="005837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5837"/>
              </a:buClr>
              <a:buSzPts val="1400"/>
              <a:buChar char="■"/>
              <a:defRPr>
                <a:solidFill>
                  <a:srgbClr val="005837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5837"/>
              </a:buClr>
              <a:buSzPts val="1400"/>
              <a:buChar char="●"/>
              <a:defRPr>
                <a:solidFill>
                  <a:srgbClr val="005837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5837"/>
              </a:buClr>
              <a:buSzPts val="1400"/>
              <a:buChar char="○"/>
              <a:defRPr>
                <a:solidFill>
                  <a:srgbClr val="005837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5837"/>
              </a:buClr>
              <a:buSzPts val="1400"/>
              <a:buChar char="■"/>
              <a:defRPr>
                <a:solidFill>
                  <a:srgbClr val="00583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äliotsikko">
  <p:cSld name="MAIN_POINT">
    <p:bg>
      <p:bgPr>
        <a:solidFill>
          <a:srgbClr val="EBE9DE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5837"/>
              </a:buClr>
              <a:buSzPts val="4800"/>
              <a:buNone/>
              <a:defRPr sz="4800">
                <a:solidFill>
                  <a:srgbClr val="00583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83875" y="1499250"/>
            <a:ext cx="4702976" cy="333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800"/>
              <a:buFont typeface="Roboto Medium"/>
              <a:buNone/>
              <a:defRPr sz="2800">
                <a:solidFill>
                  <a:srgbClr val="274E1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Font typeface="Avenir"/>
              <a:buChar char="●"/>
              <a:defRPr sz="1800" b="1">
                <a:solidFill>
                  <a:srgbClr val="274E1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400"/>
              <a:buFont typeface="Avenir"/>
              <a:buChar char="○"/>
              <a:defRPr b="1">
                <a:solidFill>
                  <a:srgbClr val="274E1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400"/>
              <a:buFont typeface="Avenir"/>
              <a:buChar char="■"/>
              <a:defRPr b="1">
                <a:solidFill>
                  <a:srgbClr val="274E1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400"/>
              <a:buFont typeface="Avenir"/>
              <a:buChar char="●"/>
              <a:defRPr b="1">
                <a:solidFill>
                  <a:srgbClr val="274E1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400"/>
              <a:buFont typeface="Avenir"/>
              <a:buChar char="○"/>
              <a:defRPr b="1">
                <a:solidFill>
                  <a:srgbClr val="274E1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400"/>
              <a:buFont typeface="Avenir"/>
              <a:buChar char="■"/>
              <a:defRPr b="1">
                <a:solidFill>
                  <a:srgbClr val="274E1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400"/>
              <a:buFont typeface="Avenir"/>
              <a:buChar char="●"/>
              <a:defRPr b="1">
                <a:solidFill>
                  <a:srgbClr val="274E1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400"/>
              <a:buFont typeface="Avenir"/>
              <a:buChar char="○"/>
              <a:defRPr b="1">
                <a:solidFill>
                  <a:srgbClr val="274E1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400"/>
              <a:buFont typeface="Avenir"/>
              <a:buChar char="■"/>
              <a:defRPr b="1">
                <a:solidFill>
                  <a:srgbClr val="274E1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drive.google.com/drive/folders/1XcAmnLIDSgJNEDy83nRPIjQPqWQQkrmt?usp=sharing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r5jhMYg4rMOsMM6aPTeO-cJZd-Ja2eWxVY58KPAFhj8/edit?usp=share_lin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mirka.raberg@forumvirium.f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ctrTitle"/>
          </p:nvPr>
        </p:nvSpPr>
        <p:spPr>
          <a:xfrm>
            <a:off x="3779825" y="679525"/>
            <a:ext cx="4810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Urban&amp;Local</a:t>
            </a:r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1"/>
          </p:nvPr>
        </p:nvSpPr>
        <p:spPr>
          <a:xfrm>
            <a:off x="4578275" y="2732125"/>
            <a:ext cx="3213900" cy="15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Graafinen ohjeistus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533400" y="602200"/>
            <a:ext cx="6183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Fontit</a:t>
            </a:r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533400" y="1615450"/>
            <a:ext cx="7863300" cy="28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i" sz="1900"/>
              <a:t>Otsikoissa käytetään fonttina Roboto lihavoituna tai Tahoma adoben ohjelmissa. 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i" sz="1900"/>
              <a:t>Leipätekstissä käytetään fonttina Avenir </a:t>
            </a:r>
            <a:endParaRPr sz="19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i" sz="1500"/>
              <a:t>Googlella Avenir lihavoituna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i" sz="1500"/>
              <a:t>Adoben ohjelmissa Avenir Medium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210550" y="148075"/>
            <a:ext cx="332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solidFill>
                  <a:srgbClr val="005837"/>
                </a:solidFill>
              </a:rPr>
              <a:t>Värit</a:t>
            </a:r>
            <a:endParaRPr>
              <a:solidFill>
                <a:srgbClr val="005837"/>
              </a:solidFill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210575" y="1166638"/>
            <a:ext cx="9375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1800" b="1">
                <a:solidFill>
                  <a:srgbClr val="015837"/>
                </a:solidFill>
                <a:latin typeface="Avenir"/>
                <a:ea typeface="Avenir"/>
                <a:cs typeface="Avenir"/>
                <a:sym typeface="Avenir"/>
              </a:rPr>
              <a:t>Taustat</a:t>
            </a:r>
            <a:endParaRPr sz="1800" b="1">
              <a:solidFill>
                <a:srgbClr val="01583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2876963" y="2321238"/>
            <a:ext cx="9375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1800" b="1">
                <a:solidFill>
                  <a:srgbClr val="015837"/>
                </a:solidFill>
                <a:latin typeface="Avenir"/>
                <a:ea typeface="Avenir"/>
                <a:cs typeface="Avenir"/>
                <a:sym typeface="Avenir"/>
              </a:rPr>
              <a:t>Tekstit</a:t>
            </a:r>
            <a:endParaRPr sz="1800" b="1">
              <a:solidFill>
                <a:srgbClr val="01583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4668288" y="327400"/>
            <a:ext cx="14811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1800" b="1">
                <a:solidFill>
                  <a:srgbClr val="015837"/>
                </a:solidFill>
                <a:latin typeface="Avenir"/>
                <a:ea typeface="Avenir"/>
                <a:cs typeface="Avenir"/>
                <a:sym typeface="Avenir"/>
              </a:rPr>
              <a:t>Tehostevärit</a:t>
            </a:r>
            <a:endParaRPr sz="1800" b="1">
              <a:solidFill>
                <a:srgbClr val="01583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210550" y="1683325"/>
            <a:ext cx="937500" cy="834900"/>
          </a:xfrm>
          <a:prstGeom prst="roundRect">
            <a:avLst>
              <a:gd name="adj" fmla="val 16667"/>
            </a:avLst>
          </a:prstGeom>
          <a:solidFill>
            <a:srgbClr val="EBE9DE"/>
          </a:solidFill>
          <a:ln w="9525" cap="flat" cmpd="sng">
            <a:solidFill>
              <a:srgbClr val="EBE9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210550" y="2774250"/>
            <a:ext cx="937500" cy="834900"/>
          </a:xfrm>
          <a:prstGeom prst="roundRect">
            <a:avLst>
              <a:gd name="adj" fmla="val 16667"/>
            </a:avLst>
          </a:prstGeom>
          <a:solidFill>
            <a:srgbClr val="E1D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0550" y="3865175"/>
            <a:ext cx="937500" cy="834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6306025" y="1240838"/>
            <a:ext cx="937500" cy="834900"/>
          </a:xfrm>
          <a:prstGeom prst="roundRect">
            <a:avLst>
              <a:gd name="adj" fmla="val 16667"/>
            </a:avLst>
          </a:prstGeom>
          <a:solidFill>
            <a:srgbClr val="C8B8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6306025" y="2154288"/>
            <a:ext cx="937500" cy="834900"/>
          </a:xfrm>
          <a:prstGeom prst="roundRect">
            <a:avLst>
              <a:gd name="adj" fmla="val 16667"/>
            </a:avLst>
          </a:prstGeom>
          <a:solidFill>
            <a:srgbClr val="FFB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6306025" y="3067738"/>
            <a:ext cx="937500" cy="834900"/>
          </a:xfrm>
          <a:prstGeom prst="roundRect">
            <a:avLst>
              <a:gd name="adj" fmla="val 16667"/>
            </a:avLst>
          </a:prstGeom>
          <a:solidFill>
            <a:srgbClr val="FF5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2876963" y="2796425"/>
            <a:ext cx="937500" cy="834900"/>
          </a:xfrm>
          <a:prstGeom prst="roundRect">
            <a:avLst>
              <a:gd name="adj" fmla="val 16667"/>
            </a:avLst>
          </a:prstGeom>
          <a:solidFill>
            <a:srgbClr val="005837"/>
          </a:solidFill>
          <a:ln w="9525" cap="flat" cmpd="sng">
            <a:solidFill>
              <a:srgbClr val="EBE9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3814475" y="2846825"/>
            <a:ext cx="16308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1200">
                <a:latin typeface="Avenir"/>
                <a:ea typeface="Avenir"/>
                <a:cs typeface="Avenir"/>
                <a:sym typeface="Avenir"/>
              </a:rPr>
              <a:t>HEX: #005837ff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1200">
                <a:latin typeface="Avenir"/>
                <a:ea typeface="Avenir"/>
                <a:cs typeface="Avenir"/>
                <a:sym typeface="Avenir"/>
              </a:rPr>
              <a:t>RGB: 0, 88, 55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1200">
                <a:latin typeface="Avenir"/>
                <a:ea typeface="Avenir"/>
                <a:cs typeface="Avenir"/>
                <a:sym typeface="Avenir"/>
              </a:rPr>
              <a:t>CMYK: 90, 0, 83, 60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1148050" y="1836600"/>
            <a:ext cx="163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1200">
                <a:latin typeface="Avenir"/>
                <a:ea typeface="Avenir"/>
                <a:cs typeface="Avenir"/>
                <a:sym typeface="Avenir"/>
              </a:rPr>
              <a:t>HEX: #ebe9deff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1200">
                <a:latin typeface="Avenir"/>
                <a:ea typeface="Avenir"/>
                <a:cs typeface="Avenir"/>
                <a:sym typeface="Avenir"/>
              </a:rPr>
              <a:t>RGB: 235, 233, 222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1200">
                <a:latin typeface="Avenir"/>
                <a:ea typeface="Avenir"/>
                <a:cs typeface="Avenir"/>
                <a:sym typeface="Avenir"/>
              </a:rPr>
              <a:t>CMYK: 0, 1, 5, 8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7203451" y="1316460"/>
            <a:ext cx="17490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1200">
                <a:latin typeface="Avenir"/>
                <a:ea typeface="Avenir"/>
                <a:cs typeface="Avenir"/>
                <a:sym typeface="Avenir"/>
              </a:rPr>
              <a:t>HEX: #c8b8dbff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1200">
                <a:latin typeface="Avenir"/>
                <a:ea typeface="Avenir"/>
                <a:cs typeface="Avenir"/>
                <a:sym typeface="Avenir"/>
              </a:rPr>
              <a:t>RGB: 200, 184, 219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1200">
                <a:latin typeface="Avenir"/>
                <a:ea typeface="Avenir"/>
                <a:cs typeface="Avenir"/>
                <a:sym typeface="Avenir"/>
              </a:rPr>
              <a:t>CMYK: 7, 14, 0, 14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7203450" y="2204707"/>
            <a:ext cx="17490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1200">
                <a:latin typeface="Avenir"/>
                <a:ea typeface="Avenir"/>
                <a:cs typeface="Avenir"/>
                <a:sym typeface="Avenir"/>
              </a:rPr>
              <a:t>HEX: #ffb500ff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1200">
                <a:latin typeface="Avenir"/>
                <a:ea typeface="Avenir"/>
                <a:cs typeface="Avenir"/>
                <a:sym typeface="Avenir"/>
              </a:rPr>
              <a:t>RGB: 255, 181, 0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1200">
                <a:latin typeface="Avenir"/>
                <a:ea typeface="Avenir"/>
                <a:cs typeface="Avenir"/>
                <a:sym typeface="Avenir"/>
              </a:rPr>
              <a:t>CMYK: 0, 29, 100, 0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7299454" y="3092955"/>
            <a:ext cx="17490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1200">
                <a:latin typeface="Avenir"/>
                <a:ea typeface="Avenir"/>
                <a:cs typeface="Avenir"/>
                <a:sym typeface="Avenir"/>
              </a:rPr>
              <a:t>HEX: #ff5000ff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1200">
                <a:latin typeface="Avenir"/>
                <a:ea typeface="Avenir"/>
                <a:cs typeface="Avenir"/>
                <a:sym typeface="Avenir"/>
              </a:rPr>
              <a:t>RGB: 255, 80, 0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1200">
                <a:latin typeface="Avenir"/>
                <a:ea typeface="Avenir"/>
                <a:cs typeface="Avenir"/>
                <a:sym typeface="Avenir"/>
              </a:rPr>
              <a:t>CMYK: 0, 69, 100, 0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1148050" y="3974125"/>
            <a:ext cx="158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1200">
                <a:latin typeface="Avenir"/>
                <a:ea typeface="Avenir"/>
                <a:cs typeface="Avenir"/>
                <a:sym typeface="Avenir"/>
              </a:rPr>
              <a:t>HEX: #ffffffff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1200">
                <a:latin typeface="Avenir"/>
                <a:ea typeface="Avenir"/>
                <a:cs typeface="Avenir"/>
                <a:sym typeface="Avenir"/>
              </a:rPr>
              <a:t>RGB: 255, 255, 255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1200">
                <a:latin typeface="Avenir"/>
                <a:ea typeface="Avenir"/>
                <a:cs typeface="Avenir"/>
                <a:sym typeface="Avenir"/>
              </a:rPr>
              <a:t>CMYK: 0, 0, 0, 0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1148050" y="2927525"/>
            <a:ext cx="163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1200">
                <a:latin typeface="Avenir"/>
                <a:ea typeface="Avenir"/>
                <a:cs typeface="Avenir"/>
                <a:sym typeface="Avenir"/>
              </a:rPr>
              <a:t>HEX: #e1dfe9ff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1200">
                <a:latin typeface="Avenir"/>
                <a:ea typeface="Avenir"/>
                <a:cs typeface="Avenir"/>
                <a:sym typeface="Avenir"/>
              </a:rPr>
              <a:t>RGB: 225, 223, 233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1200">
                <a:latin typeface="Avenir"/>
                <a:ea typeface="Avenir"/>
                <a:cs typeface="Avenir"/>
                <a:sym typeface="Avenir"/>
              </a:rPr>
              <a:t>CMYK: 3, 4, 0, 9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306025" y="327388"/>
            <a:ext cx="937500" cy="834900"/>
          </a:xfrm>
          <a:prstGeom prst="roundRect">
            <a:avLst>
              <a:gd name="adj" fmla="val 16667"/>
            </a:avLst>
          </a:prstGeom>
          <a:solidFill>
            <a:srgbClr val="21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7287916" y="428200"/>
            <a:ext cx="15768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1200">
                <a:latin typeface="Avenir"/>
                <a:ea typeface="Avenir"/>
                <a:cs typeface="Avenir"/>
                <a:sym typeface="Avenir"/>
              </a:rPr>
              <a:t>HEX: #219973ff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1200">
                <a:latin typeface="Avenir"/>
                <a:ea typeface="Avenir"/>
                <a:cs typeface="Avenir"/>
                <a:sym typeface="Avenir"/>
              </a:rPr>
              <a:t>RGB: 33, 153, 115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1200">
                <a:latin typeface="Avenir"/>
                <a:ea typeface="Avenir"/>
                <a:cs typeface="Avenir"/>
                <a:sym typeface="Avenir"/>
              </a:rPr>
              <a:t>CMYK: 47, 0, 15, 40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306013" y="3981200"/>
            <a:ext cx="937500" cy="834900"/>
          </a:xfrm>
          <a:prstGeom prst="roundRect">
            <a:avLst>
              <a:gd name="adj" fmla="val 16667"/>
            </a:avLst>
          </a:prstGeom>
          <a:solidFill>
            <a:srgbClr val="005837"/>
          </a:solidFill>
          <a:ln w="9525" cap="flat" cmpd="sng">
            <a:solidFill>
              <a:srgbClr val="EBE9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7247597" y="4031602"/>
            <a:ext cx="16575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1200">
                <a:latin typeface="Avenir"/>
                <a:ea typeface="Avenir"/>
                <a:cs typeface="Avenir"/>
                <a:sym typeface="Avenir"/>
              </a:rPr>
              <a:t>HEX: #005837ff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1200">
                <a:latin typeface="Avenir"/>
                <a:ea typeface="Avenir"/>
                <a:cs typeface="Avenir"/>
                <a:sym typeface="Avenir"/>
              </a:rPr>
              <a:t>RGB: 0, 88, 55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1200">
                <a:latin typeface="Avenir"/>
                <a:ea typeface="Avenir"/>
                <a:cs typeface="Avenir"/>
                <a:sym typeface="Avenir"/>
              </a:rPr>
              <a:t>CMYK: </a:t>
            </a:r>
            <a:r>
              <a:rPr lang="fi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90, 0, 83, 60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488400" y="546825"/>
            <a:ext cx="6327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Kuvitukset</a:t>
            </a:r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body" idx="1"/>
          </p:nvPr>
        </p:nvSpPr>
        <p:spPr>
          <a:xfrm>
            <a:off x="533400" y="1302525"/>
            <a:ext cx="5798700" cy="31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Hankkeelle on tilattu graafikko Mira Piitulaiselta </a:t>
            </a:r>
            <a:r>
              <a:rPr lang="fi" u="sng">
                <a:solidFill>
                  <a:srgbClr val="FF5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kuvituksia</a:t>
            </a:r>
            <a:r>
              <a:rPr lang="fi"/>
              <a:t>, joita voi käyttää hankkeen viestinnässä.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Huom! Kaikkia kuvituksia ei voi käyttää valkoisella taustalla, koska niissä on valkoisia elementtejä.</a:t>
            </a:r>
            <a:endParaRPr/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1963" y="2452900"/>
            <a:ext cx="676815" cy="75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147" y="3284816"/>
            <a:ext cx="1034125" cy="1603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4942" y="2991424"/>
            <a:ext cx="774824" cy="1815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1999" y="2838223"/>
            <a:ext cx="912325" cy="1995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27126" y="2862351"/>
            <a:ext cx="1549249" cy="154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26118" y="870150"/>
            <a:ext cx="1801727" cy="1921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73426" y="3378904"/>
            <a:ext cx="2507101" cy="1682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2335775" y="359500"/>
            <a:ext cx="6327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Materiaalit</a:t>
            </a:r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body" idx="1"/>
          </p:nvPr>
        </p:nvSpPr>
        <p:spPr>
          <a:xfrm>
            <a:off x="2335775" y="1115200"/>
            <a:ext cx="61368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Jokaiselle hankekumppanille on tilattu kaksi 50x70cm hankejulistetta ja yksi A3-kokoinen. Juliste tulisi olla myös esillä hankekumppaneiden toimistoilla esim. diginäytöllä aulassa. Huom! Painolaatuiset tiedostot ovat Mirkalla, Drivessa olevat dokumentit on kompressoitu.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Hankkeelle on tilattu kaksi ekologista puista rolluppia. Näitä voi käyttää tilaisuuksissa.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Jokaiselle hankekumppanille on tilattu flaijereita. Näitä tilataan tarpeen mukaan lisää.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5000"/>
              </a:buClr>
              <a:buSzPts val="1800"/>
              <a:buChar char="-"/>
            </a:pPr>
            <a:r>
              <a:rPr lang="fi" u="sng">
                <a:solidFill>
                  <a:srgbClr val="FF5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slides-pohjat</a:t>
            </a:r>
            <a:endParaRPr>
              <a:solidFill>
                <a:srgbClr val="FF5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title" idx="4294967295"/>
          </p:nvPr>
        </p:nvSpPr>
        <p:spPr>
          <a:xfrm>
            <a:off x="1055125" y="350275"/>
            <a:ext cx="63279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Julisteet</a:t>
            </a:r>
            <a:endParaRPr/>
          </a:p>
        </p:txBody>
      </p:sp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r="1603" b="1166"/>
          <a:stretch/>
        </p:blipFill>
        <p:spPr>
          <a:xfrm>
            <a:off x="1055125" y="1174400"/>
            <a:ext cx="2628876" cy="369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2270" y="1152613"/>
            <a:ext cx="2628891" cy="374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subTitle" idx="1"/>
          </p:nvPr>
        </p:nvSpPr>
        <p:spPr>
          <a:xfrm>
            <a:off x="2602500" y="2710700"/>
            <a:ext cx="4020900" cy="11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Jos herää kysymyksiä, ole yhteydessä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i" u="sng">
                <a:solidFill>
                  <a:srgbClr val="FF5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mirka.raberg@forumvirium.fi</a:t>
            </a:r>
            <a:r>
              <a:rPr lang="fi">
                <a:solidFill>
                  <a:srgbClr val="FF5000"/>
                </a:solidFill>
              </a:rPr>
              <a:t>  </a:t>
            </a:r>
            <a:endParaRPr>
              <a:solidFill>
                <a:srgbClr val="FF5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9D4521054C294AB5D545B34604F14B" ma:contentTypeVersion="12" ma:contentTypeDescription="Create a new document." ma:contentTypeScope="" ma:versionID="8faf6e48fb77902b102215236848e86a">
  <xsd:schema xmlns:xsd="http://www.w3.org/2001/XMLSchema" xmlns:xs="http://www.w3.org/2001/XMLSchema" xmlns:p="http://schemas.microsoft.com/office/2006/metadata/properties" xmlns:ns2="b33cf449-57a3-44c1-b442-bdd1743cf530" xmlns:ns3="f77aa9cd-c0bd-48b8-8ca5-becc3d1151ef" targetNamespace="http://schemas.microsoft.com/office/2006/metadata/properties" ma:root="true" ma:fieldsID="812bbefca0fd52485543fc38bfef4d68" ns2:_="" ns3:_="">
    <xsd:import namespace="b33cf449-57a3-44c1-b442-bdd1743cf530"/>
    <xsd:import namespace="f77aa9cd-c0bd-48b8-8ca5-becc3d1151ef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3cf449-57a3-44c1-b442-bdd1743cf530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ce8f1103-1473-4e92-b09f-529690c983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7aa9cd-c0bd-48b8-8ca5-becc3d1151ef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eee9748c-2e37-4294-a9e1-f4ecc1d968b0}" ma:internalName="TaxCatchAll" ma:showField="CatchAllData" ma:web="f77aa9cd-c0bd-48b8-8ca5-becc3d1151e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33cf449-57a3-44c1-b442-bdd1743cf530">
      <Terms xmlns="http://schemas.microsoft.com/office/infopath/2007/PartnerControls"/>
    </lcf76f155ced4ddcb4097134ff3c332f>
    <TaxCatchAll xmlns="f77aa9cd-c0bd-48b8-8ca5-becc3d1151e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D3592F-8F6D-45D9-A96F-AE595140EDC2}"/>
</file>

<file path=customXml/itemProps2.xml><?xml version="1.0" encoding="utf-8"?>
<ds:datastoreItem xmlns:ds="http://schemas.openxmlformats.org/officeDocument/2006/customXml" ds:itemID="{35235DBD-2180-4DC1-B443-9C391CBED44D}">
  <ds:schemaRefs>
    <ds:schemaRef ds:uri="http://schemas.microsoft.com/office/2006/metadata/properties"/>
    <ds:schemaRef ds:uri="http://schemas.microsoft.com/office/infopath/2007/PartnerControls"/>
    <ds:schemaRef ds:uri="b33cf449-57a3-44c1-b442-bdd1743cf530"/>
    <ds:schemaRef ds:uri="f77aa9cd-c0bd-48b8-8ca5-becc3d1151ef"/>
  </ds:schemaRefs>
</ds:datastoreItem>
</file>

<file path=customXml/itemProps3.xml><?xml version="1.0" encoding="utf-8"?>
<ds:datastoreItem xmlns:ds="http://schemas.openxmlformats.org/officeDocument/2006/customXml" ds:itemID="{BB3E2177-6E43-4A85-B6EC-602CFB6F58A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Näytössä katseltava esitys (16:9)</PresentationFormat>
  <Slides>7</Slides>
  <Notes>7</Notes>
  <HiddenSlides>0</HiddenSlide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7</vt:i4>
      </vt:variant>
    </vt:vector>
  </HeadingPairs>
  <TitlesOfParts>
    <vt:vector size="8" baseType="lpstr">
      <vt:lpstr>Simple Light</vt:lpstr>
      <vt:lpstr>Urban&amp;Local</vt:lpstr>
      <vt:lpstr>Fontit</vt:lpstr>
      <vt:lpstr>Värit</vt:lpstr>
      <vt:lpstr>Kuvitukset</vt:lpstr>
      <vt:lpstr>Materiaalit</vt:lpstr>
      <vt:lpstr>Julisteet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Urban&amp;Local</dc:title>
  <cp:revision>4</cp:revision>
  <dcterms:modified xsi:type="dcterms:W3CDTF">2024-04-15T13:42:33Z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0x010100799D4521054C294AB5D545B34604F14B</vt:lpwstr>
  </property>
  <property fmtid="{D5CDD505-2E9C-101B-9397-08002B2CF9AE}" pid="3" name="MediaServiceImageTags">
    <vt:lpwstr/>
  </property>
</Properties>
</file>