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</p:sldMasterIdLst>
  <p:notesMasterIdLst>
    <p:notesMasterId r:id="rId22"/>
  </p:notesMasterIdLst>
  <p:handoutMasterIdLst>
    <p:handoutMasterId r:id="rId23"/>
  </p:handoutMasterIdLst>
  <p:sldIdLst>
    <p:sldId id="256" r:id="rId7"/>
    <p:sldId id="318" r:id="rId8"/>
    <p:sldId id="307" r:id="rId9"/>
    <p:sldId id="312" r:id="rId10"/>
    <p:sldId id="304" r:id="rId11"/>
    <p:sldId id="309" r:id="rId12"/>
    <p:sldId id="308" r:id="rId13"/>
    <p:sldId id="310" r:id="rId14"/>
    <p:sldId id="317" r:id="rId15"/>
    <p:sldId id="311" r:id="rId16"/>
    <p:sldId id="313" r:id="rId17"/>
    <p:sldId id="306" r:id="rId18"/>
    <p:sldId id="314" r:id="rId19"/>
    <p:sldId id="315" r:id="rId20"/>
    <p:sldId id="316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Rayburn" initials="SR" lastIdx="33" clrIdx="0">
    <p:extLst>
      <p:ext uri="{19B8F6BF-5375-455C-9EA6-DF929625EA0E}">
        <p15:presenceInfo xmlns:p15="http://schemas.microsoft.com/office/powerpoint/2012/main" userId="S::Scott_Rayburn@epam.com::bb013dab-5f9a-4f18-8486-00194f51be38" providerId="AD"/>
      </p:ext>
    </p:extLst>
  </p:cmAuthor>
  <p:cmAuthor id="2" name="Ashok Polampalli" initials="AP" lastIdx="1" clrIdx="1">
    <p:extLst>
      <p:ext uri="{19B8F6BF-5375-455C-9EA6-DF929625EA0E}">
        <p15:presenceInfo xmlns:p15="http://schemas.microsoft.com/office/powerpoint/2012/main" userId="S-1-5-21-2676001572-3131771074-2776907194-649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CDD8"/>
    <a:srgbClr val="F4BF9E"/>
    <a:srgbClr val="D35D47"/>
    <a:srgbClr val="FEFEFE"/>
    <a:srgbClr val="76CDD8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8B59D6-8585-44FA-A059-0DB0E1E86077}" v="12" dt="2021-06-08T13:48:38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4" autoAdjust="0"/>
    <p:restoredTop sz="95332" autoAdjust="0"/>
  </p:normalViewPr>
  <p:slideViewPr>
    <p:cSldViewPr snapToGrid="0">
      <p:cViewPr varScale="1">
        <p:scale>
          <a:sx n="111" d="100"/>
          <a:sy n="111" d="100"/>
        </p:scale>
        <p:origin x="81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88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ish Venkateswarlu" userId="79730209-8e7e-4107-9917-8b13318e3365" providerId="ADAL" clId="{D9DA1AD8-06DC-4539-BDC9-9DC018F0AA13}"/>
    <pc:docChg chg="undo custSel addSld delSld modSld sldOrd">
      <pc:chgData name="Sathish Venkateswarlu" userId="79730209-8e7e-4107-9917-8b13318e3365" providerId="ADAL" clId="{D9DA1AD8-06DC-4539-BDC9-9DC018F0AA13}" dt="2020-10-28T14:15:15.025" v="570" actId="14100"/>
      <pc:docMkLst>
        <pc:docMk/>
      </pc:docMkLst>
      <pc:sldChg chg="modSp mod">
        <pc:chgData name="Sathish Venkateswarlu" userId="79730209-8e7e-4107-9917-8b13318e3365" providerId="ADAL" clId="{D9DA1AD8-06DC-4539-BDC9-9DC018F0AA13}" dt="2020-10-26T17:52:36.249" v="47" actId="20577"/>
        <pc:sldMkLst>
          <pc:docMk/>
          <pc:sldMk cId="1733196742" sldId="256"/>
        </pc:sldMkLst>
        <pc:spChg chg="mod">
          <ac:chgData name="Sathish Venkateswarlu" userId="79730209-8e7e-4107-9917-8b13318e3365" providerId="ADAL" clId="{D9DA1AD8-06DC-4539-BDC9-9DC018F0AA13}" dt="2020-10-26T17:52:27.344" v="43" actId="20577"/>
          <ac:spMkLst>
            <pc:docMk/>
            <pc:sldMk cId="1733196742" sldId="256"/>
            <ac:spMk id="4" creationId="{00000000-0000-0000-0000-000000000000}"/>
          </ac:spMkLst>
        </pc:spChg>
        <pc:spChg chg="mod">
          <ac:chgData name="Sathish Venkateswarlu" userId="79730209-8e7e-4107-9917-8b13318e3365" providerId="ADAL" clId="{D9DA1AD8-06DC-4539-BDC9-9DC018F0AA13}" dt="2020-10-26T17:52:36.249" v="47" actId="20577"/>
          <ac:spMkLst>
            <pc:docMk/>
            <pc:sldMk cId="1733196742" sldId="256"/>
            <ac:spMk id="6" creationId="{16AD212A-E369-CB46-BE9C-0744152A0BAF}"/>
          </ac:spMkLst>
        </pc:spChg>
      </pc:sldChg>
      <pc:sldChg chg="modSp del">
        <pc:chgData name="Sathish Venkateswarlu" userId="79730209-8e7e-4107-9917-8b13318e3365" providerId="ADAL" clId="{D9DA1AD8-06DC-4539-BDC9-9DC018F0AA13}" dt="2020-10-26T17:55:18.306" v="246" actId="47"/>
        <pc:sldMkLst>
          <pc:docMk/>
          <pc:sldMk cId="1302325071" sldId="279"/>
        </pc:sldMkLst>
        <pc:graphicFrameChg chg="mod">
          <ac:chgData name="Sathish Venkateswarlu" userId="79730209-8e7e-4107-9917-8b13318e3365" providerId="ADAL" clId="{D9DA1AD8-06DC-4539-BDC9-9DC018F0AA13}" dt="2020-10-26T17:54:53.789" v="245" actId="20577"/>
          <ac:graphicFrameMkLst>
            <pc:docMk/>
            <pc:sldMk cId="1302325071" sldId="279"/>
            <ac:graphicFrameMk id="44" creationId="{A1163F02-AF60-499E-9013-7917012BD9CF}"/>
          </ac:graphicFrameMkLst>
        </pc:graphicFrameChg>
      </pc:sldChg>
      <pc:sldChg chg="del">
        <pc:chgData name="Sathish Venkateswarlu" userId="79730209-8e7e-4107-9917-8b13318e3365" providerId="ADAL" clId="{D9DA1AD8-06DC-4539-BDC9-9DC018F0AA13}" dt="2020-10-26T17:53:01.260" v="54" actId="47"/>
        <pc:sldMkLst>
          <pc:docMk/>
          <pc:sldMk cId="922815683" sldId="282"/>
        </pc:sldMkLst>
      </pc:sldChg>
      <pc:sldChg chg="del">
        <pc:chgData name="Sathish Venkateswarlu" userId="79730209-8e7e-4107-9917-8b13318e3365" providerId="ADAL" clId="{D9DA1AD8-06DC-4539-BDC9-9DC018F0AA13}" dt="2020-10-26T17:53:01.843" v="55" actId="47"/>
        <pc:sldMkLst>
          <pc:docMk/>
          <pc:sldMk cId="2800687355" sldId="283"/>
        </pc:sldMkLst>
      </pc:sldChg>
      <pc:sldChg chg="del">
        <pc:chgData name="Sathish Venkateswarlu" userId="79730209-8e7e-4107-9917-8b13318e3365" providerId="ADAL" clId="{D9DA1AD8-06DC-4539-BDC9-9DC018F0AA13}" dt="2020-10-26T17:52:57.601" v="49" actId="47"/>
        <pc:sldMkLst>
          <pc:docMk/>
          <pc:sldMk cId="2705556741" sldId="284"/>
        </pc:sldMkLst>
      </pc:sldChg>
      <pc:sldChg chg="del">
        <pc:chgData name="Sathish Venkateswarlu" userId="79730209-8e7e-4107-9917-8b13318e3365" providerId="ADAL" clId="{D9DA1AD8-06DC-4539-BDC9-9DC018F0AA13}" dt="2020-10-26T17:53:31.685" v="65" actId="47"/>
        <pc:sldMkLst>
          <pc:docMk/>
          <pc:sldMk cId="313177651" sldId="285"/>
        </pc:sldMkLst>
      </pc:sldChg>
      <pc:sldChg chg="del">
        <pc:chgData name="Sathish Venkateswarlu" userId="79730209-8e7e-4107-9917-8b13318e3365" providerId="ADAL" clId="{D9DA1AD8-06DC-4539-BDC9-9DC018F0AA13}" dt="2020-10-26T17:52:58.706" v="50" actId="47"/>
        <pc:sldMkLst>
          <pc:docMk/>
          <pc:sldMk cId="2853189804" sldId="287"/>
        </pc:sldMkLst>
      </pc:sldChg>
      <pc:sldChg chg="del">
        <pc:chgData name="Sathish Venkateswarlu" userId="79730209-8e7e-4107-9917-8b13318e3365" providerId="ADAL" clId="{D9DA1AD8-06DC-4539-BDC9-9DC018F0AA13}" dt="2020-10-26T17:52:56.360" v="48" actId="47"/>
        <pc:sldMkLst>
          <pc:docMk/>
          <pc:sldMk cId="2117166946" sldId="288"/>
        </pc:sldMkLst>
      </pc:sldChg>
      <pc:sldChg chg="del">
        <pc:chgData name="Sathish Venkateswarlu" userId="79730209-8e7e-4107-9917-8b13318e3365" providerId="ADAL" clId="{D9DA1AD8-06DC-4539-BDC9-9DC018F0AA13}" dt="2020-10-26T17:53:02.483" v="56" actId="47"/>
        <pc:sldMkLst>
          <pc:docMk/>
          <pc:sldMk cId="3691376255" sldId="289"/>
        </pc:sldMkLst>
      </pc:sldChg>
      <pc:sldChg chg="del">
        <pc:chgData name="Sathish Venkateswarlu" userId="79730209-8e7e-4107-9917-8b13318e3365" providerId="ADAL" clId="{D9DA1AD8-06DC-4539-BDC9-9DC018F0AA13}" dt="2020-10-26T17:53:03.608" v="57" actId="47"/>
        <pc:sldMkLst>
          <pc:docMk/>
          <pc:sldMk cId="2878607794" sldId="290"/>
        </pc:sldMkLst>
      </pc:sldChg>
      <pc:sldChg chg="del">
        <pc:chgData name="Sathish Venkateswarlu" userId="79730209-8e7e-4107-9917-8b13318e3365" providerId="ADAL" clId="{D9DA1AD8-06DC-4539-BDC9-9DC018F0AA13}" dt="2020-10-26T17:53:04.323" v="58" actId="47"/>
        <pc:sldMkLst>
          <pc:docMk/>
          <pc:sldMk cId="1133203639" sldId="291"/>
        </pc:sldMkLst>
      </pc:sldChg>
      <pc:sldChg chg="del">
        <pc:chgData name="Sathish Venkateswarlu" userId="79730209-8e7e-4107-9917-8b13318e3365" providerId="ADAL" clId="{D9DA1AD8-06DC-4539-BDC9-9DC018F0AA13}" dt="2020-10-26T17:53:08.102" v="60" actId="47"/>
        <pc:sldMkLst>
          <pc:docMk/>
          <pc:sldMk cId="1583798780" sldId="293"/>
        </pc:sldMkLst>
      </pc:sldChg>
      <pc:sldChg chg="del">
        <pc:chgData name="Sathish Venkateswarlu" userId="79730209-8e7e-4107-9917-8b13318e3365" providerId="ADAL" clId="{D9DA1AD8-06DC-4539-BDC9-9DC018F0AA13}" dt="2020-10-26T17:53:12.015" v="61" actId="47"/>
        <pc:sldMkLst>
          <pc:docMk/>
          <pc:sldMk cId="849186167" sldId="294"/>
        </pc:sldMkLst>
      </pc:sldChg>
      <pc:sldChg chg="del">
        <pc:chgData name="Sathish Venkateswarlu" userId="79730209-8e7e-4107-9917-8b13318e3365" providerId="ADAL" clId="{D9DA1AD8-06DC-4539-BDC9-9DC018F0AA13}" dt="2020-10-26T17:53:13.197" v="62" actId="47"/>
        <pc:sldMkLst>
          <pc:docMk/>
          <pc:sldMk cId="3826798666" sldId="295"/>
        </pc:sldMkLst>
      </pc:sldChg>
      <pc:sldChg chg="del">
        <pc:chgData name="Sathish Venkateswarlu" userId="79730209-8e7e-4107-9917-8b13318e3365" providerId="ADAL" clId="{D9DA1AD8-06DC-4539-BDC9-9DC018F0AA13}" dt="2020-10-26T17:53:18.779" v="63" actId="47"/>
        <pc:sldMkLst>
          <pc:docMk/>
          <pc:sldMk cId="3592509352" sldId="296"/>
        </pc:sldMkLst>
      </pc:sldChg>
      <pc:sldChg chg="del">
        <pc:chgData name="Sathish Venkateswarlu" userId="79730209-8e7e-4107-9917-8b13318e3365" providerId="ADAL" clId="{D9DA1AD8-06DC-4539-BDC9-9DC018F0AA13}" dt="2020-10-26T17:53:05.267" v="59" actId="47"/>
        <pc:sldMkLst>
          <pc:docMk/>
          <pc:sldMk cId="2072958992" sldId="298"/>
        </pc:sldMkLst>
      </pc:sldChg>
      <pc:sldChg chg="del">
        <pc:chgData name="Sathish Venkateswarlu" userId="79730209-8e7e-4107-9917-8b13318e3365" providerId="ADAL" clId="{D9DA1AD8-06DC-4539-BDC9-9DC018F0AA13}" dt="2020-10-26T17:53:00.043" v="52" actId="47"/>
        <pc:sldMkLst>
          <pc:docMk/>
          <pc:sldMk cId="322097912" sldId="300"/>
        </pc:sldMkLst>
      </pc:sldChg>
      <pc:sldChg chg="del">
        <pc:chgData name="Sathish Venkateswarlu" userId="79730209-8e7e-4107-9917-8b13318e3365" providerId="ADAL" clId="{D9DA1AD8-06DC-4539-BDC9-9DC018F0AA13}" dt="2020-10-26T17:52:59.410" v="51" actId="47"/>
        <pc:sldMkLst>
          <pc:docMk/>
          <pc:sldMk cId="2816940451" sldId="301"/>
        </pc:sldMkLst>
      </pc:sldChg>
      <pc:sldChg chg="del">
        <pc:chgData name="Sathish Venkateswarlu" userId="79730209-8e7e-4107-9917-8b13318e3365" providerId="ADAL" clId="{D9DA1AD8-06DC-4539-BDC9-9DC018F0AA13}" dt="2020-10-26T17:53:19.814" v="64" actId="47"/>
        <pc:sldMkLst>
          <pc:docMk/>
          <pc:sldMk cId="3711491439" sldId="302"/>
        </pc:sldMkLst>
      </pc:sldChg>
      <pc:sldChg chg="del">
        <pc:chgData name="Sathish Venkateswarlu" userId="79730209-8e7e-4107-9917-8b13318e3365" providerId="ADAL" clId="{D9DA1AD8-06DC-4539-BDC9-9DC018F0AA13}" dt="2020-10-26T17:53:00.663" v="53" actId="47"/>
        <pc:sldMkLst>
          <pc:docMk/>
          <pc:sldMk cId="3938976287" sldId="303"/>
        </pc:sldMkLst>
      </pc:sldChg>
      <pc:sldChg chg="modSp mod ord">
        <pc:chgData name="Sathish Venkateswarlu" userId="79730209-8e7e-4107-9917-8b13318e3365" providerId="ADAL" clId="{D9DA1AD8-06DC-4539-BDC9-9DC018F0AA13}" dt="2020-10-27T11:34:26.061" v="506"/>
        <pc:sldMkLst>
          <pc:docMk/>
          <pc:sldMk cId="1918739039" sldId="307"/>
        </pc:sldMkLst>
        <pc:spChg chg="mod">
          <ac:chgData name="Sathish Venkateswarlu" userId="79730209-8e7e-4107-9917-8b13318e3365" providerId="ADAL" clId="{D9DA1AD8-06DC-4539-BDC9-9DC018F0AA13}" dt="2020-10-27T11:08:32.053" v="250" actId="6549"/>
          <ac:spMkLst>
            <pc:docMk/>
            <pc:sldMk cId="1918739039" sldId="307"/>
            <ac:spMk id="11" creationId="{C77A0CE0-F417-4543-82AD-803393744DA5}"/>
          </ac:spMkLst>
        </pc:spChg>
      </pc:sldChg>
      <pc:sldChg chg="ord">
        <pc:chgData name="Sathish Venkateswarlu" userId="79730209-8e7e-4107-9917-8b13318e3365" providerId="ADAL" clId="{D9DA1AD8-06DC-4539-BDC9-9DC018F0AA13}" dt="2020-10-26T17:55:47.803" v="249"/>
        <pc:sldMkLst>
          <pc:docMk/>
          <pc:sldMk cId="1336149545" sldId="312"/>
        </pc:sldMkLst>
      </pc:sldChg>
      <pc:sldChg chg="modSp mod">
        <pc:chgData name="Sathish Venkateswarlu" userId="79730209-8e7e-4107-9917-8b13318e3365" providerId="ADAL" clId="{D9DA1AD8-06DC-4539-BDC9-9DC018F0AA13}" dt="2020-10-28T14:15:15.025" v="570" actId="14100"/>
        <pc:sldMkLst>
          <pc:docMk/>
          <pc:sldMk cId="2509283635" sldId="315"/>
        </pc:sldMkLst>
        <pc:cxnChg chg="mod">
          <ac:chgData name="Sathish Venkateswarlu" userId="79730209-8e7e-4107-9917-8b13318e3365" providerId="ADAL" clId="{D9DA1AD8-06DC-4539-BDC9-9DC018F0AA13}" dt="2020-10-28T14:15:03.429" v="567" actId="14100"/>
          <ac:cxnSpMkLst>
            <pc:docMk/>
            <pc:sldMk cId="2509283635" sldId="315"/>
            <ac:cxnSpMk id="33" creationId="{195C8890-B5CF-4B5A-9039-746105364037}"/>
          </ac:cxnSpMkLst>
        </pc:cxnChg>
        <pc:cxnChg chg="mod">
          <ac:chgData name="Sathish Venkateswarlu" userId="79730209-8e7e-4107-9917-8b13318e3365" providerId="ADAL" clId="{D9DA1AD8-06DC-4539-BDC9-9DC018F0AA13}" dt="2020-10-28T14:15:15.025" v="570" actId="14100"/>
          <ac:cxnSpMkLst>
            <pc:docMk/>
            <pc:sldMk cId="2509283635" sldId="315"/>
            <ac:cxnSpMk id="35" creationId="{24E30134-2908-4FB0-929C-7374ECF73FAF}"/>
          </ac:cxnSpMkLst>
        </pc:cxnChg>
      </pc:sldChg>
      <pc:sldChg chg="add">
        <pc:chgData name="Sathish Venkateswarlu" userId="79730209-8e7e-4107-9917-8b13318e3365" providerId="ADAL" clId="{D9DA1AD8-06DC-4539-BDC9-9DC018F0AA13}" dt="2020-10-26T17:55:44.079" v="247" actId="2890"/>
        <pc:sldMkLst>
          <pc:docMk/>
          <pc:sldMk cId="2079448479" sldId="317"/>
        </pc:sldMkLst>
      </pc:sldChg>
      <pc:sldChg chg="modSp new mod modAnim">
        <pc:chgData name="Sathish Venkateswarlu" userId="79730209-8e7e-4107-9917-8b13318e3365" providerId="ADAL" clId="{D9DA1AD8-06DC-4539-BDC9-9DC018F0AA13}" dt="2020-10-27T14:09:09.752" v="564"/>
        <pc:sldMkLst>
          <pc:docMk/>
          <pc:sldMk cId="1824192747" sldId="318"/>
        </pc:sldMkLst>
        <pc:spChg chg="mod">
          <ac:chgData name="Sathish Venkateswarlu" userId="79730209-8e7e-4107-9917-8b13318e3365" providerId="ADAL" clId="{D9DA1AD8-06DC-4539-BDC9-9DC018F0AA13}" dt="2020-10-27T14:08:52.826" v="562" actId="20577"/>
          <ac:spMkLst>
            <pc:docMk/>
            <pc:sldMk cId="1824192747" sldId="318"/>
            <ac:spMk id="2" creationId="{97C76054-B2EA-456D-A05F-0AEFBEF9C794}"/>
          </ac:spMkLst>
        </pc:spChg>
        <pc:spChg chg="mod">
          <ac:chgData name="Sathish Venkateswarlu" userId="79730209-8e7e-4107-9917-8b13318e3365" providerId="ADAL" clId="{D9DA1AD8-06DC-4539-BDC9-9DC018F0AA13}" dt="2020-10-27T11:33:06.491" v="495" actId="6549"/>
          <ac:spMkLst>
            <pc:docMk/>
            <pc:sldMk cId="1824192747" sldId="318"/>
            <ac:spMk id="3" creationId="{50063FFB-C2A7-4C6F-9DE2-B6BDE313BD09}"/>
          </ac:spMkLst>
        </pc:spChg>
        <pc:spChg chg="mod">
          <ac:chgData name="Sathish Venkateswarlu" userId="79730209-8e7e-4107-9917-8b13318e3365" providerId="ADAL" clId="{D9DA1AD8-06DC-4539-BDC9-9DC018F0AA13}" dt="2020-10-27T11:09:29.809" v="279" actId="20577"/>
          <ac:spMkLst>
            <pc:docMk/>
            <pc:sldMk cId="1824192747" sldId="318"/>
            <ac:spMk id="4" creationId="{98CE6289-1DF1-49EB-9131-34C71DFD7BDE}"/>
          </ac:spMkLst>
        </pc:spChg>
      </pc:sldChg>
    </pc:docChg>
  </pc:docChgLst>
  <pc:docChgLst>
    <pc:chgData name="Sathish Venkateswarlu" userId="79730209-8e7e-4107-9917-8b13318e3365" providerId="ADAL" clId="{398B59D6-8585-44FA-A059-0DB0E1E86077}"/>
    <pc:docChg chg="modSld">
      <pc:chgData name="Sathish Venkateswarlu" userId="79730209-8e7e-4107-9917-8b13318e3365" providerId="ADAL" clId="{398B59D6-8585-44FA-A059-0DB0E1E86077}" dt="2021-06-08T13:49:55.650" v="24" actId="14100"/>
      <pc:docMkLst>
        <pc:docMk/>
      </pc:docMkLst>
      <pc:sldChg chg="modAnim">
        <pc:chgData name="Sathish Venkateswarlu" userId="79730209-8e7e-4107-9917-8b13318e3365" providerId="ADAL" clId="{398B59D6-8585-44FA-A059-0DB0E1E86077}" dt="2021-06-08T13:47:17.678" v="1"/>
        <pc:sldMkLst>
          <pc:docMk/>
          <pc:sldMk cId="1962936974" sldId="304"/>
        </pc:sldMkLst>
      </pc:sldChg>
      <pc:sldChg chg="modSp mod">
        <pc:chgData name="Sathish Venkateswarlu" userId="79730209-8e7e-4107-9917-8b13318e3365" providerId="ADAL" clId="{398B59D6-8585-44FA-A059-0DB0E1E86077}" dt="2021-06-08T13:48:48.819" v="13" actId="14100"/>
        <pc:sldMkLst>
          <pc:docMk/>
          <pc:sldMk cId="2357897346" sldId="308"/>
        </pc:sldMkLst>
        <pc:spChg chg="mod">
          <ac:chgData name="Sathish Venkateswarlu" userId="79730209-8e7e-4107-9917-8b13318e3365" providerId="ADAL" clId="{398B59D6-8585-44FA-A059-0DB0E1E86077}" dt="2021-06-08T13:48:48.819" v="13" actId="14100"/>
          <ac:spMkLst>
            <pc:docMk/>
            <pc:sldMk cId="2357897346" sldId="308"/>
            <ac:spMk id="24" creationId="{8F6C3D42-DD28-4019-AD50-7C84542DF410}"/>
          </ac:spMkLst>
        </pc:spChg>
      </pc:sldChg>
      <pc:sldChg chg="modSp mod">
        <pc:chgData name="Sathish Venkateswarlu" userId="79730209-8e7e-4107-9917-8b13318e3365" providerId="ADAL" clId="{398B59D6-8585-44FA-A059-0DB0E1E86077}" dt="2021-06-08T13:49:55.650" v="24" actId="14100"/>
        <pc:sldMkLst>
          <pc:docMk/>
          <pc:sldMk cId="149681813" sldId="310"/>
        </pc:sldMkLst>
        <pc:spChg chg="mod">
          <ac:chgData name="Sathish Venkateswarlu" userId="79730209-8e7e-4107-9917-8b13318e3365" providerId="ADAL" clId="{398B59D6-8585-44FA-A059-0DB0E1E86077}" dt="2021-06-08T13:49:55.650" v="24" actId="14100"/>
          <ac:spMkLst>
            <pc:docMk/>
            <pc:sldMk cId="149681813" sldId="310"/>
            <ac:spMk id="24" creationId="{8F6C3D42-DD28-4019-AD50-7C84542DF41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63361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4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7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4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7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8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0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9" y="1803230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599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00471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  <p:sldLayoutId id="2147483698" r:id="rId4"/>
    <p:sldLayoutId id="2147483699" r:id="rId5"/>
    <p:sldLayoutId id="2147483700" r:id="rId6"/>
    <p:sldLayoutId id="2147483701" r:id="rId7"/>
    <p:sldLayoutId id="2147483708" r:id="rId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707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702" r:id="rId5"/>
    <p:sldLayoutId id="2147483703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7.png"/><Relationship Id="rId21" Type="http://schemas.openxmlformats.org/officeDocument/2006/relationships/image" Target="../media/image9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66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9" Type="http://schemas.openxmlformats.org/officeDocument/2006/relationships/image" Target="../media/image60.png"/><Relationship Id="rId21" Type="http://schemas.openxmlformats.org/officeDocument/2006/relationships/image" Target="../media/image42.png"/><Relationship Id="rId34" Type="http://schemas.openxmlformats.org/officeDocument/2006/relationships/image" Target="../media/image55.png"/><Relationship Id="rId42" Type="http://schemas.openxmlformats.org/officeDocument/2006/relationships/image" Target="../media/image63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41" Type="http://schemas.openxmlformats.org/officeDocument/2006/relationships/image" Target="../media/image6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24" Type="http://schemas.openxmlformats.org/officeDocument/2006/relationships/image" Target="../media/image45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40" Type="http://schemas.openxmlformats.org/officeDocument/2006/relationships/image" Target="../media/image61.png"/><Relationship Id="rId5" Type="http://schemas.openxmlformats.org/officeDocument/2006/relationships/image" Target="../media/image31.png"/><Relationship Id="rId15" Type="http://schemas.openxmlformats.org/officeDocument/2006/relationships/image" Target="../media/image36.emf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36" Type="http://schemas.openxmlformats.org/officeDocument/2006/relationships/image" Target="../media/image57.png"/><Relationship Id="rId10" Type="http://schemas.openxmlformats.org/officeDocument/2006/relationships/image" Target="../media/image20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30.png"/><Relationship Id="rId9" Type="http://schemas.openxmlformats.org/officeDocument/2006/relationships/image" Target="../media/image19.png"/><Relationship Id="rId14" Type="http://schemas.openxmlformats.org/officeDocument/2006/relationships/image" Target="../media/image27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Relationship Id="rId43" Type="http://schemas.openxmlformats.org/officeDocument/2006/relationships/image" Target="../media/image64.png"/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9" Type="http://schemas.openxmlformats.org/officeDocument/2006/relationships/image" Target="../media/image60.png"/><Relationship Id="rId21" Type="http://schemas.openxmlformats.org/officeDocument/2006/relationships/image" Target="../media/image42.png"/><Relationship Id="rId34" Type="http://schemas.openxmlformats.org/officeDocument/2006/relationships/image" Target="../media/image55.png"/><Relationship Id="rId42" Type="http://schemas.openxmlformats.org/officeDocument/2006/relationships/image" Target="../media/image63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41" Type="http://schemas.openxmlformats.org/officeDocument/2006/relationships/image" Target="../media/image6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24" Type="http://schemas.openxmlformats.org/officeDocument/2006/relationships/image" Target="../media/image45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40" Type="http://schemas.openxmlformats.org/officeDocument/2006/relationships/image" Target="../media/image61.png"/><Relationship Id="rId5" Type="http://schemas.openxmlformats.org/officeDocument/2006/relationships/image" Target="../media/image31.png"/><Relationship Id="rId15" Type="http://schemas.openxmlformats.org/officeDocument/2006/relationships/image" Target="../media/image36.emf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36" Type="http://schemas.openxmlformats.org/officeDocument/2006/relationships/image" Target="../media/image57.png"/><Relationship Id="rId10" Type="http://schemas.openxmlformats.org/officeDocument/2006/relationships/image" Target="../media/image20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30.png"/><Relationship Id="rId9" Type="http://schemas.openxmlformats.org/officeDocument/2006/relationships/image" Target="../media/image19.png"/><Relationship Id="rId14" Type="http://schemas.openxmlformats.org/officeDocument/2006/relationships/image" Target="../media/image27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Relationship Id="rId43" Type="http://schemas.openxmlformats.org/officeDocument/2006/relationships/image" Target="../media/image64.png"/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770556"/>
            <a:ext cx="4315968" cy="1421928"/>
          </a:xfrm>
        </p:spPr>
        <p:txBody>
          <a:bodyPr/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b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Kumo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Series#1</a:t>
            </a:r>
            <a:b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spc="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531466" y="4842842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2E4DE7-7CBA-40E9-9AFD-76DBAFCB8D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9144000" cy="48366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4235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E95F3D-C7E9-4782-AEEB-5F1501DC1560}"/>
              </a:ext>
            </a:extLst>
          </p:cNvPr>
          <p:cNvSpPr txBox="1"/>
          <p:nvPr/>
        </p:nvSpPr>
        <p:spPr>
          <a:xfrm>
            <a:off x="1371600" y="2048530"/>
            <a:ext cx="7013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AWS SECURITY MANAGEMENT SERVICES</a:t>
            </a:r>
          </a:p>
        </p:txBody>
      </p:sp>
    </p:spTree>
    <p:extLst>
      <p:ext uri="{BB962C8B-B14F-4D97-AF65-F5344CB8AC3E}">
        <p14:creationId xmlns:p14="http://schemas.microsoft.com/office/powerpoint/2010/main" val="15907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A8E8927-0A41-43A4-B17E-C9FFE29C5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7" y="0"/>
            <a:ext cx="8578515" cy="4920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F23507-60F1-40C9-8782-3C0B75EAB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43" y="1115929"/>
            <a:ext cx="381000" cy="5905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437141-2CB2-43E3-BF90-33D2E459D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43" y="222585"/>
            <a:ext cx="804862" cy="6953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0C2BF0C-6F89-46B6-95A2-7F97470E0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43" y="1854059"/>
            <a:ext cx="536635" cy="6063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D47A999-95E8-45A6-B936-5E799E220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772" y="2571750"/>
            <a:ext cx="536636" cy="8183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AE13960-D3B6-416D-9658-36CDDE0ED9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30" y="3503696"/>
            <a:ext cx="536636" cy="75169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D96818B-AE98-45BC-923D-5B7C67BB6F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40" y="4196084"/>
            <a:ext cx="767301" cy="18243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C82A258-97C2-44D8-977E-2FE2BC41B2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3705" y="2819010"/>
            <a:ext cx="295275" cy="1619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2A5A27B-E9C6-4001-90D2-5E368B52E5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6204" y="1496298"/>
            <a:ext cx="295275" cy="1619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0548688-5892-48A2-A6CE-F303A3023D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4274" y="2571750"/>
            <a:ext cx="295275" cy="1619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A341BEB-FA3F-4EEF-943C-5ED7578472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8270" y="1544554"/>
            <a:ext cx="295275" cy="1619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5FDBC35-8628-4B4A-9B4B-786118506A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4571" y="2595802"/>
            <a:ext cx="295275" cy="1619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B204158-796D-4A4E-8F29-C2CC0D97E0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6630" y="3390120"/>
            <a:ext cx="295275" cy="16192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1FDAFB2-2324-4259-BA4A-E2033730B7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4956" y="4297556"/>
            <a:ext cx="295275" cy="16192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E6ACFB6-2A1E-4E42-8B9E-3F608DF1E5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2890" y="4255391"/>
            <a:ext cx="295275" cy="16192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4C7FBA5-8427-4D2D-B13F-BF53C3ED09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6822" y="3422733"/>
            <a:ext cx="295275" cy="16192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93DBA5B-93D1-4685-A713-DECC2F38ED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4864" y="2076295"/>
            <a:ext cx="295275" cy="16192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1B38A0FE-7D00-44EC-9552-2429C0DF85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1008" y="2145873"/>
            <a:ext cx="295275" cy="16192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380F9EC-1442-491E-9CCC-81193CE45E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8026" y="3925875"/>
            <a:ext cx="295275" cy="161925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1CAA31DC-F67E-40EB-9B55-A79AAC24F2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1853" y="3137078"/>
            <a:ext cx="295275" cy="161925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BB219185-461A-4769-80B8-7AA894EA0B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03286" y="3422732"/>
            <a:ext cx="295275" cy="161925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12EBA081-AB51-40A8-8831-50BC2F1073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8390" y="206612"/>
            <a:ext cx="295275" cy="253687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6956E949-9E06-4CB3-8A60-D532C53BF1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85440" y="510990"/>
            <a:ext cx="610587" cy="180974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CC58F6A0-4743-4293-BC43-4E09D97CBC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9681" y="374905"/>
            <a:ext cx="295275" cy="253687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E91B0FE8-BADB-4186-87C4-D940FA150E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6043" y="628592"/>
            <a:ext cx="610587" cy="180974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58108B91-FA21-44D9-9558-FE8557BC5B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8270" y="1907095"/>
            <a:ext cx="198767" cy="218644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B6C19FD9-19DE-4241-9123-0C1AFD8DD3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0847" y="1891663"/>
            <a:ext cx="198767" cy="218644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DDFA8583-F13D-4D5F-B786-5DE29C2F1D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2539" y="2567442"/>
            <a:ext cx="198767" cy="218644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3E8650A7-4072-41D6-B85F-B58103203D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03211" y="2595802"/>
            <a:ext cx="198767" cy="2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E95F3D-C7E9-4782-AEEB-5F1501DC1560}"/>
              </a:ext>
            </a:extLst>
          </p:cNvPr>
          <p:cNvSpPr txBox="1"/>
          <p:nvPr/>
        </p:nvSpPr>
        <p:spPr>
          <a:xfrm>
            <a:off x="2359152" y="2048530"/>
            <a:ext cx="374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AWS DEVOPS SERVICES</a:t>
            </a:r>
          </a:p>
        </p:txBody>
      </p:sp>
    </p:spTree>
    <p:extLst>
      <p:ext uri="{BB962C8B-B14F-4D97-AF65-F5344CB8AC3E}">
        <p14:creationId xmlns:p14="http://schemas.microsoft.com/office/powerpoint/2010/main" val="40236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3952AF5-8308-4E34-B0EC-DA28E3E734AD}"/>
              </a:ext>
            </a:extLst>
          </p:cNvPr>
          <p:cNvSpPr/>
          <p:nvPr/>
        </p:nvSpPr>
        <p:spPr>
          <a:xfrm>
            <a:off x="610431" y="3902001"/>
            <a:ext cx="3769545" cy="874096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8E8927-0A41-43A4-B17E-C9FFE29C5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03" y="15527"/>
            <a:ext cx="6291072" cy="3767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4916AF4-B0AF-49EE-9BD9-0CD7E13036A8}"/>
              </a:ext>
            </a:extLst>
          </p:cNvPr>
          <p:cNvSpPr/>
          <p:nvPr/>
        </p:nvSpPr>
        <p:spPr>
          <a:xfrm rot="16200000">
            <a:off x="103191" y="1424592"/>
            <a:ext cx="3767327" cy="1000222"/>
          </a:xfrm>
          <a:prstGeom prst="triangle">
            <a:avLst>
              <a:gd name="adj" fmla="val 534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E483F-FA47-48BF-B294-69644D0E6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" y="2727198"/>
            <a:ext cx="404812" cy="481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E29D0B-23C2-4579-B698-605B50CA1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644" y="2967704"/>
            <a:ext cx="566738" cy="152400"/>
          </a:xfrm>
          <a:prstGeom prst="rect">
            <a:avLst/>
          </a:prstGeom>
        </p:spPr>
      </p:pic>
      <p:pic>
        <p:nvPicPr>
          <p:cNvPr id="1026" name="Picture 2" descr="Download Aws Cloudformation Logo Png Transparent - Aws Cloudformation -  Full Size PNG Image - PNGkit">
            <a:extLst>
              <a:ext uri="{FF2B5EF4-FFF2-40B4-BE49-F238E27FC236}">
                <a16:creationId xmlns:a16="http://schemas.microsoft.com/office/drawing/2014/main" id="{DF32AA9E-816A-4AE3-8F81-BBBBB966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87" y="1448848"/>
            <a:ext cx="717925" cy="68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CB8BC3-4CAE-4AD5-9497-365BA03BA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31" y="1295961"/>
            <a:ext cx="1000221" cy="1295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62CB7E-6DB5-4C7B-8161-F16C26F650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911" y="3560490"/>
            <a:ext cx="247090" cy="240030"/>
          </a:xfrm>
          <a:prstGeom prst="rect">
            <a:avLst/>
          </a:prstGeom>
        </p:spPr>
      </p:pic>
      <p:pic>
        <p:nvPicPr>
          <p:cNvPr id="1028" name="Picture 4" descr="Checking out AWS CodeCommit. Recently the git cloud server landscape… | by  Rob Kerr | Mobile Software Development | Medium">
            <a:extLst>
              <a:ext uri="{FF2B5EF4-FFF2-40B4-BE49-F238E27FC236}">
                <a16:creationId xmlns:a16="http://schemas.microsoft.com/office/drawing/2014/main" id="{9E147593-BE10-4B17-8B23-7078F36FC2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0" r="29367" b="6283"/>
          <a:stretch/>
        </p:blipFill>
        <p:spPr bwMode="auto">
          <a:xfrm>
            <a:off x="899695" y="4063878"/>
            <a:ext cx="512065" cy="49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173E64-4B6A-4662-8897-FF9F2239B2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765" y="4582275"/>
            <a:ext cx="839914" cy="182273"/>
          </a:xfrm>
          <a:prstGeom prst="rect">
            <a:avLst/>
          </a:prstGeom>
        </p:spPr>
      </p:pic>
      <p:pic>
        <p:nvPicPr>
          <p:cNvPr id="1030" name="Picture 6" descr="AWS CodeBuild | Digital.ai">
            <a:extLst>
              <a:ext uri="{FF2B5EF4-FFF2-40B4-BE49-F238E27FC236}">
                <a16:creationId xmlns:a16="http://schemas.microsoft.com/office/drawing/2014/main" id="{C13CE382-E606-4D80-8DEC-8F1D2C7A16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5" t="17472" r="21189" b="16017"/>
          <a:stretch/>
        </p:blipFill>
        <p:spPr bwMode="auto">
          <a:xfrm>
            <a:off x="2052853" y="4063878"/>
            <a:ext cx="512065" cy="51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F38BFF-623D-4900-A036-FDD70C6FE4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13382" y="4582275"/>
            <a:ext cx="791009" cy="161939"/>
          </a:xfrm>
          <a:prstGeom prst="rect">
            <a:avLst/>
          </a:prstGeom>
        </p:spPr>
      </p:pic>
      <p:pic>
        <p:nvPicPr>
          <p:cNvPr id="1032" name="Picture 8" descr="Download Aws Codedeploy Logo Png Transparent - Aws Code Deploy PNG Image  with No Background - PNGkey.com">
            <a:extLst>
              <a:ext uri="{FF2B5EF4-FFF2-40B4-BE49-F238E27FC236}">
                <a16:creationId xmlns:a16="http://schemas.microsoft.com/office/drawing/2014/main" id="{EE11449A-EA17-4EEF-AAFF-592B6396E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059" y="4042053"/>
            <a:ext cx="512065" cy="51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A27C97-B708-41BD-8964-EB47C003E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06011" y="4570724"/>
            <a:ext cx="709612" cy="205373"/>
          </a:xfrm>
          <a:prstGeom prst="rect">
            <a:avLst/>
          </a:prstGeom>
        </p:spPr>
      </p:pic>
      <p:pic>
        <p:nvPicPr>
          <p:cNvPr id="1034" name="Picture 10" descr="AWS CodePipeline | AWS Developer Tools">
            <a:extLst>
              <a:ext uri="{FF2B5EF4-FFF2-40B4-BE49-F238E27FC236}">
                <a16:creationId xmlns:a16="http://schemas.microsoft.com/office/drawing/2014/main" id="{5C661ACF-60E8-4E8D-B293-9C0230D84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019" y="4042053"/>
            <a:ext cx="599138" cy="54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3DCB669-22B7-4735-8CC9-5FAB0028108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5476" y="4579350"/>
            <a:ext cx="1000224" cy="1835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B4216A-FB1F-4A7E-980D-722E326DC14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49374" y="3995635"/>
            <a:ext cx="1919404" cy="7804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A3BD37-1DE4-48E7-81D3-50DB33FD14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25" y="3922038"/>
            <a:ext cx="247090" cy="2400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22C23B9-F5F9-412E-8AB8-2DD515A97F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24" y="4385866"/>
            <a:ext cx="313765" cy="304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0315C5-DF49-481B-A017-C43496D27C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70606" y="3435216"/>
            <a:ext cx="435993" cy="19235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5C8890-B5CF-4B5A-9039-746105364037}"/>
              </a:ext>
            </a:extLst>
          </p:cNvPr>
          <p:cNvCxnSpPr>
            <a:cxnSpLocks/>
            <a:stCxn id="4" idx="2"/>
            <a:endCxn id="1028" idx="0"/>
          </p:cNvCxnSpPr>
          <p:nvPr/>
        </p:nvCxnSpPr>
        <p:spPr>
          <a:xfrm>
            <a:off x="1144238" y="3208210"/>
            <a:ext cx="11490" cy="85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E30134-2908-4FB0-929C-7374ECF73FAF}"/>
              </a:ext>
            </a:extLst>
          </p:cNvPr>
          <p:cNvCxnSpPr>
            <a:cxnSpLocks/>
            <a:stCxn id="1026" idx="2"/>
            <a:endCxn id="4" idx="0"/>
          </p:cNvCxnSpPr>
          <p:nvPr/>
        </p:nvCxnSpPr>
        <p:spPr>
          <a:xfrm>
            <a:off x="1125950" y="2137600"/>
            <a:ext cx="18288" cy="58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20666D43-A018-4E2B-8447-F907A40EAB2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324" y="3407777"/>
            <a:ext cx="298510" cy="15522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81003DC-C2D2-40A8-BB57-C0A883868AD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858" y="4136365"/>
            <a:ext cx="326905" cy="1920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250B5DE-CB76-4925-B6A3-11D96380C15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7625" y="4710321"/>
            <a:ext cx="204787" cy="11430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C4BD222-B895-422F-AFAE-8A2D341A3A86}"/>
              </a:ext>
            </a:extLst>
          </p:cNvPr>
          <p:cNvGrpSpPr/>
          <p:nvPr/>
        </p:nvGrpSpPr>
        <p:grpSpPr>
          <a:xfrm>
            <a:off x="387188" y="3800520"/>
            <a:ext cx="539880" cy="737746"/>
            <a:chOff x="359815" y="3800520"/>
            <a:chExt cx="539880" cy="73774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21F2085-62E3-4348-B93F-01C54A3A4CAB}"/>
                </a:ext>
              </a:extLst>
            </p:cNvPr>
            <p:cNvCxnSpPr>
              <a:endCxn id="1028" idx="1"/>
            </p:cNvCxnSpPr>
            <p:nvPr/>
          </p:nvCxnSpPr>
          <p:spPr>
            <a:xfrm>
              <a:off x="359815" y="3800520"/>
              <a:ext cx="539880" cy="509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4C8814B-CCB9-4020-91A4-6E4838C8E80B}"/>
                </a:ext>
              </a:extLst>
            </p:cNvPr>
            <p:cNvCxnSpPr>
              <a:stCxn id="40" idx="3"/>
              <a:endCxn id="1028" idx="1"/>
            </p:cNvCxnSpPr>
            <p:nvPr/>
          </p:nvCxnSpPr>
          <p:spPr>
            <a:xfrm>
              <a:off x="398763" y="4232369"/>
              <a:ext cx="500932" cy="78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0BDBD5D-83B5-444A-A94C-F9C14EB76A50}"/>
                </a:ext>
              </a:extLst>
            </p:cNvPr>
            <p:cNvCxnSpPr>
              <a:stCxn id="1028" idx="1"/>
              <a:endCxn id="27" idx="3"/>
            </p:cNvCxnSpPr>
            <p:nvPr/>
          </p:nvCxnSpPr>
          <p:spPr>
            <a:xfrm flipH="1">
              <a:off x="412089" y="4310396"/>
              <a:ext cx="487606" cy="22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5EED907-7B73-4EB6-A271-3D14EF2DAD6C}"/>
              </a:ext>
            </a:extLst>
          </p:cNvPr>
          <p:cNvCxnSpPr>
            <a:cxnSpLocks/>
          </p:cNvCxnSpPr>
          <p:nvPr/>
        </p:nvCxnSpPr>
        <p:spPr>
          <a:xfrm flipV="1">
            <a:off x="1411760" y="4306548"/>
            <a:ext cx="641093" cy="1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9A52666-A7B3-4A16-8E6D-58BEE4D4E02D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 flipV="1">
            <a:off x="2564918" y="4301252"/>
            <a:ext cx="727141" cy="2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FB95B86-E087-40F5-9722-4E2B2873D3AD}"/>
              </a:ext>
            </a:extLst>
          </p:cNvPr>
          <p:cNvCxnSpPr>
            <a:cxnSpLocks/>
          </p:cNvCxnSpPr>
          <p:nvPr/>
        </p:nvCxnSpPr>
        <p:spPr>
          <a:xfrm flipV="1">
            <a:off x="3573142" y="1561381"/>
            <a:ext cx="368030" cy="24909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9B2A5CC-B62A-476D-8F80-62FC521174C9}"/>
              </a:ext>
            </a:extLst>
          </p:cNvPr>
          <p:cNvCxnSpPr>
            <a:cxnSpLocks/>
          </p:cNvCxnSpPr>
          <p:nvPr/>
        </p:nvCxnSpPr>
        <p:spPr>
          <a:xfrm flipV="1">
            <a:off x="3593731" y="1491492"/>
            <a:ext cx="680154" cy="250907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1BBAC26-1871-4AF6-ADF7-692D372970FC}"/>
              </a:ext>
            </a:extLst>
          </p:cNvPr>
          <p:cNvCxnSpPr>
            <a:cxnSpLocks/>
          </p:cNvCxnSpPr>
          <p:nvPr/>
        </p:nvCxnSpPr>
        <p:spPr>
          <a:xfrm flipV="1">
            <a:off x="3586898" y="2171204"/>
            <a:ext cx="793078" cy="18244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AAA80D5-C731-4D2A-BEEB-FD119B6CC751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3548092" y="2206196"/>
            <a:ext cx="415400" cy="183585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CED20FA0-FE58-495F-9095-6293DF86468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38031" y="3670326"/>
            <a:ext cx="525461" cy="16325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7B3010B-683A-4E80-BF6C-CD70F08AF91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50118" y="4130470"/>
            <a:ext cx="345757" cy="125337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3B50B78-8E06-47EC-98B6-9B251F2D804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716207" y="4131073"/>
            <a:ext cx="255737" cy="10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8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E95F3D-C7E9-4782-AEEB-5F1501DC1560}"/>
              </a:ext>
            </a:extLst>
          </p:cNvPr>
          <p:cNvSpPr txBox="1"/>
          <p:nvPr/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algn="ctr" defTabSz="914400">
              <a:lnSpc>
                <a:spcPts val="2400"/>
              </a:lnSpc>
              <a:spcBef>
                <a:spcPts val="264"/>
              </a:spcBef>
              <a:spcAft>
                <a:spcPts val="300"/>
              </a:spcAft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7C3B77A6-652B-45F1-9498-8D845FDBD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6054-B2EA-456D-A05F-0AEFBEF9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 – Develop a simple mini version of abc.com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3FFB-C2A7-4C6F-9DE2-B6BDE313BD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Infrastructure preparation </a:t>
            </a:r>
          </a:p>
          <a:p>
            <a:r>
              <a:rPr lang="en-US" dirty="0"/>
              <a:t>Network Management </a:t>
            </a:r>
          </a:p>
          <a:p>
            <a:r>
              <a:rPr lang="en-US" dirty="0"/>
              <a:t>Storage Management</a:t>
            </a:r>
          </a:p>
          <a:p>
            <a:r>
              <a:rPr lang="en-US" dirty="0"/>
              <a:t>User Management</a:t>
            </a:r>
          </a:p>
          <a:p>
            <a:r>
              <a:rPr lang="en-US" dirty="0"/>
              <a:t>Streaming Analysis</a:t>
            </a:r>
          </a:p>
          <a:p>
            <a:r>
              <a:rPr lang="en-US" dirty="0"/>
              <a:t>Bigdata Processing</a:t>
            </a:r>
          </a:p>
          <a:p>
            <a:r>
              <a:rPr lang="en-US" dirty="0"/>
              <a:t>Datawarehouse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E6289-1DF1-49EB-9131-34C71DFD7B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Build Application of ABC.com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FA0CC-AAF1-4CEB-8108-C9EEAE181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9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77A0CE0-F417-4543-82AD-80339374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Let's try to build a Media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E8A2D-D3BE-4CDF-8217-775B562A4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36" b="12630"/>
          <a:stretch/>
        </p:blipFill>
        <p:spPr>
          <a:xfrm>
            <a:off x="357188" y="1422400"/>
            <a:ext cx="8429625" cy="3054350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A9C37DD-D1A8-41E6-B09B-711D7F47FF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5" cy="342900"/>
          </a:xfrm>
        </p:spPr>
        <p:txBody>
          <a:bodyPr/>
          <a:lstStyle/>
          <a:p>
            <a:r>
              <a:rPr lang="en-US" dirty="0"/>
              <a:t>(with/without AWS Services)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C03BA-2435-49C8-A439-2449DF8AE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E95F3D-C7E9-4782-AEEB-5F1501DC1560}"/>
              </a:ext>
            </a:extLst>
          </p:cNvPr>
          <p:cNvSpPr txBox="1"/>
          <p:nvPr/>
        </p:nvSpPr>
        <p:spPr>
          <a:xfrm>
            <a:off x="1371600" y="2048530"/>
            <a:ext cx="7013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AWS APPLICATION MANAGEMENT SERVICES</a:t>
            </a:r>
          </a:p>
        </p:txBody>
      </p:sp>
    </p:spTree>
    <p:extLst>
      <p:ext uri="{BB962C8B-B14F-4D97-AF65-F5344CB8AC3E}">
        <p14:creationId xmlns:p14="http://schemas.microsoft.com/office/powerpoint/2010/main" val="133614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3DCC7D-90ED-4EEA-B84F-FEF1A7CDC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197D43-CE47-4C68-B127-A795317CE02E}"/>
              </a:ext>
            </a:extLst>
          </p:cNvPr>
          <p:cNvSpPr/>
          <p:nvPr/>
        </p:nvSpPr>
        <p:spPr>
          <a:xfrm>
            <a:off x="1080397" y="641117"/>
            <a:ext cx="7584279" cy="4097097"/>
          </a:xfrm>
          <a:prstGeom prst="roundRect">
            <a:avLst/>
          </a:prstGeom>
          <a:solidFill>
            <a:schemeClr val="bg1"/>
          </a:solidFill>
          <a:ln>
            <a:solidFill>
              <a:srgbClr val="0BCDD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Web 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542BB4-099B-4635-ADF7-26227449A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4" y="1393302"/>
            <a:ext cx="701611" cy="318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173-B93C-43A7-A35A-D32747A86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37" y="1984759"/>
            <a:ext cx="701611" cy="3652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288CFB-6E16-41CC-9193-E0B25AFE5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74" y="2661020"/>
            <a:ext cx="732400" cy="4213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789222-2D0C-4BE8-94BD-81BE1F04D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88" y="3758950"/>
            <a:ext cx="694090" cy="4704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DDB520-19FD-4452-9B91-B123319162FE}"/>
              </a:ext>
            </a:extLst>
          </p:cNvPr>
          <p:cNvSpPr txBox="1"/>
          <p:nvPr/>
        </p:nvSpPr>
        <p:spPr>
          <a:xfrm>
            <a:off x="1018963" y="4261788"/>
            <a:ext cx="893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Relational </a:t>
            </a:r>
          </a:p>
          <a:p>
            <a:r>
              <a:rPr lang="en-US" dirty="0"/>
              <a:t>Database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287A15EB-D408-42BD-8779-B515921653F9}"/>
              </a:ext>
            </a:extLst>
          </p:cNvPr>
          <p:cNvSpPr/>
          <p:nvPr/>
        </p:nvSpPr>
        <p:spPr>
          <a:xfrm>
            <a:off x="1812832" y="4197184"/>
            <a:ext cx="712057" cy="57997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84E813-BF75-47FA-AEF5-503F642FE2F8}"/>
              </a:ext>
            </a:extLst>
          </p:cNvPr>
          <p:cNvSpPr/>
          <p:nvPr/>
        </p:nvSpPr>
        <p:spPr>
          <a:xfrm>
            <a:off x="4607236" y="4136779"/>
            <a:ext cx="836762" cy="320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168647B-A1FD-41EE-9D0B-1E9E3F48E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721" y="1142084"/>
            <a:ext cx="577971" cy="49269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938FF0A-4287-420B-AE20-09E975E29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4030" y="349093"/>
            <a:ext cx="2140012" cy="25971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03B8117-A2B1-4CC9-B486-8971EDFBF5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4747" y="1883046"/>
            <a:ext cx="402936" cy="5335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A5A0D02-D802-403A-8AB4-0A804355BA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4214" y="3333460"/>
            <a:ext cx="626938" cy="445343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14F514C0-6F9A-47D7-914D-7EF24F7B18D9}"/>
              </a:ext>
            </a:extLst>
          </p:cNvPr>
          <p:cNvGrpSpPr/>
          <p:nvPr/>
        </p:nvGrpSpPr>
        <p:grpSpPr>
          <a:xfrm>
            <a:off x="5352708" y="3338760"/>
            <a:ext cx="591937" cy="536554"/>
            <a:chOff x="5843369" y="2410998"/>
            <a:chExt cx="715993" cy="682862"/>
          </a:xfrm>
        </p:grpSpPr>
        <p:sp>
          <p:nvSpPr>
            <p:cNvPr id="40" name="Flowchart: Manual Operation 39">
              <a:extLst>
                <a:ext uri="{FF2B5EF4-FFF2-40B4-BE49-F238E27FC236}">
                  <a16:creationId xmlns:a16="http://schemas.microsoft.com/office/drawing/2014/main" id="{0C3C1EB3-D897-43B3-9AA6-C6D88C7C0515}"/>
                </a:ext>
              </a:extLst>
            </p:cNvPr>
            <p:cNvSpPr/>
            <p:nvPr/>
          </p:nvSpPr>
          <p:spPr>
            <a:xfrm>
              <a:off x="5883215" y="2410998"/>
              <a:ext cx="457200" cy="486111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FFFB66-6583-4F31-9132-1336ADC997FA}"/>
                </a:ext>
              </a:extLst>
            </p:cNvPr>
            <p:cNvSpPr txBox="1"/>
            <p:nvPr/>
          </p:nvSpPr>
          <p:spPr>
            <a:xfrm>
              <a:off x="5843369" y="2847639"/>
              <a:ext cx="7159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Storage</a:t>
              </a:r>
              <a:endParaRPr lang="en-US" dirty="0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E57A491A-E0F3-498D-B491-6BF2ADF0B7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1021" y="3308354"/>
            <a:ext cx="539602" cy="45059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23E0FE5F-D1BA-4F98-8598-B039A9752BCA}"/>
              </a:ext>
            </a:extLst>
          </p:cNvPr>
          <p:cNvGrpSpPr/>
          <p:nvPr/>
        </p:nvGrpSpPr>
        <p:grpSpPr>
          <a:xfrm>
            <a:off x="7827796" y="3256710"/>
            <a:ext cx="626938" cy="496178"/>
            <a:chOff x="7085789" y="1924887"/>
            <a:chExt cx="626938" cy="600376"/>
          </a:xfrm>
        </p:grpSpPr>
        <p:sp>
          <p:nvSpPr>
            <p:cNvPr id="45" name="Flowchart: Magnetic Disk 44">
              <a:extLst>
                <a:ext uri="{FF2B5EF4-FFF2-40B4-BE49-F238E27FC236}">
                  <a16:creationId xmlns:a16="http://schemas.microsoft.com/office/drawing/2014/main" id="{6D2504E1-250F-4913-B350-BE05B625AAA1}"/>
                </a:ext>
              </a:extLst>
            </p:cNvPr>
            <p:cNvSpPr/>
            <p:nvPr/>
          </p:nvSpPr>
          <p:spPr>
            <a:xfrm>
              <a:off x="7085789" y="1924887"/>
              <a:ext cx="409632" cy="576773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Magnetic Disk 46">
              <a:extLst>
                <a:ext uri="{FF2B5EF4-FFF2-40B4-BE49-F238E27FC236}">
                  <a16:creationId xmlns:a16="http://schemas.microsoft.com/office/drawing/2014/main" id="{FED2C445-360F-49E1-8A03-F6ACBE73CC08}"/>
                </a:ext>
              </a:extLst>
            </p:cNvPr>
            <p:cNvSpPr/>
            <p:nvPr/>
          </p:nvSpPr>
          <p:spPr>
            <a:xfrm>
              <a:off x="7303095" y="1948490"/>
              <a:ext cx="409632" cy="576773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4FD05B26-97C8-4E3D-938D-2B59966EBB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4335" y="1702927"/>
            <a:ext cx="800211" cy="55316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F0025D7-6D0D-4983-BE2B-A1908AAE10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4846" y="1857987"/>
            <a:ext cx="336411" cy="74257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FFB4FD8-2388-4728-AB26-29373044DA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0645" y="113756"/>
            <a:ext cx="630239" cy="26196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57AD9CA-2039-4A2A-9974-4C2622FB49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6310" y="51499"/>
            <a:ext cx="661037" cy="28577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5636625-E4B3-417F-9CB1-0D136FD2B26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59941" y="132855"/>
            <a:ext cx="258242" cy="24102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3F4156B-4864-4F47-99E3-AF22FA13F3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32612" y="54602"/>
            <a:ext cx="299538" cy="27956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08572C5-091A-445E-8474-71D9128797DF}"/>
              </a:ext>
            </a:extLst>
          </p:cNvPr>
          <p:cNvSpPr txBox="1"/>
          <p:nvPr/>
        </p:nvSpPr>
        <p:spPr>
          <a:xfrm>
            <a:off x="1288912" y="1171143"/>
            <a:ext cx="558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Server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B3A48D-7E6C-4859-BDDE-E411171A6956}"/>
              </a:ext>
            </a:extLst>
          </p:cNvPr>
          <p:cNvCxnSpPr>
            <a:stCxn id="60" idx="3"/>
            <a:endCxn id="56" idx="1"/>
          </p:cNvCxnSpPr>
          <p:nvPr/>
        </p:nvCxnSpPr>
        <p:spPr>
          <a:xfrm flipV="1">
            <a:off x="2218183" y="244740"/>
            <a:ext cx="1132462" cy="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4B7AE0F-3833-4949-A560-2041380BE371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3980884" y="244740"/>
            <a:ext cx="1067303" cy="1516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50F51E5E-8A46-4D7A-BA10-C61F85222A79}"/>
              </a:ext>
            </a:extLst>
          </p:cNvPr>
          <p:cNvCxnSpPr>
            <a:cxnSpLocks/>
            <a:stCxn id="58" idx="1"/>
            <a:endCxn id="221" idx="0"/>
          </p:cNvCxnSpPr>
          <p:nvPr/>
        </p:nvCxnSpPr>
        <p:spPr>
          <a:xfrm rot="10800000" flipV="1">
            <a:off x="6241836" y="194389"/>
            <a:ext cx="254474" cy="1548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6FDDB57-0AF3-4BD2-A30F-5E6B8796450C}"/>
              </a:ext>
            </a:extLst>
          </p:cNvPr>
          <p:cNvSpPr txBox="1"/>
          <p:nvPr/>
        </p:nvSpPr>
        <p:spPr>
          <a:xfrm>
            <a:off x="2557572" y="53202"/>
            <a:ext cx="510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6E60C-B213-4F25-B230-7AC1F9BDD4BD}"/>
              </a:ext>
            </a:extLst>
          </p:cNvPr>
          <p:cNvSpPr txBox="1"/>
          <p:nvPr/>
        </p:nvSpPr>
        <p:spPr>
          <a:xfrm>
            <a:off x="982217" y="809484"/>
            <a:ext cx="733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Private Network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44493F7-5EE2-4F4C-AB77-77C67811A82D}"/>
              </a:ext>
            </a:extLst>
          </p:cNvPr>
          <p:cNvCxnSpPr>
            <a:cxnSpLocks/>
          </p:cNvCxnSpPr>
          <p:nvPr/>
        </p:nvCxnSpPr>
        <p:spPr>
          <a:xfrm>
            <a:off x="3049989" y="2129395"/>
            <a:ext cx="1739589" cy="16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2C0D48F-0553-4FDC-B15C-72F179C7B260}"/>
              </a:ext>
            </a:extLst>
          </p:cNvPr>
          <p:cNvCxnSpPr>
            <a:cxnSpLocks/>
            <a:stCxn id="179" idx="2"/>
            <a:endCxn id="19" idx="1"/>
          </p:cNvCxnSpPr>
          <p:nvPr/>
        </p:nvCxnSpPr>
        <p:spPr>
          <a:xfrm>
            <a:off x="2136383" y="2415528"/>
            <a:ext cx="32478" cy="178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DFA94AD-8EB1-4F7E-85E3-887F73379A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87422" y="2245565"/>
            <a:ext cx="1404850" cy="872739"/>
          </a:xfrm>
          <a:prstGeom prst="bentConnector3">
            <a:avLst>
              <a:gd name="adj1" fmla="val 77018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EB5B156-98F2-4F00-B125-0C74DA688577}"/>
              </a:ext>
            </a:extLst>
          </p:cNvPr>
          <p:cNvCxnSpPr>
            <a:cxnSpLocks/>
          </p:cNvCxnSpPr>
          <p:nvPr/>
        </p:nvCxnSpPr>
        <p:spPr>
          <a:xfrm>
            <a:off x="4241152" y="3538879"/>
            <a:ext cx="1171089" cy="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BF86217-F4C0-4446-AA8B-ADE6A3866B85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>
            <a:off x="5725836" y="3529739"/>
            <a:ext cx="1015185" cy="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74C7F7A-C57F-4779-B10C-D8BD32C90203}"/>
              </a:ext>
            </a:extLst>
          </p:cNvPr>
          <p:cNvCxnSpPr>
            <a:stCxn id="44" idx="3"/>
          </p:cNvCxnSpPr>
          <p:nvPr/>
        </p:nvCxnSpPr>
        <p:spPr>
          <a:xfrm>
            <a:off x="7280623" y="3533652"/>
            <a:ext cx="655679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89D9020-DCD3-47B9-A477-1F0EB7655635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8144441" y="2256093"/>
            <a:ext cx="0" cy="107736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CB4C3EED-D87F-47C5-BA97-3A916B7FF6C2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3350645" y="3758950"/>
            <a:ext cx="3660177" cy="608820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27EFB4E-E3B1-4F74-9CCF-E222EE7219B2}"/>
              </a:ext>
            </a:extLst>
          </p:cNvPr>
          <p:cNvCxnSpPr/>
          <p:nvPr/>
        </p:nvCxnSpPr>
        <p:spPr>
          <a:xfrm flipH="1">
            <a:off x="828984" y="3869136"/>
            <a:ext cx="284868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93BBD7F-5965-4C65-AC9A-85581F3FEE2A}"/>
              </a:ext>
            </a:extLst>
          </p:cNvPr>
          <p:cNvCxnSpPr/>
          <p:nvPr/>
        </p:nvCxnSpPr>
        <p:spPr>
          <a:xfrm flipH="1">
            <a:off x="828984" y="4010400"/>
            <a:ext cx="284868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43867EA-41E7-4EC3-BA90-295ED54FD189}"/>
              </a:ext>
            </a:extLst>
          </p:cNvPr>
          <p:cNvCxnSpPr/>
          <p:nvPr/>
        </p:nvCxnSpPr>
        <p:spPr>
          <a:xfrm flipH="1">
            <a:off x="820064" y="4138406"/>
            <a:ext cx="284868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1F361EA1-C79D-4FCD-A734-4966772D5B45}"/>
              </a:ext>
            </a:extLst>
          </p:cNvPr>
          <p:cNvSpPr txBox="1"/>
          <p:nvPr/>
        </p:nvSpPr>
        <p:spPr>
          <a:xfrm>
            <a:off x="7686871" y="3799575"/>
            <a:ext cx="1126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Warehouse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DA2FDFE-4F71-4B38-A04A-28534EA3493C}"/>
              </a:ext>
            </a:extLst>
          </p:cNvPr>
          <p:cNvSpPr txBox="1"/>
          <p:nvPr/>
        </p:nvSpPr>
        <p:spPr>
          <a:xfrm>
            <a:off x="1711629" y="384427"/>
            <a:ext cx="919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IP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CDEB12F-C7A9-45C5-B532-43DF50F409D8}"/>
              </a:ext>
            </a:extLst>
          </p:cNvPr>
          <p:cNvCxnSpPr>
            <a:stCxn id="58" idx="3"/>
            <a:endCxn id="62" idx="1"/>
          </p:cNvCxnSpPr>
          <p:nvPr/>
        </p:nvCxnSpPr>
        <p:spPr>
          <a:xfrm flipV="1">
            <a:off x="7157347" y="194387"/>
            <a:ext cx="87526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178">
            <a:extLst>
              <a:ext uri="{FF2B5EF4-FFF2-40B4-BE49-F238E27FC236}">
                <a16:creationId xmlns:a16="http://schemas.microsoft.com/office/drawing/2014/main" id="{E9D9B325-E5A4-44F9-8FF3-586B90C82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397" y="1922831"/>
            <a:ext cx="577971" cy="492697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DA9F27C6-13C3-437D-9629-A271B06D1A63}"/>
              </a:ext>
            </a:extLst>
          </p:cNvPr>
          <p:cNvSpPr txBox="1"/>
          <p:nvPr/>
        </p:nvSpPr>
        <p:spPr>
          <a:xfrm>
            <a:off x="1382126" y="1952558"/>
            <a:ext cx="558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 Server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32E753F-661F-4779-B0A1-29AE3645881A}"/>
              </a:ext>
            </a:extLst>
          </p:cNvPr>
          <p:cNvCxnSpPr>
            <a:stCxn id="60" idx="2"/>
            <a:endCxn id="25" idx="0"/>
          </p:cNvCxnSpPr>
          <p:nvPr/>
        </p:nvCxnSpPr>
        <p:spPr>
          <a:xfrm>
            <a:off x="2089062" y="373881"/>
            <a:ext cx="41645" cy="76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F4EB322-968E-43C3-B46B-1C16E15DBF4F}"/>
              </a:ext>
            </a:extLst>
          </p:cNvPr>
          <p:cNvCxnSpPr>
            <a:endCxn id="179" idx="0"/>
          </p:cNvCxnSpPr>
          <p:nvPr/>
        </p:nvCxnSpPr>
        <p:spPr>
          <a:xfrm>
            <a:off x="2130706" y="1634781"/>
            <a:ext cx="5677" cy="28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0" name="Picture 189">
            <a:extLst>
              <a:ext uri="{FF2B5EF4-FFF2-40B4-BE49-F238E27FC236}">
                <a16:creationId xmlns:a16="http://schemas.microsoft.com/office/drawing/2014/main" id="{172C74FC-8AA8-4F5D-9573-4B1346A96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7039" y="1158850"/>
            <a:ext cx="525428" cy="447906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335E1366-E692-4249-A53F-023135BCA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2715" y="1939597"/>
            <a:ext cx="525428" cy="447906"/>
          </a:xfrm>
          <a:prstGeom prst="rect">
            <a:avLst/>
          </a:prstGeom>
        </p:spPr>
      </p:pic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B3D5AF27-B5FA-47A8-88FF-7CB6867B6816}"/>
              </a:ext>
            </a:extLst>
          </p:cNvPr>
          <p:cNvCxnSpPr>
            <a:cxnSpLocks/>
          </p:cNvCxnSpPr>
          <p:nvPr/>
        </p:nvCxnSpPr>
        <p:spPr>
          <a:xfrm flipH="1">
            <a:off x="2233183" y="2409899"/>
            <a:ext cx="589175" cy="178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4EF734F-4A09-4760-83BF-352679764469}"/>
              </a:ext>
            </a:extLst>
          </p:cNvPr>
          <p:cNvCxnSpPr>
            <a:endCxn id="191" idx="0"/>
          </p:cNvCxnSpPr>
          <p:nvPr/>
        </p:nvCxnSpPr>
        <p:spPr>
          <a:xfrm flipH="1">
            <a:off x="2815429" y="1606756"/>
            <a:ext cx="6929" cy="33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7" name="Picture 196">
            <a:extLst>
              <a:ext uri="{FF2B5EF4-FFF2-40B4-BE49-F238E27FC236}">
                <a16:creationId xmlns:a16="http://schemas.microsoft.com/office/drawing/2014/main" id="{8180F5F2-ADA5-484C-ADCC-54E8F270285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94529" y="672825"/>
            <a:ext cx="984702" cy="204382"/>
          </a:xfrm>
          <a:prstGeom prst="rect">
            <a:avLst/>
          </a:prstGeom>
        </p:spPr>
      </p:pic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B0F9E82-6AD2-472E-8B97-5C32C40B21AF}"/>
              </a:ext>
            </a:extLst>
          </p:cNvPr>
          <p:cNvCxnSpPr>
            <a:endCxn id="190" idx="0"/>
          </p:cNvCxnSpPr>
          <p:nvPr/>
        </p:nvCxnSpPr>
        <p:spPr>
          <a:xfrm>
            <a:off x="2596188" y="877207"/>
            <a:ext cx="213565" cy="28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1F05609-BB11-40EF-A1E3-8A6BB12B9C61}"/>
              </a:ext>
            </a:extLst>
          </p:cNvPr>
          <p:cNvCxnSpPr>
            <a:stCxn id="197" idx="2"/>
          </p:cNvCxnSpPr>
          <p:nvPr/>
        </p:nvCxnSpPr>
        <p:spPr>
          <a:xfrm flipH="1">
            <a:off x="2268769" y="877207"/>
            <a:ext cx="118111" cy="28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Picture 204">
            <a:extLst>
              <a:ext uri="{FF2B5EF4-FFF2-40B4-BE49-F238E27FC236}">
                <a16:creationId xmlns:a16="http://schemas.microsoft.com/office/drawing/2014/main" id="{E396C897-4AAB-44E7-B07C-07DE9E6FA68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48234" y="430511"/>
            <a:ext cx="364943" cy="196782"/>
          </a:xfrm>
          <a:prstGeom prst="rect">
            <a:avLst/>
          </a:prstGeom>
        </p:spPr>
      </p:pic>
      <p:sp>
        <p:nvSpPr>
          <p:cNvPr id="207" name="Flowchart: Magnetic Disk 206">
            <a:extLst>
              <a:ext uri="{FF2B5EF4-FFF2-40B4-BE49-F238E27FC236}">
                <a16:creationId xmlns:a16="http://schemas.microsoft.com/office/drawing/2014/main" id="{55E563F2-294C-4B75-BA2D-B034597CE85C}"/>
              </a:ext>
            </a:extLst>
          </p:cNvPr>
          <p:cNvSpPr/>
          <p:nvPr/>
        </p:nvSpPr>
        <p:spPr>
          <a:xfrm>
            <a:off x="2629938" y="3984650"/>
            <a:ext cx="712057" cy="8090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NoSQL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7FE7388-013A-4120-82A9-DACB14E0C570}"/>
              </a:ext>
            </a:extLst>
          </p:cNvPr>
          <p:cNvCxnSpPr>
            <a:cxnSpLocks/>
            <a:endCxn id="207" idx="1"/>
          </p:cNvCxnSpPr>
          <p:nvPr/>
        </p:nvCxnSpPr>
        <p:spPr>
          <a:xfrm>
            <a:off x="2233183" y="2418637"/>
            <a:ext cx="752784" cy="156601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F78BC674-29C6-4BBB-A110-6281C45EF5E9}"/>
              </a:ext>
            </a:extLst>
          </p:cNvPr>
          <p:cNvCxnSpPr>
            <a:cxnSpLocks/>
            <a:endCxn id="207" idx="1"/>
          </p:cNvCxnSpPr>
          <p:nvPr/>
        </p:nvCxnSpPr>
        <p:spPr>
          <a:xfrm>
            <a:off x="2940517" y="2378470"/>
            <a:ext cx="45450" cy="160618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3" name="Picture 212">
            <a:extLst>
              <a:ext uri="{FF2B5EF4-FFF2-40B4-BE49-F238E27FC236}">
                <a16:creationId xmlns:a16="http://schemas.microsoft.com/office/drawing/2014/main" id="{3799E126-4107-4217-BCE8-F482E807CDE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81159" y="3287385"/>
            <a:ext cx="770215" cy="330092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87C028A6-3C82-4F1E-829B-CB6129AD0A8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03866" y="1761577"/>
            <a:ext cx="607444" cy="742578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9F7E8C40-F62D-4C4F-98A2-560741B0F01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24324" y="1742539"/>
            <a:ext cx="635024" cy="757704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FF16A8B2-79CF-4445-B463-CCF509265EB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75045" y="1912880"/>
            <a:ext cx="705820" cy="404660"/>
          </a:xfrm>
          <a:prstGeom prst="rect">
            <a:avLst/>
          </a:prstGeom>
        </p:spPr>
      </p:pic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10C6357-6666-4A7F-98E9-4FB788227122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841685" y="1552759"/>
            <a:ext cx="1139474" cy="62592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1222CBF-3820-4DC0-A98B-5B2C143F322B}"/>
              </a:ext>
            </a:extLst>
          </p:cNvPr>
          <p:cNvCxnSpPr>
            <a:stCxn id="181" idx="3"/>
            <a:endCxn id="11" idx="3"/>
          </p:cNvCxnSpPr>
          <p:nvPr/>
        </p:nvCxnSpPr>
        <p:spPr>
          <a:xfrm flipH="1">
            <a:off x="825348" y="2152613"/>
            <a:ext cx="1115150" cy="1475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97405B5A-EEA7-4459-B1A0-C0D083B0F0D4}"/>
              </a:ext>
            </a:extLst>
          </p:cNvPr>
          <p:cNvCxnSpPr>
            <a:endCxn id="13" idx="3"/>
          </p:cNvCxnSpPr>
          <p:nvPr/>
        </p:nvCxnSpPr>
        <p:spPr>
          <a:xfrm flipH="1">
            <a:off x="872474" y="2277490"/>
            <a:ext cx="1068024" cy="594221"/>
          </a:xfrm>
          <a:prstGeom prst="straightConnector1">
            <a:avLst/>
          </a:prstGeom>
          <a:ln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A3C478F4-B97F-41E4-9ABC-9904D9038AFD}"/>
              </a:ext>
            </a:extLst>
          </p:cNvPr>
          <p:cNvSpPr txBox="1"/>
          <p:nvPr/>
        </p:nvSpPr>
        <p:spPr>
          <a:xfrm>
            <a:off x="3040777" y="2664995"/>
            <a:ext cx="990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Users Clicks/Actions</a:t>
            </a:r>
          </a:p>
        </p:txBody>
      </p:sp>
    </p:spTree>
    <p:extLst>
      <p:ext uri="{BB962C8B-B14F-4D97-AF65-F5344CB8AC3E}">
        <p14:creationId xmlns:p14="http://schemas.microsoft.com/office/powerpoint/2010/main" val="196293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  <p:bldP spid="19" grpId="0" animBg="1"/>
      <p:bldP spid="22" grpId="0" animBg="1"/>
      <p:bldP spid="65" grpId="0"/>
      <p:bldP spid="80" grpId="0"/>
      <p:bldP spid="82" grpId="0"/>
      <p:bldP spid="154" grpId="0"/>
      <p:bldP spid="155" grpId="0"/>
      <p:bldP spid="181" grpId="0"/>
      <p:bldP spid="207" grpId="0" animBg="1"/>
      <p:bldP spid="2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3DCC7D-90ED-4EEA-B84F-FEF1A7CDC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197D43-CE47-4C68-B127-A795317CE02E}"/>
              </a:ext>
            </a:extLst>
          </p:cNvPr>
          <p:cNvSpPr/>
          <p:nvPr/>
        </p:nvSpPr>
        <p:spPr>
          <a:xfrm>
            <a:off x="1080397" y="641117"/>
            <a:ext cx="7584279" cy="4097097"/>
          </a:xfrm>
          <a:prstGeom prst="roundRect">
            <a:avLst/>
          </a:prstGeom>
          <a:solidFill>
            <a:schemeClr val="bg1"/>
          </a:solidFill>
          <a:ln>
            <a:solidFill>
              <a:srgbClr val="0BCDD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Web 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542BB4-099B-4635-ADF7-26227449A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4" y="1393302"/>
            <a:ext cx="701611" cy="318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173-B93C-43A7-A35A-D32747A86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37" y="1984759"/>
            <a:ext cx="701611" cy="3652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288CFB-6E16-41CC-9193-E0B25AFE5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74" y="2661020"/>
            <a:ext cx="732400" cy="4213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789222-2D0C-4BE8-94BD-81BE1F04D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88" y="3758950"/>
            <a:ext cx="694090" cy="4704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DDB520-19FD-4452-9B91-B123319162FE}"/>
              </a:ext>
            </a:extLst>
          </p:cNvPr>
          <p:cNvSpPr txBox="1"/>
          <p:nvPr/>
        </p:nvSpPr>
        <p:spPr>
          <a:xfrm>
            <a:off x="1018963" y="4261788"/>
            <a:ext cx="893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Relational </a:t>
            </a:r>
          </a:p>
          <a:p>
            <a:r>
              <a:rPr lang="en-US" dirty="0"/>
              <a:t>Database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287A15EB-D408-42BD-8779-B515921653F9}"/>
              </a:ext>
            </a:extLst>
          </p:cNvPr>
          <p:cNvSpPr/>
          <p:nvPr/>
        </p:nvSpPr>
        <p:spPr>
          <a:xfrm>
            <a:off x="1812832" y="4197184"/>
            <a:ext cx="712057" cy="57997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84E813-BF75-47FA-AEF5-503F642FE2F8}"/>
              </a:ext>
            </a:extLst>
          </p:cNvPr>
          <p:cNvSpPr/>
          <p:nvPr/>
        </p:nvSpPr>
        <p:spPr>
          <a:xfrm>
            <a:off x="4607236" y="4136779"/>
            <a:ext cx="836762" cy="320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168647B-A1FD-41EE-9D0B-1E9E3F48E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721" y="1142084"/>
            <a:ext cx="577971" cy="49269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938FF0A-4287-420B-AE20-09E975E29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4030" y="349093"/>
            <a:ext cx="2140012" cy="25971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03B8117-A2B1-4CC9-B486-8971EDFBF5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4747" y="1883046"/>
            <a:ext cx="402936" cy="5335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A5A0D02-D802-403A-8AB4-0A804355BA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4214" y="3333460"/>
            <a:ext cx="626938" cy="445343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14F514C0-6F9A-47D7-914D-7EF24F7B18D9}"/>
              </a:ext>
            </a:extLst>
          </p:cNvPr>
          <p:cNvGrpSpPr/>
          <p:nvPr/>
        </p:nvGrpSpPr>
        <p:grpSpPr>
          <a:xfrm>
            <a:off x="5352708" y="3338760"/>
            <a:ext cx="591937" cy="536554"/>
            <a:chOff x="5843369" y="2410998"/>
            <a:chExt cx="715993" cy="682862"/>
          </a:xfrm>
        </p:grpSpPr>
        <p:sp>
          <p:nvSpPr>
            <p:cNvPr id="40" name="Flowchart: Manual Operation 39">
              <a:extLst>
                <a:ext uri="{FF2B5EF4-FFF2-40B4-BE49-F238E27FC236}">
                  <a16:creationId xmlns:a16="http://schemas.microsoft.com/office/drawing/2014/main" id="{0C3C1EB3-D897-43B3-9AA6-C6D88C7C0515}"/>
                </a:ext>
              </a:extLst>
            </p:cNvPr>
            <p:cNvSpPr/>
            <p:nvPr/>
          </p:nvSpPr>
          <p:spPr>
            <a:xfrm>
              <a:off x="5883215" y="2410998"/>
              <a:ext cx="457200" cy="486111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FFFB66-6583-4F31-9132-1336ADC997FA}"/>
                </a:ext>
              </a:extLst>
            </p:cNvPr>
            <p:cNvSpPr txBox="1"/>
            <p:nvPr/>
          </p:nvSpPr>
          <p:spPr>
            <a:xfrm>
              <a:off x="5843369" y="2847639"/>
              <a:ext cx="7159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Storage</a:t>
              </a:r>
              <a:endParaRPr lang="en-US" dirty="0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E57A491A-E0F3-498D-B491-6BF2ADF0B7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1021" y="3308354"/>
            <a:ext cx="539602" cy="45059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23E0FE5F-D1BA-4F98-8598-B039A9752BCA}"/>
              </a:ext>
            </a:extLst>
          </p:cNvPr>
          <p:cNvGrpSpPr/>
          <p:nvPr/>
        </p:nvGrpSpPr>
        <p:grpSpPr>
          <a:xfrm>
            <a:off x="7827796" y="3256710"/>
            <a:ext cx="626938" cy="496178"/>
            <a:chOff x="7085789" y="1924887"/>
            <a:chExt cx="626938" cy="600376"/>
          </a:xfrm>
        </p:grpSpPr>
        <p:sp>
          <p:nvSpPr>
            <p:cNvPr id="45" name="Flowchart: Magnetic Disk 44">
              <a:extLst>
                <a:ext uri="{FF2B5EF4-FFF2-40B4-BE49-F238E27FC236}">
                  <a16:creationId xmlns:a16="http://schemas.microsoft.com/office/drawing/2014/main" id="{6D2504E1-250F-4913-B350-BE05B625AAA1}"/>
                </a:ext>
              </a:extLst>
            </p:cNvPr>
            <p:cNvSpPr/>
            <p:nvPr/>
          </p:nvSpPr>
          <p:spPr>
            <a:xfrm>
              <a:off x="7085789" y="1924887"/>
              <a:ext cx="409632" cy="576773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Magnetic Disk 46">
              <a:extLst>
                <a:ext uri="{FF2B5EF4-FFF2-40B4-BE49-F238E27FC236}">
                  <a16:creationId xmlns:a16="http://schemas.microsoft.com/office/drawing/2014/main" id="{FED2C445-360F-49E1-8A03-F6ACBE73CC08}"/>
                </a:ext>
              </a:extLst>
            </p:cNvPr>
            <p:cNvSpPr/>
            <p:nvPr/>
          </p:nvSpPr>
          <p:spPr>
            <a:xfrm>
              <a:off x="7303095" y="1948490"/>
              <a:ext cx="409632" cy="576773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4FD05B26-97C8-4E3D-938D-2B59966EBB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4335" y="1702927"/>
            <a:ext cx="800211" cy="55316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F0025D7-6D0D-4983-BE2B-A1908AAE10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4846" y="1857987"/>
            <a:ext cx="336411" cy="74257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FFB4FD8-2388-4728-AB26-29373044DA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0645" y="113756"/>
            <a:ext cx="630239" cy="26196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57AD9CA-2039-4A2A-9974-4C2622FB49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6310" y="51499"/>
            <a:ext cx="661037" cy="28577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5636625-E4B3-417F-9CB1-0D136FD2B26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59941" y="132855"/>
            <a:ext cx="258242" cy="24102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3F4156B-4864-4F47-99E3-AF22FA13F3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32612" y="54602"/>
            <a:ext cx="299538" cy="27956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08572C5-091A-445E-8474-71D9128797DF}"/>
              </a:ext>
            </a:extLst>
          </p:cNvPr>
          <p:cNvSpPr txBox="1"/>
          <p:nvPr/>
        </p:nvSpPr>
        <p:spPr>
          <a:xfrm>
            <a:off x="1288912" y="1171143"/>
            <a:ext cx="558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Server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B3A48D-7E6C-4859-BDDE-E411171A6956}"/>
              </a:ext>
            </a:extLst>
          </p:cNvPr>
          <p:cNvCxnSpPr>
            <a:stCxn id="60" idx="3"/>
            <a:endCxn id="56" idx="1"/>
          </p:cNvCxnSpPr>
          <p:nvPr/>
        </p:nvCxnSpPr>
        <p:spPr>
          <a:xfrm flipV="1">
            <a:off x="2218183" y="244740"/>
            <a:ext cx="1132462" cy="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4B7AE0F-3833-4949-A560-2041380BE371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3980884" y="244740"/>
            <a:ext cx="1067303" cy="1516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50F51E5E-8A46-4D7A-BA10-C61F85222A79}"/>
              </a:ext>
            </a:extLst>
          </p:cNvPr>
          <p:cNvCxnSpPr>
            <a:cxnSpLocks/>
            <a:stCxn id="58" idx="1"/>
            <a:endCxn id="221" idx="0"/>
          </p:cNvCxnSpPr>
          <p:nvPr/>
        </p:nvCxnSpPr>
        <p:spPr>
          <a:xfrm rot="10800000" flipV="1">
            <a:off x="6241836" y="194389"/>
            <a:ext cx="254474" cy="1548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6FDDB57-0AF3-4BD2-A30F-5E6B8796450C}"/>
              </a:ext>
            </a:extLst>
          </p:cNvPr>
          <p:cNvSpPr txBox="1"/>
          <p:nvPr/>
        </p:nvSpPr>
        <p:spPr>
          <a:xfrm>
            <a:off x="2557572" y="53202"/>
            <a:ext cx="510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6E60C-B213-4F25-B230-7AC1F9BDD4BD}"/>
              </a:ext>
            </a:extLst>
          </p:cNvPr>
          <p:cNvSpPr txBox="1"/>
          <p:nvPr/>
        </p:nvSpPr>
        <p:spPr>
          <a:xfrm>
            <a:off x="982217" y="809484"/>
            <a:ext cx="733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Private Network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44493F7-5EE2-4F4C-AB77-77C67811A82D}"/>
              </a:ext>
            </a:extLst>
          </p:cNvPr>
          <p:cNvCxnSpPr>
            <a:cxnSpLocks/>
          </p:cNvCxnSpPr>
          <p:nvPr/>
        </p:nvCxnSpPr>
        <p:spPr>
          <a:xfrm>
            <a:off x="3049989" y="2129395"/>
            <a:ext cx="1739589" cy="16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2C0D48F-0553-4FDC-B15C-72F179C7B260}"/>
              </a:ext>
            </a:extLst>
          </p:cNvPr>
          <p:cNvCxnSpPr>
            <a:cxnSpLocks/>
            <a:stCxn id="179" idx="2"/>
            <a:endCxn id="19" idx="1"/>
          </p:cNvCxnSpPr>
          <p:nvPr/>
        </p:nvCxnSpPr>
        <p:spPr>
          <a:xfrm>
            <a:off x="2136383" y="2415528"/>
            <a:ext cx="32478" cy="178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DFA94AD-8EB1-4F7E-85E3-887F73379A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87422" y="2245565"/>
            <a:ext cx="1404850" cy="872739"/>
          </a:xfrm>
          <a:prstGeom prst="bentConnector3">
            <a:avLst>
              <a:gd name="adj1" fmla="val 77018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EB5B156-98F2-4F00-B125-0C74DA688577}"/>
              </a:ext>
            </a:extLst>
          </p:cNvPr>
          <p:cNvCxnSpPr>
            <a:cxnSpLocks/>
          </p:cNvCxnSpPr>
          <p:nvPr/>
        </p:nvCxnSpPr>
        <p:spPr>
          <a:xfrm>
            <a:off x="4241152" y="3538879"/>
            <a:ext cx="1171089" cy="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BF86217-F4C0-4446-AA8B-ADE6A3866B85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>
            <a:off x="5725836" y="3529739"/>
            <a:ext cx="1015185" cy="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74C7F7A-C57F-4779-B10C-D8BD32C90203}"/>
              </a:ext>
            </a:extLst>
          </p:cNvPr>
          <p:cNvCxnSpPr>
            <a:stCxn id="44" idx="3"/>
          </p:cNvCxnSpPr>
          <p:nvPr/>
        </p:nvCxnSpPr>
        <p:spPr>
          <a:xfrm>
            <a:off x="7280623" y="3533652"/>
            <a:ext cx="655679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89D9020-DCD3-47B9-A477-1F0EB7655635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8144441" y="2256093"/>
            <a:ext cx="0" cy="107736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CB4C3EED-D87F-47C5-BA97-3A916B7FF6C2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3350645" y="3758950"/>
            <a:ext cx="3660177" cy="608820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27EFB4E-E3B1-4F74-9CCF-E222EE7219B2}"/>
              </a:ext>
            </a:extLst>
          </p:cNvPr>
          <p:cNvCxnSpPr/>
          <p:nvPr/>
        </p:nvCxnSpPr>
        <p:spPr>
          <a:xfrm flipH="1">
            <a:off x="828984" y="3869136"/>
            <a:ext cx="284868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93BBD7F-5965-4C65-AC9A-85581F3FEE2A}"/>
              </a:ext>
            </a:extLst>
          </p:cNvPr>
          <p:cNvCxnSpPr/>
          <p:nvPr/>
        </p:nvCxnSpPr>
        <p:spPr>
          <a:xfrm flipH="1">
            <a:off x="828984" y="4010400"/>
            <a:ext cx="284868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43867EA-41E7-4EC3-BA90-295ED54FD189}"/>
              </a:ext>
            </a:extLst>
          </p:cNvPr>
          <p:cNvCxnSpPr/>
          <p:nvPr/>
        </p:nvCxnSpPr>
        <p:spPr>
          <a:xfrm flipH="1">
            <a:off x="820064" y="4138406"/>
            <a:ext cx="284868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1F361EA1-C79D-4FCD-A734-4966772D5B45}"/>
              </a:ext>
            </a:extLst>
          </p:cNvPr>
          <p:cNvSpPr txBox="1"/>
          <p:nvPr/>
        </p:nvSpPr>
        <p:spPr>
          <a:xfrm>
            <a:off x="7686871" y="3799575"/>
            <a:ext cx="1126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Warehouse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DA2FDFE-4F71-4B38-A04A-28534EA3493C}"/>
              </a:ext>
            </a:extLst>
          </p:cNvPr>
          <p:cNvSpPr txBox="1"/>
          <p:nvPr/>
        </p:nvSpPr>
        <p:spPr>
          <a:xfrm>
            <a:off x="1711629" y="384427"/>
            <a:ext cx="919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IP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CDEB12F-C7A9-45C5-B532-43DF50F409D8}"/>
              </a:ext>
            </a:extLst>
          </p:cNvPr>
          <p:cNvCxnSpPr>
            <a:stCxn id="58" idx="3"/>
            <a:endCxn id="62" idx="1"/>
          </p:cNvCxnSpPr>
          <p:nvPr/>
        </p:nvCxnSpPr>
        <p:spPr>
          <a:xfrm flipV="1">
            <a:off x="7157347" y="194387"/>
            <a:ext cx="87526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178">
            <a:extLst>
              <a:ext uri="{FF2B5EF4-FFF2-40B4-BE49-F238E27FC236}">
                <a16:creationId xmlns:a16="http://schemas.microsoft.com/office/drawing/2014/main" id="{E9D9B325-E5A4-44F9-8FF3-586B90C82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397" y="1922831"/>
            <a:ext cx="577971" cy="492697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DA9F27C6-13C3-437D-9629-A271B06D1A63}"/>
              </a:ext>
            </a:extLst>
          </p:cNvPr>
          <p:cNvSpPr txBox="1"/>
          <p:nvPr/>
        </p:nvSpPr>
        <p:spPr>
          <a:xfrm>
            <a:off x="1382126" y="1952558"/>
            <a:ext cx="558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 Server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32E753F-661F-4779-B0A1-29AE3645881A}"/>
              </a:ext>
            </a:extLst>
          </p:cNvPr>
          <p:cNvCxnSpPr>
            <a:stCxn id="60" idx="2"/>
            <a:endCxn id="25" idx="0"/>
          </p:cNvCxnSpPr>
          <p:nvPr/>
        </p:nvCxnSpPr>
        <p:spPr>
          <a:xfrm>
            <a:off x="2089062" y="373881"/>
            <a:ext cx="41645" cy="76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F4EB322-968E-43C3-B46B-1C16E15DBF4F}"/>
              </a:ext>
            </a:extLst>
          </p:cNvPr>
          <p:cNvCxnSpPr>
            <a:endCxn id="179" idx="0"/>
          </p:cNvCxnSpPr>
          <p:nvPr/>
        </p:nvCxnSpPr>
        <p:spPr>
          <a:xfrm>
            <a:off x="2130706" y="1634781"/>
            <a:ext cx="5677" cy="28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0" name="Picture 189">
            <a:extLst>
              <a:ext uri="{FF2B5EF4-FFF2-40B4-BE49-F238E27FC236}">
                <a16:creationId xmlns:a16="http://schemas.microsoft.com/office/drawing/2014/main" id="{172C74FC-8AA8-4F5D-9573-4B1346A96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7039" y="1158850"/>
            <a:ext cx="525428" cy="447906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335E1366-E692-4249-A53F-023135BCA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2715" y="1939597"/>
            <a:ext cx="525428" cy="447906"/>
          </a:xfrm>
          <a:prstGeom prst="rect">
            <a:avLst/>
          </a:prstGeom>
        </p:spPr>
      </p:pic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B3D5AF27-B5FA-47A8-88FF-7CB6867B6816}"/>
              </a:ext>
            </a:extLst>
          </p:cNvPr>
          <p:cNvCxnSpPr>
            <a:cxnSpLocks/>
          </p:cNvCxnSpPr>
          <p:nvPr/>
        </p:nvCxnSpPr>
        <p:spPr>
          <a:xfrm flipH="1">
            <a:off x="2233183" y="2409899"/>
            <a:ext cx="589175" cy="178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4EF734F-4A09-4760-83BF-352679764469}"/>
              </a:ext>
            </a:extLst>
          </p:cNvPr>
          <p:cNvCxnSpPr>
            <a:endCxn id="191" idx="0"/>
          </p:cNvCxnSpPr>
          <p:nvPr/>
        </p:nvCxnSpPr>
        <p:spPr>
          <a:xfrm flipH="1">
            <a:off x="2815429" y="1606756"/>
            <a:ext cx="6929" cy="33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7" name="Picture 196">
            <a:extLst>
              <a:ext uri="{FF2B5EF4-FFF2-40B4-BE49-F238E27FC236}">
                <a16:creationId xmlns:a16="http://schemas.microsoft.com/office/drawing/2014/main" id="{8180F5F2-ADA5-484C-ADCC-54E8F270285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94529" y="672825"/>
            <a:ext cx="984702" cy="204382"/>
          </a:xfrm>
          <a:prstGeom prst="rect">
            <a:avLst/>
          </a:prstGeom>
        </p:spPr>
      </p:pic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B0F9E82-6AD2-472E-8B97-5C32C40B21AF}"/>
              </a:ext>
            </a:extLst>
          </p:cNvPr>
          <p:cNvCxnSpPr>
            <a:endCxn id="190" idx="0"/>
          </p:cNvCxnSpPr>
          <p:nvPr/>
        </p:nvCxnSpPr>
        <p:spPr>
          <a:xfrm>
            <a:off x="2596188" y="877207"/>
            <a:ext cx="213565" cy="28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1F05609-BB11-40EF-A1E3-8A6BB12B9C61}"/>
              </a:ext>
            </a:extLst>
          </p:cNvPr>
          <p:cNvCxnSpPr>
            <a:stCxn id="197" idx="2"/>
          </p:cNvCxnSpPr>
          <p:nvPr/>
        </p:nvCxnSpPr>
        <p:spPr>
          <a:xfrm flipH="1">
            <a:off x="2268769" y="877207"/>
            <a:ext cx="118111" cy="28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Picture 204">
            <a:extLst>
              <a:ext uri="{FF2B5EF4-FFF2-40B4-BE49-F238E27FC236}">
                <a16:creationId xmlns:a16="http://schemas.microsoft.com/office/drawing/2014/main" id="{E396C897-4AAB-44E7-B07C-07DE9E6FA68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48234" y="430511"/>
            <a:ext cx="364943" cy="196782"/>
          </a:xfrm>
          <a:prstGeom prst="rect">
            <a:avLst/>
          </a:prstGeom>
        </p:spPr>
      </p:pic>
      <p:sp>
        <p:nvSpPr>
          <p:cNvPr id="207" name="Flowchart: Magnetic Disk 206">
            <a:extLst>
              <a:ext uri="{FF2B5EF4-FFF2-40B4-BE49-F238E27FC236}">
                <a16:creationId xmlns:a16="http://schemas.microsoft.com/office/drawing/2014/main" id="{55E563F2-294C-4B75-BA2D-B034597CE85C}"/>
              </a:ext>
            </a:extLst>
          </p:cNvPr>
          <p:cNvSpPr/>
          <p:nvPr/>
        </p:nvSpPr>
        <p:spPr>
          <a:xfrm>
            <a:off x="2629938" y="3984650"/>
            <a:ext cx="712057" cy="8090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NoSQL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7FE7388-013A-4120-82A9-DACB14E0C570}"/>
              </a:ext>
            </a:extLst>
          </p:cNvPr>
          <p:cNvCxnSpPr>
            <a:cxnSpLocks/>
            <a:endCxn id="207" idx="1"/>
          </p:cNvCxnSpPr>
          <p:nvPr/>
        </p:nvCxnSpPr>
        <p:spPr>
          <a:xfrm>
            <a:off x="2233183" y="2418637"/>
            <a:ext cx="752784" cy="156601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F78BC674-29C6-4BBB-A110-6281C45EF5E9}"/>
              </a:ext>
            </a:extLst>
          </p:cNvPr>
          <p:cNvCxnSpPr>
            <a:cxnSpLocks/>
            <a:endCxn id="207" idx="1"/>
          </p:cNvCxnSpPr>
          <p:nvPr/>
        </p:nvCxnSpPr>
        <p:spPr>
          <a:xfrm>
            <a:off x="2940517" y="2378470"/>
            <a:ext cx="45450" cy="160618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3" name="Picture 212">
            <a:extLst>
              <a:ext uri="{FF2B5EF4-FFF2-40B4-BE49-F238E27FC236}">
                <a16:creationId xmlns:a16="http://schemas.microsoft.com/office/drawing/2014/main" id="{3799E126-4107-4217-BCE8-F482E807CDE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81159" y="3287385"/>
            <a:ext cx="770215" cy="330092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87C028A6-3C82-4F1E-829B-CB6129AD0A8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03866" y="1761577"/>
            <a:ext cx="607444" cy="742578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9F7E8C40-F62D-4C4F-98A2-560741B0F01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24324" y="1742539"/>
            <a:ext cx="635024" cy="757704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FF16A8B2-79CF-4445-B463-CCF509265EB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75045" y="1912880"/>
            <a:ext cx="705820" cy="404660"/>
          </a:xfrm>
          <a:prstGeom prst="rect">
            <a:avLst/>
          </a:prstGeom>
        </p:spPr>
      </p:pic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10C6357-6666-4A7F-98E9-4FB788227122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841685" y="1552759"/>
            <a:ext cx="1139474" cy="62592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1222CBF-3820-4DC0-A98B-5B2C143F322B}"/>
              </a:ext>
            </a:extLst>
          </p:cNvPr>
          <p:cNvCxnSpPr>
            <a:stCxn id="181" idx="3"/>
            <a:endCxn id="11" idx="3"/>
          </p:cNvCxnSpPr>
          <p:nvPr/>
        </p:nvCxnSpPr>
        <p:spPr>
          <a:xfrm flipH="1">
            <a:off x="825348" y="2152613"/>
            <a:ext cx="1115150" cy="1475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97405B5A-EEA7-4459-B1A0-C0D083B0F0D4}"/>
              </a:ext>
            </a:extLst>
          </p:cNvPr>
          <p:cNvCxnSpPr>
            <a:endCxn id="13" idx="3"/>
          </p:cNvCxnSpPr>
          <p:nvPr/>
        </p:nvCxnSpPr>
        <p:spPr>
          <a:xfrm flipH="1">
            <a:off x="872474" y="2277490"/>
            <a:ext cx="1068024" cy="594221"/>
          </a:xfrm>
          <a:prstGeom prst="straightConnector1">
            <a:avLst/>
          </a:prstGeom>
          <a:ln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A3C478F4-B97F-41E4-9ABC-9904D9038AFD}"/>
              </a:ext>
            </a:extLst>
          </p:cNvPr>
          <p:cNvSpPr txBox="1"/>
          <p:nvPr/>
        </p:nvSpPr>
        <p:spPr>
          <a:xfrm>
            <a:off x="3040777" y="2664995"/>
            <a:ext cx="990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Users Clicks/Actions</a:t>
            </a:r>
          </a:p>
        </p:txBody>
      </p:sp>
    </p:spTree>
    <p:extLst>
      <p:ext uri="{BB962C8B-B14F-4D97-AF65-F5344CB8AC3E}">
        <p14:creationId xmlns:p14="http://schemas.microsoft.com/office/powerpoint/2010/main" val="17024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4D4C69F9-AF6B-4E77-A005-B743CA227657}"/>
              </a:ext>
            </a:extLst>
          </p:cNvPr>
          <p:cNvSpPr/>
          <p:nvPr/>
        </p:nvSpPr>
        <p:spPr>
          <a:xfrm>
            <a:off x="1189675" y="1048758"/>
            <a:ext cx="7597138" cy="3741134"/>
          </a:xfrm>
          <a:prstGeom prst="roundRect">
            <a:avLst/>
          </a:prstGeom>
          <a:solidFill>
            <a:schemeClr val="bg1"/>
          </a:solidFill>
          <a:ln>
            <a:solidFill>
              <a:srgbClr val="0BCDD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Web Server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3DCC7D-90ED-4EEA-B84F-FEF1A7CDC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542BB4-099B-4635-ADF7-26227449A3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334" y="1393302"/>
            <a:ext cx="587091" cy="318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173-B93C-43A7-A35A-D32747A861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664" y="1984759"/>
            <a:ext cx="659757" cy="3652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288CFB-6E16-41CC-9193-E0B25AFE5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940" y="2661020"/>
            <a:ext cx="726667" cy="4213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789222-2D0C-4BE8-94BD-81BE1F04D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03" y="3733382"/>
            <a:ext cx="828675" cy="44867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03B8117-A2B1-4CC9-B486-8971EDFBF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4747" y="1883046"/>
            <a:ext cx="402936" cy="5335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A5A0D02-D802-403A-8AB4-0A804355BA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2649" y="3333460"/>
            <a:ext cx="410068" cy="44534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57A491A-E0F3-498D-B491-6BF2ADF0B7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3356" y="3278692"/>
            <a:ext cx="409631" cy="48025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FFB4FD8-2388-4728-AB26-29373044DA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0645" y="113756"/>
            <a:ext cx="630239" cy="26196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57AD9CA-2039-4A2A-9974-4C2622FB49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4838" y="42161"/>
            <a:ext cx="661037" cy="28577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5636625-E4B3-417F-9CB1-0D136FD2B2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9490" y="131739"/>
            <a:ext cx="258242" cy="24102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3F4156B-4864-4F47-99E3-AF22FA13F3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2612" y="54602"/>
            <a:ext cx="299538" cy="27956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08572C5-091A-445E-8474-71D9128797DF}"/>
              </a:ext>
            </a:extLst>
          </p:cNvPr>
          <p:cNvSpPr txBox="1"/>
          <p:nvPr/>
        </p:nvSpPr>
        <p:spPr>
          <a:xfrm>
            <a:off x="1390774" y="1584085"/>
            <a:ext cx="558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Server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B3A48D-7E6C-4859-BDDE-E411171A6956}"/>
              </a:ext>
            </a:extLst>
          </p:cNvPr>
          <p:cNvCxnSpPr>
            <a:stCxn id="60" idx="3"/>
            <a:endCxn id="56" idx="1"/>
          </p:cNvCxnSpPr>
          <p:nvPr/>
        </p:nvCxnSpPr>
        <p:spPr>
          <a:xfrm flipV="1">
            <a:off x="2527732" y="244740"/>
            <a:ext cx="822913" cy="7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4B7AE0F-3833-4949-A560-2041380BE371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3980884" y="244740"/>
            <a:ext cx="1067303" cy="1516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50F51E5E-8A46-4D7A-BA10-C61F85222A79}"/>
              </a:ext>
            </a:extLst>
          </p:cNvPr>
          <p:cNvCxnSpPr>
            <a:cxnSpLocks/>
            <a:stCxn id="58" idx="1"/>
            <a:endCxn id="221" idx="0"/>
          </p:cNvCxnSpPr>
          <p:nvPr/>
        </p:nvCxnSpPr>
        <p:spPr>
          <a:xfrm rot="10800000" flipV="1">
            <a:off x="6369308" y="185050"/>
            <a:ext cx="545530" cy="1631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6FDDB57-0AF3-4BD2-A30F-5E6B8796450C}"/>
              </a:ext>
            </a:extLst>
          </p:cNvPr>
          <p:cNvSpPr txBox="1"/>
          <p:nvPr/>
        </p:nvSpPr>
        <p:spPr>
          <a:xfrm>
            <a:off x="2557572" y="53202"/>
            <a:ext cx="510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44493F7-5EE2-4F4C-AB77-77C67811A82D}"/>
              </a:ext>
            </a:extLst>
          </p:cNvPr>
          <p:cNvCxnSpPr>
            <a:cxnSpLocks/>
          </p:cNvCxnSpPr>
          <p:nvPr/>
        </p:nvCxnSpPr>
        <p:spPr>
          <a:xfrm>
            <a:off x="3049989" y="2129395"/>
            <a:ext cx="1739589" cy="16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2C0D48F-0553-4FDC-B15C-72F179C7B260}"/>
              </a:ext>
            </a:extLst>
          </p:cNvPr>
          <p:cNvCxnSpPr>
            <a:cxnSpLocks/>
          </p:cNvCxnSpPr>
          <p:nvPr/>
        </p:nvCxnSpPr>
        <p:spPr>
          <a:xfrm>
            <a:off x="2136383" y="2415528"/>
            <a:ext cx="32478" cy="178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74C7F7A-C57F-4779-B10C-D8BD32C90203}"/>
              </a:ext>
            </a:extLst>
          </p:cNvPr>
          <p:cNvCxnSpPr>
            <a:cxnSpLocks/>
          </p:cNvCxnSpPr>
          <p:nvPr/>
        </p:nvCxnSpPr>
        <p:spPr>
          <a:xfrm>
            <a:off x="7172874" y="3551073"/>
            <a:ext cx="718407" cy="18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89D9020-DCD3-47B9-A477-1F0EB7655635}"/>
              </a:ext>
            </a:extLst>
          </p:cNvPr>
          <p:cNvCxnSpPr>
            <a:cxnSpLocks/>
            <a:stCxn id="125" idx="0"/>
            <a:endCxn id="68" idx="2"/>
          </p:cNvCxnSpPr>
          <p:nvPr/>
        </p:nvCxnSpPr>
        <p:spPr>
          <a:xfrm flipH="1" flipV="1">
            <a:off x="8273336" y="2231412"/>
            <a:ext cx="37942" cy="100728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CB4C3EED-D87F-47C5-BA97-3A916B7FF6C2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3350645" y="3758950"/>
            <a:ext cx="3647527" cy="608820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27EFB4E-E3B1-4F74-9CCF-E222EE7219B2}"/>
              </a:ext>
            </a:extLst>
          </p:cNvPr>
          <p:cNvCxnSpPr/>
          <p:nvPr/>
        </p:nvCxnSpPr>
        <p:spPr>
          <a:xfrm flipH="1">
            <a:off x="828984" y="3869136"/>
            <a:ext cx="284868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93BBD7F-5965-4C65-AC9A-85581F3FEE2A}"/>
              </a:ext>
            </a:extLst>
          </p:cNvPr>
          <p:cNvCxnSpPr/>
          <p:nvPr/>
        </p:nvCxnSpPr>
        <p:spPr>
          <a:xfrm flipH="1">
            <a:off x="828984" y="4010400"/>
            <a:ext cx="284868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43867EA-41E7-4EC3-BA90-295ED54FD189}"/>
              </a:ext>
            </a:extLst>
          </p:cNvPr>
          <p:cNvCxnSpPr/>
          <p:nvPr/>
        </p:nvCxnSpPr>
        <p:spPr>
          <a:xfrm flipH="1">
            <a:off x="820064" y="4138406"/>
            <a:ext cx="284868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CDEB12F-C7A9-45C5-B532-43DF50F409D8}"/>
              </a:ext>
            </a:extLst>
          </p:cNvPr>
          <p:cNvCxnSpPr>
            <a:stCxn id="58" idx="3"/>
            <a:endCxn id="62" idx="1"/>
          </p:cNvCxnSpPr>
          <p:nvPr/>
        </p:nvCxnSpPr>
        <p:spPr>
          <a:xfrm>
            <a:off x="7575875" y="185051"/>
            <a:ext cx="456737" cy="9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DA9F27C6-13C3-437D-9629-A271B06D1A63}"/>
              </a:ext>
            </a:extLst>
          </p:cNvPr>
          <p:cNvSpPr txBox="1"/>
          <p:nvPr/>
        </p:nvSpPr>
        <p:spPr>
          <a:xfrm>
            <a:off x="1380543" y="2226530"/>
            <a:ext cx="558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 Server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B3D5AF27-B5FA-47A8-88FF-7CB6867B6816}"/>
              </a:ext>
            </a:extLst>
          </p:cNvPr>
          <p:cNvCxnSpPr>
            <a:cxnSpLocks/>
          </p:cNvCxnSpPr>
          <p:nvPr/>
        </p:nvCxnSpPr>
        <p:spPr>
          <a:xfrm flipH="1">
            <a:off x="2233183" y="2409899"/>
            <a:ext cx="589175" cy="178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7FE7388-013A-4120-82A9-DACB14E0C570}"/>
              </a:ext>
            </a:extLst>
          </p:cNvPr>
          <p:cNvCxnSpPr>
            <a:cxnSpLocks/>
          </p:cNvCxnSpPr>
          <p:nvPr/>
        </p:nvCxnSpPr>
        <p:spPr>
          <a:xfrm>
            <a:off x="2233183" y="2418637"/>
            <a:ext cx="752784" cy="156601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F78BC674-29C6-4BBB-A110-6281C45EF5E9}"/>
              </a:ext>
            </a:extLst>
          </p:cNvPr>
          <p:cNvCxnSpPr>
            <a:cxnSpLocks/>
          </p:cNvCxnSpPr>
          <p:nvPr/>
        </p:nvCxnSpPr>
        <p:spPr>
          <a:xfrm>
            <a:off x="2940517" y="2378470"/>
            <a:ext cx="45450" cy="160618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3" name="Picture 212">
            <a:extLst>
              <a:ext uri="{FF2B5EF4-FFF2-40B4-BE49-F238E27FC236}">
                <a16:creationId xmlns:a16="http://schemas.microsoft.com/office/drawing/2014/main" id="{3799E126-4107-4217-BCE8-F482E807CD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9373" y="3308766"/>
            <a:ext cx="445516" cy="507830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87C028A6-3C82-4F1E-829B-CB6129AD0A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3866" y="1822395"/>
            <a:ext cx="607444" cy="620942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9F7E8C40-F62D-4C4F-98A2-560741B0F0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1796" y="1816866"/>
            <a:ext cx="635024" cy="649135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FF16A8B2-79CF-4445-B463-CCF509265E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8506" y="1997780"/>
            <a:ext cx="705820" cy="404660"/>
          </a:xfrm>
          <a:prstGeom prst="rect">
            <a:avLst/>
          </a:prstGeom>
        </p:spPr>
      </p:pic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10C6357-6666-4A7F-98E9-4FB788227122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841685" y="1552759"/>
            <a:ext cx="1139474" cy="62592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1222CBF-3820-4DC0-A98B-5B2C143F322B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804421" y="2167371"/>
            <a:ext cx="109644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97405B5A-EEA7-4459-B1A0-C0D083B0F0D4}"/>
              </a:ext>
            </a:extLst>
          </p:cNvPr>
          <p:cNvCxnSpPr>
            <a:endCxn id="13" idx="3"/>
          </p:cNvCxnSpPr>
          <p:nvPr/>
        </p:nvCxnSpPr>
        <p:spPr>
          <a:xfrm flipH="1">
            <a:off x="872474" y="2277490"/>
            <a:ext cx="1068024" cy="594221"/>
          </a:xfrm>
          <a:prstGeom prst="straightConnector1">
            <a:avLst/>
          </a:prstGeom>
          <a:ln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E3D99CE-098E-4F7D-8CA9-EDB70386858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84687" y="1074100"/>
            <a:ext cx="522199" cy="3469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988DC-CD5D-4CBF-BB30-07F1EDF058F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72686" y="1643796"/>
            <a:ext cx="1268569" cy="13121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2F731C-BB27-4126-B479-C230092412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65254" y="1138868"/>
            <a:ext cx="297870" cy="2656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E19DE4-48D3-4532-8099-EBFAD1261404}"/>
              </a:ext>
            </a:extLst>
          </p:cNvPr>
          <p:cNvSpPr txBox="1"/>
          <p:nvPr/>
        </p:nvSpPr>
        <p:spPr>
          <a:xfrm>
            <a:off x="2573890" y="1147906"/>
            <a:ext cx="558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ELB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55E81C-EEC6-425B-B24E-D5C0F4A20F3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82601" y="567735"/>
            <a:ext cx="242288" cy="3469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F6C3D42-DD28-4019-AD50-7C84542DF410}"/>
              </a:ext>
            </a:extLst>
          </p:cNvPr>
          <p:cNvSpPr txBox="1"/>
          <p:nvPr/>
        </p:nvSpPr>
        <p:spPr>
          <a:xfrm>
            <a:off x="2541730" y="613805"/>
            <a:ext cx="80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Route53</a:t>
            </a:r>
          </a:p>
          <a:p>
            <a:r>
              <a:rPr lang="en-US" sz="1000" dirty="0"/>
              <a:t>(abc.com)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E696CFD-1AA3-49D9-A1E4-C3146C6A191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16319" y="1872163"/>
            <a:ext cx="352145" cy="4692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CA6765E-EE24-43AC-9268-EA123BBF4C7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90492" y="2377761"/>
            <a:ext cx="650564" cy="15360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2B02C31-FBA5-41A1-BA8C-BDB6217B06C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929613" y="2466823"/>
            <a:ext cx="192008" cy="1536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60B2F9-497B-4FDF-A505-3DE5D4CE16F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297344" y="2454614"/>
            <a:ext cx="192008" cy="15360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A753FDD-AB4F-4E54-89DE-3BA6F637A28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487118" y="1658526"/>
            <a:ext cx="352949" cy="32773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6DC74A4-EDD1-4A47-988F-282418E15A8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12241" y="1478040"/>
            <a:ext cx="503745" cy="13828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91B8D1C-0774-48D4-8D14-42E4E587EA6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56884" y="613805"/>
            <a:ext cx="323849" cy="34289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FCB9F65-835A-4BD7-B406-A4502ACCE72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231423" y="604280"/>
            <a:ext cx="323849" cy="34289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BB73B40-1950-4AC2-B815-61EBEE3192F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556340" y="228455"/>
            <a:ext cx="331476" cy="32717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ACC043A-91BD-479B-ADE3-F3B61764622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367005" y="81233"/>
            <a:ext cx="803372" cy="14767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400BF25-3077-4F7F-8CE3-384CB3F3FE9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58005" y="1616323"/>
            <a:ext cx="630661" cy="61508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1932544-AD7B-470F-B707-972BB4F36ED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856477" y="1466321"/>
            <a:ext cx="786882" cy="17287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6C2D3B9-EFC0-4507-9DAF-39182E8FB02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086507" y="2589381"/>
            <a:ext cx="373659" cy="33500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243A4B5-A9B6-45DD-997E-0C5E57CFF3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4530" y="3170477"/>
            <a:ext cx="635024" cy="64913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326CF9A-AA53-410E-BE67-1708952D442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86038" y="3792333"/>
            <a:ext cx="192008" cy="15360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68106B77-452A-4B3D-8AD7-041C91C62C7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841669" y="3146140"/>
            <a:ext cx="337041" cy="13612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C4C039E-2ACB-48E1-855C-979280B7459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702114" y="3758133"/>
            <a:ext cx="516944" cy="17231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FEDC101-7B8C-47CD-B15A-E96886719B6F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981159" y="4237351"/>
            <a:ext cx="443964" cy="50783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8CDEE6B4-A170-4964-A9F9-B4FCD68E53B6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028856" y="4673032"/>
            <a:ext cx="348570" cy="153607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D2666275-A2D6-47B5-A098-00B1A5D1941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654945" y="4001940"/>
            <a:ext cx="662044" cy="69555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2BB4A3B9-96DF-4B58-8122-D18FC3609640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603845" y="4631872"/>
            <a:ext cx="1056835" cy="176692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38614957-5F30-40DC-8290-5A319666C99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445787" y="3495044"/>
            <a:ext cx="685800" cy="12858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D233462E-ABB4-47E6-91A8-101914A42DEB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822156" y="4079500"/>
            <a:ext cx="544849" cy="615359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100A38A6-EFDC-4987-8902-B9C889047E3A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946198" y="4674219"/>
            <a:ext cx="327516" cy="14192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C1114387-A623-4ACB-A644-DE883619EF98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5899" y="4166686"/>
            <a:ext cx="804165" cy="16658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8AA835C1-C27E-4A5C-848C-FCC0E0FAF91E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535989" y="2632343"/>
            <a:ext cx="567391" cy="17408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B881A9E-F833-46EA-9DE4-4046712A9F83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897117" y="3238697"/>
            <a:ext cx="828322" cy="929749"/>
          </a:xfrm>
          <a:prstGeom prst="rect">
            <a:avLst/>
          </a:prstGeom>
        </p:spPr>
      </p:pic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E515B670-7C09-4380-AE7E-1A86F5D6D42A}"/>
              </a:ext>
            </a:extLst>
          </p:cNvPr>
          <p:cNvCxnSpPr>
            <a:cxnSpLocks/>
            <a:endCxn id="39" idx="0"/>
          </p:cNvCxnSpPr>
          <p:nvPr/>
        </p:nvCxnSpPr>
        <p:spPr>
          <a:xfrm rot="16200000" flipH="1">
            <a:off x="2821480" y="2227257"/>
            <a:ext cx="1272916" cy="939490"/>
          </a:xfrm>
          <a:prstGeom prst="bentConnector3">
            <a:avLst>
              <a:gd name="adj1" fmla="val 50000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029B6DA-03CB-4704-8515-119F22EDEE11}"/>
              </a:ext>
            </a:extLst>
          </p:cNvPr>
          <p:cNvSpPr txBox="1"/>
          <p:nvPr/>
        </p:nvSpPr>
        <p:spPr>
          <a:xfrm>
            <a:off x="3337139" y="2851319"/>
            <a:ext cx="920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Users Clicks/Actions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4B6CB64-0B7C-450B-9E5E-01C15ECCE8FB}"/>
              </a:ext>
            </a:extLst>
          </p:cNvPr>
          <p:cNvCxnSpPr>
            <a:cxnSpLocks/>
          </p:cNvCxnSpPr>
          <p:nvPr/>
        </p:nvCxnSpPr>
        <p:spPr>
          <a:xfrm>
            <a:off x="4343400" y="3551073"/>
            <a:ext cx="93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7DAF0B6-44AE-45DB-BDE5-F62F56B0FEA9}"/>
              </a:ext>
            </a:extLst>
          </p:cNvPr>
          <p:cNvCxnSpPr>
            <a:cxnSpLocks/>
          </p:cNvCxnSpPr>
          <p:nvPr/>
        </p:nvCxnSpPr>
        <p:spPr>
          <a:xfrm flipV="1">
            <a:off x="6117336" y="3542728"/>
            <a:ext cx="578628" cy="1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C5AB61C0-BA1C-4D3B-96A8-8EF33F3CA366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032612" y="4192458"/>
            <a:ext cx="629394" cy="114823"/>
          </a:xfrm>
          <a:prstGeom prst="rect">
            <a:avLst/>
          </a:prstGeom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A166EA8-02E2-46E4-AF85-6712F410516F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707717" y="2178840"/>
            <a:ext cx="1378790" cy="57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5F898762-D447-43F1-97D1-F7A05F3CE6AF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6793356" y="648720"/>
            <a:ext cx="506026" cy="297663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9C6DD22-81E4-48C9-87B5-83B1FFFB265F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4192102" y="636422"/>
            <a:ext cx="506026" cy="297663"/>
          </a:xfrm>
          <a:prstGeom prst="rect">
            <a:avLst/>
          </a:prstGeom>
        </p:spPr>
      </p:pic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E01E6DB-4107-4FC2-97AD-4DE89BC2C453}"/>
              </a:ext>
            </a:extLst>
          </p:cNvPr>
          <p:cNvCxnSpPr>
            <a:stCxn id="14" idx="2"/>
          </p:cNvCxnSpPr>
          <p:nvPr/>
        </p:nvCxnSpPr>
        <p:spPr>
          <a:xfrm flipH="1">
            <a:off x="2168861" y="1404536"/>
            <a:ext cx="245328" cy="266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8669160-8067-470E-8540-AB2BB9824411}"/>
              </a:ext>
            </a:extLst>
          </p:cNvPr>
          <p:cNvCxnSpPr>
            <a:stCxn id="14" idx="2"/>
          </p:cNvCxnSpPr>
          <p:nvPr/>
        </p:nvCxnSpPr>
        <p:spPr>
          <a:xfrm>
            <a:off x="2414189" y="1404536"/>
            <a:ext cx="240756" cy="266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AE8DD8E-F36A-4BD7-96CC-10A75DCD748C}"/>
              </a:ext>
            </a:extLst>
          </p:cNvPr>
          <p:cNvCxnSpPr>
            <a:cxnSpLocks/>
            <a:stCxn id="60" idx="2"/>
            <a:endCxn id="14" idx="0"/>
          </p:cNvCxnSpPr>
          <p:nvPr/>
        </p:nvCxnSpPr>
        <p:spPr>
          <a:xfrm>
            <a:off x="2398611" y="372765"/>
            <a:ext cx="15578" cy="766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7DD9B68-6825-4759-9304-6BD19586A43D}"/>
              </a:ext>
            </a:extLst>
          </p:cNvPr>
          <p:cNvCxnSpPr>
            <a:cxnSpLocks/>
            <a:stCxn id="53" idx="2"/>
            <a:endCxn id="51" idx="1"/>
          </p:cNvCxnSpPr>
          <p:nvPr/>
        </p:nvCxnSpPr>
        <p:spPr>
          <a:xfrm>
            <a:off x="5722078" y="555626"/>
            <a:ext cx="509345" cy="220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33F875B-2C3E-4AEA-AC8A-44E9CD5D2049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flipH="1">
            <a:off x="5180733" y="555626"/>
            <a:ext cx="541345" cy="22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89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65" grpId="0"/>
      <p:bldP spid="80" grpId="0"/>
      <p:bldP spid="181" grpId="0"/>
      <p:bldP spid="16" grpId="0"/>
      <p:bldP spid="24" grpId="0"/>
      <p:bldP spid="1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4D4C69F9-AF6B-4E77-A005-B743CA227657}"/>
              </a:ext>
            </a:extLst>
          </p:cNvPr>
          <p:cNvSpPr/>
          <p:nvPr/>
        </p:nvSpPr>
        <p:spPr>
          <a:xfrm>
            <a:off x="1189675" y="1048758"/>
            <a:ext cx="7597138" cy="3741134"/>
          </a:xfrm>
          <a:prstGeom prst="roundRect">
            <a:avLst/>
          </a:prstGeom>
          <a:solidFill>
            <a:schemeClr val="bg1"/>
          </a:solidFill>
          <a:ln>
            <a:solidFill>
              <a:srgbClr val="0BCDD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Web Server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3DCC7D-90ED-4EEA-B84F-FEF1A7CDC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542BB4-099B-4635-ADF7-26227449A3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334" y="1393302"/>
            <a:ext cx="587091" cy="318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173-B93C-43A7-A35A-D32747A861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664" y="1984759"/>
            <a:ext cx="659757" cy="3652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288CFB-6E16-41CC-9193-E0B25AFE5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940" y="2661020"/>
            <a:ext cx="726667" cy="4213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789222-2D0C-4BE8-94BD-81BE1F04D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03" y="3733382"/>
            <a:ext cx="828675" cy="44867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03B8117-A2B1-4CC9-B486-8971EDFBF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4747" y="1883046"/>
            <a:ext cx="402936" cy="5335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A5A0D02-D802-403A-8AB4-0A804355BA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2649" y="3333460"/>
            <a:ext cx="410068" cy="44534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57A491A-E0F3-498D-B491-6BF2ADF0B7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3356" y="3278692"/>
            <a:ext cx="409631" cy="48025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FFB4FD8-2388-4728-AB26-29373044DA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0645" y="113756"/>
            <a:ext cx="630239" cy="26196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57AD9CA-2039-4A2A-9974-4C2622FB49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4838" y="42161"/>
            <a:ext cx="661037" cy="28577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5636625-E4B3-417F-9CB1-0D136FD2B2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9490" y="131739"/>
            <a:ext cx="258242" cy="24102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3F4156B-4864-4F47-99E3-AF22FA13F3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2612" y="54602"/>
            <a:ext cx="299538" cy="27956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08572C5-091A-445E-8474-71D9128797DF}"/>
              </a:ext>
            </a:extLst>
          </p:cNvPr>
          <p:cNvSpPr txBox="1"/>
          <p:nvPr/>
        </p:nvSpPr>
        <p:spPr>
          <a:xfrm>
            <a:off x="1390774" y="1584085"/>
            <a:ext cx="558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Server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B3A48D-7E6C-4859-BDDE-E411171A6956}"/>
              </a:ext>
            </a:extLst>
          </p:cNvPr>
          <p:cNvCxnSpPr>
            <a:stCxn id="60" idx="3"/>
            <a:endCxn id="56" idx="1"/>
          </p:cNvCxnSpPr>
          <p:nvPr/>
        </p:nvCxnSpPr>
        <p:spPr>
          <a:xfrm flipV="1">
            <a:off x="2527732" y="244740"/>
            <a:ext cx="822913" cy="7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4B7AE0F-3833-4949-A560-2041380BE371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3980884" y="244740"/>
            <a:ext cx="1067303" cy="1516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50F51E5E-8A46-4D7A-BA10-C61F85222A79}"/>
              </a:ext>
            </a:extLst>
          </p:cNvPr>
          <p:cNvCxnSpPr>
            <a:cxnSpLocks/>
            <a:stCxn id="58" idx="1"/>
            <a:endCxn id="221" idx="0"/>
          </p:cNvCxnSpPr>
          <p:nvPr/>
        </p:nvCxnSpPr>
        <p:spPr>
          <a:xfrm rot="10800000" flipV="1">
            <a:off x="6369308" y="185050"/>
            <a:ext cx="545530" cy="1631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6FDDB57-0AF3-4BD2-A30F-5E6B8796450C}"/>
              </a:ext>
            </a:extLst>
          </p:cNvPr>
          <p:cNvSpPr txBox="1"/>
          <p:nvPr/>
        </p:nvSpPr>
        <p:spPr>
          <a:xfrm>
            <a:off x="2557572" y="53202"/>
            <a:ext cx="510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44493F7-5EE2-4F4C-AB77-77C67811A82D}"/>
              </a:ext>
            </a:extLst>
          </p:cNvPr>
          <p:cNvCxnSpPr>
            <a:cxnSpLocks/>
          </p:cNvCxnSpPr>
          <p:nvPr/>
        </p:nvCxnSpPr>
        <p:spPr>
          <a:xfrm>
            <a:off x="3049989" y="2129395"/>
            <a:ext cx="1739589" cy="16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2C0D48F-0553-4FDC-B15C-72F179C7B260}"/>
              </a:ext>
            </a:extLst>
          </p:cNvPr>
          <p:cNvCxnSpPr>
            <a:cxnSpLocks/>
          </p:cNvCxnSpPr>
          <p:nvPr/>
        </p:nvCxnSpPr>
        <p:spPr>
          <a:xfrm>
            <a:off x="2136383" y="2415528"/>
            <a:ext cx="32478" cy="178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74C7F7A-C57F-4779-B10C-D8BD32C90203}"/>
              </a:ext>
            </a:extLst>
          </p:cNvPr>
          <p:cNvCxnSpPr>
            <a:cxnSpLocks/>
          </p:cNvCxnSpPr>
          <p:nvPr/>
        </p:nvCxnSpPr>
        <p:spPr>
          <a:xfrm>
            <a:off x="7172874" y="3551073"/>
            <a:ext cx="718407" cy="18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89D9020-DCD3-47B9-A477-1F0EB7655635}"/>
              </a:ext>
            </a:extLst>
          </p:cNvPr>
          <p:cNvCxnSpPr>
            <a:cxnSpLocks/>
            <a:stCxn id="125" idx="0"/>
            <a:endCxn id="68" idx="2"/>
          </p:cNvCxnSpPr>
          <p:nvPr/>
        </p:nvCxnSpPr>
        <p:spPr>
          <a:xfrm flipH="1" flipV="1">
            <a:off x="8273336" y="2231412"/>
            <a:ext cx="37942" cy="100728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CB4C3EED-D87F-47C5-BA97-3A916B7FF6C2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3350645" y="3758950"/>
            <a:ext cx="3647527" cy="608820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27EFB4E-E3B1-4F74-9CCF-E222EE7219B2}"/>
              </a:ext>
            </a:extLst>
          </p:cNvPr>
          <p:cNvCxnSpPr/>
          <p:nvPr/>
        </p:nvCxnSpPr>
        <p:spPr>
          <a:xfrm flipH="1">
            <a:off x="828984" y="3869136"/>
            <a:ext cx="284868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93BBD7F-5965-4C65-AC9A-85581F3FEE2A}"/>
              </a:ext>
            </a:extLst>
          </p:cNvPr>
          <p:cNvCxnSpPr/>
          <p:nvPr/>
        </p:nvCxnSpPr>
        <p:spPr>
          <a:xfrm flipH="1">
            <a:off x="828984" y="4010400"/>
            <a:ext cx="284868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43867EA-41E7-4EC3-BA90-295ED54FD189}"/>
              </a:ext>
            </a:extLst>
          </p:cNvPr>
          <p:cNvCxnSpPr/>
          <p:nvPr/>
        </p:nvCxnSpPr>
        <p:spPr>
          <a:xfrm flipH="1">
            <a:off x="820064" y="4138406"/>
            <a:ext cx="284868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CDEB12F-C7A9-45C5-B532-43DF50F409D8}"/>
              </a:ext>
            </a:extLst>
          </p:cNvPr>
          <p:cNvCxnSpPr>
            <a:stCxn id="58" idx="3"/>
            <a:endCxn id="62" idx="1"/>
          </p:cNvCxnSpPr>
          <p:nvPr/>
        </p:nvCxnSpPr>
        <p:spPr>
          <a:xfrm>
            <a:off x="7575875" y="185051"/>
            <a:ext cx="456737" cy="9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DA9F27C6-13C3-437D-9629-A271B06D1A63}"/>
              </a:ext>
            </a:extLst>
          </p:cNvPr>
          <p:cNvSpPr txBox="1"/>
          <p:nvPr/>
        </p:nvSpPr>
        <p:spPr>
          <a:xfrm>
            <a:off x="1380543" y="2226530"/>
            <a:ext cx="558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 Server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B3D5AF27-B5FA-47A8-88FF-7CB6867B6816}"/>
              </a:ext>
            </a:extLst>
          </p:cNvPr>
          <p:cNvCxnSpPr>
            <a:cxnSpLocks/>
          </p:cNvCxnSpPr>
          <p:nvPr/>
        </p:nvCxnSpPr>
        <p:spPr>
          <a:xfrm flipH="1">
            <a:off x="2233183" y="2409899"/>
            <a:ext cx="589175" cy="178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7FE7388-013A-4120-82A9-DACB14E0C570}"/>
              </a:ext>
            </a:extLst>
          </p:cNvPr>
          <p:cNvCxnSpPr>
            <a:cxnSpLocks/>
          </p:cNvCxnSpPr>
          <p:nvPr/>
        </p:nvCxnSpPr>
        <p:spPr>
          <a:xfrm>
            <a:off x="2233183" y="2418637"/>
            <a:ext cx="752784" cy="156601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F78BC674-29C6-4BBB-A110-6281C45EF5E9}"/>
              </a:ext>
            </a:extLst>
          </p:cNvPr>
          <p:cNvCxnSpPr>
            <a:cxnSpLocks/>
          </p:cNvCxnSpPr>
          <p:nvPr/>
        </p:nvCxnSpPr>
        <p:spPr>
          <a:xfrm>
            <a:off x="2940517" y="2378470"/>
            <a:ext cx="45450" cy="160618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3" name="Picture 212">
            <a:extLst>
              <a:ext uri="{FF2B5EF4-FFF2-40B4-BE49-F238E27FC236}">
                <a16:creationId xmlns:a16="http://schemas.microsoft.com/office/drawing/2014/main" id="{3799E126-4107-4217-BCE8-F482E807CD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9373" y="3308766"/>
            <a:ext cx="445516" cy="507830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87C028A6-3C82-4F1E-829B-CB6129AD0A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3866" y="1822395"/>
            <a:ext cx="607444" cy="620942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9F7E8C40-F62D-4C4F-98A2-560741B0F0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1796" y="1816866"/>
            <a:ext cx="635024" cy="649135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FF16A8B2-79CF-4445-B463-CCF509265E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8506" y="1997780"/>
            <a:ext cx="705820" cy="404660"/>
          </a:xfrm>
          <a:prstGeom prst="rect">
            <a:avLst/>
          </a:prstGeom>
        </p:spPr>
      </p:pic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10C6357-6666-4A7F-98E9-4FB788227122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841685" y="1552759"/>
            <a:ext cx="1139474" cy="62592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1222CBF-3820-4DC0-A98B-5B2C143F322B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804421" y="2167371"/>
            <a:ext cx="109644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97405B5A-EEA7-4459-B1A0-C0D083B0F0D4}"/>
              </a:ext>
            </a:extLst>
          </p:cNvPr>
          <p:cNvCxnSpPr>
            <a:endCxn id="13" idx="3"/>
          </p:cNvCxnSpPr>
          <p:nvPr/>
        </p:nvCxnSpPr>
        <p:spPr>
          <a:xfrm flipH="1">
            <a:off x="872474" y="2277490"/>
            <a:ext cx="1068024" cy="594221"/>
          </a:xfrm>
          <a:prstGeom prst="straightConnector1">
            <a:avLst/>
          </a:prstGeom>
          <a:ln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E3D99CE-098E-4F7D-8CA9-EDB70386858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84687" y="1074100"/>
            <a:ext cx="522199" cy="3469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988DC-CD5D-4CBF-BB30-07F1EDF058F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72686" y="1643796"/>
            <a:ext cx="1268569" cy="13121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2F731C-BB27-4126-B479-C230092412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65254" y="1138868"/>
            <a:ext cx="297870" cy="2656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E19DE4-48D3-4532-8099-EBFAD1261404}"/>
              </a:ext>
            </a:extLst>
          </p:cNvPr>
          <p:cNvSpPr txBox="1"/>
          <p:nvPr/>
        </p:nvSpPr>
        <p:spPr>
          <a:xfrm>
            <a:off x="2573890" y="1147906"/>
            <a:ext cx="558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ELB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55E81C-EEC6-425B-B24E-D5C0F4A20F3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82601" y="567735"/>
            <a:ext cx="242288" cy="3469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F6C3D42-DD28-4019-AD50-7C84542DF410}"/>
              </a:ext>
            </a:extLst>
          </p:cNvPr>
          <p:cNvSpPr txBox="1"/>
          <p:nvPr/>
        </p:nvSpPr>
        <p:spPr>
          <a:xfrm>
            <a:off x="2541730" y="613805"/>
            <a:ext cx="77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Route53</a:t>
            </a:r>
          </a:p>
          <a:p>
            <a:r>
              <a:rPr lang="en-US" sz="1000" dirty="0"/>
              <a:t>(abc.com)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E696CFD-1AA3-49D9-A1E4-C3146C6A191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16319" y="1872163"/>
            <a:ext cx="352145" cy="4692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CA6765E-EE24-43AC-9268-EA123BBF4C7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90492" y="2377761"/>
            <a:ext cx="650564" cy="15360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2B02C31-FBA5-41A1-BA8C-BDB6217B06C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929613" y="2466823"/>
            <a:ext cx="192008" cy="1536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60B2F9-497B-4FDF-A505-3DE5D4CE16F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297344" y="2454614"/>
            <a:ext cx="192008" cy="15360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A753FDD-AB4F-4E54-89DE-3BA6F637A28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487118" y="1658526"/>
            <a:ext cx="352949" cy="32773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6DC74A4-EDD1-4A47-988F-282418E15A8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12241" y="1478040"/>
            <a:ext cx="503745" cy="13828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91B8D1C-0774-48D4-8D14-42E4E587EA6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56884" y="613805"/>
            <a:ext cx="323849" cy="34289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FCB9F65-835A-4BD7-B406-A4502ACCE72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231423" y="604280"/>
            <a:ext cx="323849" cy="34289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BB73B40-1950-4AC2-B815-61EBEE3192F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556340" y="228455"/>
            <a:ext cx="331476" cy="32717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ACC043A-91BD-479B-ADE3-F3B61764622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367005" y="81233"/>
            <a:ext cx="803372" cy="14767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400BF25-3077-4F7F-8CE3-384CB3F3FE9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58005" y="1616323"/>
            <a:ext cx="630661" cy="61508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1932544-AD7B-470F-B707-972BB4F36ED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856477" y="1466321"/>
            <a:ext cx="786882" cy="17287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6C2D3B9-EFC0-4507-9DAF-39182E8FB02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086507" y="2589381"/>
            <a:ext cx="373659" cy="33500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243A4B5-A9B6-45DD-997E-0C5E57CFF3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4530" y="3170477"/>
            <a:ext cx="635024" cy="64913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326CF9A-AA53-410E-BE67-1708952D442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86038" y="3792333"/>
            <a:ext cx="192008" cy="15360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68106B77-452A-4B3D-8AD7-041C91C62C7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841669" y="3146140"/>
            <a:ext cx="337041" cy="13612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C4C039E-2ACB-48E1-855C-979280B7459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702114" y="3758133"/>
            <a:ext cx="516944" cy="17231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FEDC101-7B8C-47CD-B15A-E96886719B6F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981159" y="4237351"/>
            <a:ext cx="443964" cy="50783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8CDEE6B4-A170-4964-A9F9-B4FCD68E53B6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028856" y="4673032"/>
            <a:ext cx="348570" cy="153607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D2666275-A2D6-47B5-A098-00B1A5D1941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654945" y="4001940"/>
            <a:ext cx="662044" cy="69555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2BB4A3B9-96DF-4B58-8122-D18FC3609640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603845" y="4631872"/>
            <a:ext cx="1056835" cy="176692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38614957-5F30-40DC-8290-5A319666C99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445787" y="3495044"/>
            <a:ext cx="685800" cy="12858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D233462E-ABB4-47E6-91A8-101914A42DEB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822156" y="4079500"/>
            <a:ext cx="544849" cy="615359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100A38A6-EFDC-4987-8902-B9C889047E3A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946198" y="4674219"/>
            <a:ext cx="327516" cy="14192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C1114387-A623-4ACB-A644-DE883619EF98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5899" y="4166686"/>
            <a:ext cx="804165" cy="16658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8AA835C1-C27E-4A5C-848C-FCC0E0FAF91E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535989" y="2632343"/>
            <a:ext cx="567391" cy="17408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B881A9E-F833-46EA-9DE4-4046712A9F83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897117" y="3238697"/>
            <a:ext cx="828322" cy="929749"/>
          </a:xfrm>
          <a:prstGeom prst="rect">
            <a:avLst/>
          </a:prstGeom>
        </p:spPr>
      </p:pic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E515B670-7C09-4380-AE7E-1A86F5D6D42A}"/>
              </a:ext>
            </a:extLst>
          </p:cNvPr>
          <p:cNvCxnSpPr>
            <a:cxnSpLocks/>
            <a:endCxn id="39" idx="0"/>
          </p:cNvCxnSpPr>
          <p:nvPr/>
        </p:nvCxnSpPr>
        <p:spPr>
          <a:xfrm rot="16200000" flipH="1">
            <a:off x="2821480" y="2227257"/>
            <a:ext cx="1272916" cy="939490"/>
          </a:xfrm>
          <a:prstGeom prst="bentConnector3">
            <a:avLst>
              <a:gd name="adj1" fmla="val 50000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029B6DA-03CB-4704-8515-119F22EDEE11}"/>
              </a:ext>
            </a:extLst>
          </p:cNvPr>
          <p:cNvSpPr txBox="1"/>
          <p:nvPr/>
        </p:nvSpPr>
        <p:spPr>
          <a:xfrm>
            <a:off x="3337139" y="2851319"/>
            <a:ext cx="920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Users Clicks/Actions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4B6CB64-0B7C-450B-9E5E-01C15ECCE8FB}"/>
              </a:ext>
            </a:extLst>
          </p:cNvPr>
          <p:cNvCxnSpPr>
            <a:cxnSpLocks/>
          </p:cNvCxnSpPr>
          <p:nvPr/>
        </p:nvCxnSpPr>
        <p:spPr>
          <a:xfrm>
            <a:off x="4343400" y="3551073"/>
            <a:ext cx="93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7DAF0B6-44AE-45DB-BDE5-F62F56B0FEA9}"/>
              </a:ext>
            </a:extLst>
          </p:cNvPr>
          <p:cNvCxnSpPr>
            <a:cxnSpLocks/>
          </p:cNvCxnSpPr>
          <p:nvPr/>
        </p:nvCxnSpPr>
        <p:spPr>
          <a:xfrm flipV="1">
            <a:off x="6117336" y="3542728"/>
            <a:ext cx="578628" cy="1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C5AB61C0-BA1C-4D3B-96A8-8EF33F3CA366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032612" y="4192458"/>
            <a:ext cx="629394" cy="114823"/>
          </a:xfrm>
          <a:prstGeom prst="rect">
            <a:avLst/>
          </a:prstGeom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A166EA8-02E2-46E4-AF85-6712F410516F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707717" y="2178840"/>
            <a:ext cx="1378790" cy="57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5F898762-D447-43F1-97D1-F7A05F3CE6AF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6793356" y="648720"/>
            <a:ext cx="506026" cy="297663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9C6DD22-81E4-48C9-87B5-83B1FFFB265F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4192102" y="636422"/>
            <a:ext cx="506026" cy="297663"/>
          </a:xfrm>
          <a:prstGeom prst="rect">
            <a:avLst/>
          </a:prstGeom>
        </p:spPr>
      </p:pic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E01E6DB-4107-4FC2-97AD-4DE89BC2C453}"/>
              </a:ext>
            </a:extLst>
          </p:cNvPr>
          <p:cNvCxnSpPr>
            <a:stCxn id="14" idx="2"/>
          </p:cNvCxnSpPr>
          <p:nvPr/>
        </p:nvCxnSpPr>
        <p:spPr>
          <a:xfrm flipH="1">
            <a:off x="2168861" y="1404536"/>
            <a:ext cx="245328" cy="266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8669160-8067-470E-8540-AB2BB9824411}"/>
              </a:ext>
            </a:extLst>
          </p:cNvPr>
          <p:cNvCxnSpPr>
            <a:stCxn id="14" idx="2"/>
          </p:cNvCxnSpPr>
          <p:nvPr/>
        </p:nvCxnSpPr>
        <p:spPr>
          <a:xfrm>
            <a:off x="2414189" y="1404536"/>
            <a:ext cx="240756" cy="266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AE8DD8E-F36A-4BD7-96CC-10A75DCD748C}"/>
              </a:ext>
            </a:extLst>
          </p:cNvPr>
          <p:cNvCxnSpPr>
            <a:cxnSpLocks/>
            <a:stCxn id="60" idx="2"/>
            <a:endCxn id="14" idx="0"/>
          </p:cNvCxnSpPr>
          <p:nvPr/>
        </p:nvCxnSpPr>
        <p:spPr>
          <a:xfrm>
            <a:off x="2398611" y="372765"/>
            <a:ext cx="15578" cy="766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7DD9B68-6825-4759-9304-6BD19586A43D}"/>
              </a:ext>
            </a:extLst>
          </p:cNvPr>
          <p:cNvCxnSpPr>
            <a:cxnSpLocks/>
            <a:stCxn id="53" idx="2"/>
            <a:endCxn id="51" idx="1"/>
          </p:cNvCxnSpPr>
          <p:nvPr/>
        </p:nvCxnSpPr>
        <p:spPr>
          <a:xfrm>
            <a:off x="5722078" y="555626"/>
            <a:ext cx="509345" cy="220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33F875B-2C3E-4AEA-AC8A-44E9CD5D2049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flipH="1">
            <a:off x="5180733" y="555626"/>
            <a:ext cx="541345" cy="22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E95F3D-C7E9-4782-AEEB-5F1501DC1560}"/>
              </a:ext>
            </a:extLst>
          </p:cNvPr>
          <p:cNvSpPr txBox="1"/>
          <p:nvPr/>
        </p:nvSpPr>
        <p:spPr>
          <a:xfrm>
            <a:off x="1371600" y="2048530"/>
            <a:ext cx="7013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AWS APPLICATION MANAGEMENT SERVICES</a:t>
            </a:r>
          </a:p>
        </p:txBody>
      </p:sp>
    </p:spTree>
    <p:extLst>
      <p:ext uri="{BB962C8B-B14F-4D97-AF65-F5344CB8AC3E}">
        <p14:creationId xmlns:p14="http://schemas.microsoft.com/office/powerpoint/2010/main" val="207944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-02_13_19" id="{C9B9A2C6-BF28-F241-A818-49EC77AA6F40}" vid="{516013FF-F079-5946-B996-92AED50273F1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-02_13_19" id="{C9B9A2C6-BF28-F241-A818-49EC77AA6F40}" vid="{C0986C98-8313-6245-9FCD-C4F731E5062B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-02_13_19" id="{C9B9A2C6-BF28-F241-A818-49EC77AA6F40}" vid="{33E35B42-C727-2C47-A26D-98EA73264AC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1294602DA2347BCA169ED228425AD" ma:contentTypeVersion="13" ma:contentTypeDescription="Create a new document." ma:contentTypeScope="" ma:versionID="e202bd78e52d096d3cee6c7c86d4d3ac">
  <xsd:schema xmlns:xsd="http://www.w3.org/2001/XMLSchema" xmlns:xs="http://www.w3.org/2001/XMLSchema" xmlns:p="http://schemas.microsoft.com/office/2006/metadata/properties" xmlns:ns3="2cc7c810-5e1e-46f8-abeb-812d0158db73" xmlns:ns4="577da0a6-5e99-4494-995e-79798bb4556e" targetNamespace="http://schemas.microsoft.com/office/2006/metadata/properties" ma:root="true" ma:fieldsID="a83f6f0b8b8082ea08c8acb42174f259" ns3:_="" ns4:_="">
    <xsd:import namespace="2cc7c810-5e1e-46f8-abeb-812d0158db73"/>
    <xsd:import namespace="577da0a6-5e99-4494-995e-79798bb4556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c7c810-5e1e-46f8-abeb-812d0158db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da0a6-5e99-4494-995e-79798bb455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F87011-38F3-4ADB-AE45-3B1C7819E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c7c810-5e1e-46f8-abeb-812d0158db73"/>
    <ds:schemaRef ds:uri="577da0a6-5e99-4494-995e-79798bb455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09DC91-413E-4EEB-9704-CBA19D9275B8}">
  <ds:schemaRefs>
    <ds:schemaRef ds:uri="2cc7c810-5e1e-46f8-abeb-812d0158db73"/>
    <ds:schemaRef ds:uri="http://schemas.microsoft.com/office/infopath/2007/PartnerControl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577da0a6-5e99-4494-995e-79798bb4556e"/>
  </ds:schemaRefs>
</ds:datastoreItem>
</file>

<file path=customXml/itemProps3.xml><?xml version="1.0" encoding="utf-8"?>
<ds:datastoreItem xmlns:ds="http://schemas.openxmlformats.org/officeDocument/2006/customXml" ds:itemID="{CA10018F-A19C-4532-A454-A0FEDD40EC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166</Words>
  <Application>Microsoft Office PowerPoint</Application>
  <PresentationFormat>On-screen Show (16:9)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Covers</vt:lpstr>
      <vt:lpstr>General</vt:lpstr>
      <vt:lpstr>Breakers</vt:lpstr>
      <vt:lpstr>AWS Kumo Series#1 </vt:lpstr>
      <vt:lpstr>USECASE – Develop a simple mini version of abc.com</vt:lpstr>
      <vt:lpstr>Let's try to build a Media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iStaff Intelligent Staff Provisioning System </dc:title>
  <dc:creator>Sathish Venkateswarlu</dc:creator>
  <cp:lastModifiedBy>Sathish Venkateswarlu</cp:lastModifiedBy>
  <cp:revision>1</cp:revision>
  <dcterms:created xsi:type="dcterms:W3CDTF">2020-10-26T17:48:26Z</dcterms:created>
  <dcterms:modified xsi:type="dcterms:W3CDTF">2021-06-08T13:50:14Z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0x01010059A1294602DA2347BCA169ED228425AD</vt:lpwstr>
  </property>
</Properties>
</file>