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5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PHYSICS SIMULATION in Python USING </a:t>
            </a:r>
            <a:br>
              <a:rPr lang="en-US" sz="8800" b="1" i="1" dirty="0"/>
            </a:br>
            <a:br>
              <a:rPr lang="en-US" sz="8800" b="1" i="1" dirty="0"/>
            </a:b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Satwik Gupta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2A6533B-7B35-3B50-887C-86FCFFDD8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03" y="3785392"/>
            <a:ext cx="49339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module for 2d physics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on the Chipmunk 2D library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Excellent for working with Pygame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Well tested and no weird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>
            <a:extLst>
              <a:ext uri="{FF2B5EF4-FFF2-40B4-BE49-F238E27FC236}">
                <a16:creationId xmlns:a16="http://schemas.microsoft.com/office/drawing/2014/main" id="{00F9A26E-9447-64B3-ED33-3DF8FF99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EB48-AC71-A04D-D086-9D75D094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4574C0-E90C-4F69-ABAD-4DABE4D3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6024" y="2138363"/>
            <a:ext cx="8519952" cy="36957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5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9F1E-0731-8C9F-885E-935271C9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9F929-EB97-C50A-FBFC-E2E9ACE5B2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PYMUNK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DA3C8-2E9B-5F96-4B19-017ED4C016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DE6D4-1D89-6F15-9F6A-57CAFF871CB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BASIC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4CE9BF-8F64-F327-9802-3BFEF0E0C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872BBF-4073-BCED-7639-13861DA00D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WORKING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D1EBB4-1806-3F5E-32D0-B13C35C050A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579006-C078-A828-7B22-47732FD45A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ADVANCED, EXAMPLES and DOCUMENTATION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00AD72-CFE1-488A-8190-97CC76D5AA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9F32595-7567-5A39-F475-3CD157E12E2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EE31E37-0089-5099-9F61-4F70F89A15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FAF5E03-8C34-BA0E-322B-3A7CAECAB89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5145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{BD82ABC5-CEDF-4108-A4ED-C862362CFC00}tf22318419_win32</Template>
  <TotalTime>551</TotalTime>
  <Words>55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Monoline</vt:lpstr>
      <vt:lpstr>PHYSICS SIMULATION in Python USING   </vt:lpstr>
      <vt:lpstr>PowerPoint Presentation</vt:lpstr>
      <vt:lpstr>DEMO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SIMULATION in Python USING</dc:title>
  <dc:creator>Satwik Gupta</dc:creator>
  <cp:lastModifiedBy>Satwik Gupta</cp:lastModifiedBy>
  <cp:revision>2</cp:revision>
  <dcterms:created xsi:type="dcterms:W3CDTF">2024-01-15T09:45:16Z</dcterms:created>
  <dcterms:modified xsi:type="dcterms:W3CDTF">2024-01-15T18:56:58Z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