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F1ED-B5D7-4F6F-91E1-841720459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0F028-AD8B-4BF6-9553-D394EFB66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721A-3A68-415A-B7CF-4628D229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5FA5-6583-4AF9-912E-F287B044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CE37-D481-41AE-AE3C-23337132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AC67-EAC6-4490-9C6E-8E2F6BD6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5B158-3999-400F-8184-D64EA2FA2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9AF3-FA1F-45D5-A5AC-C6E24232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4803-DFFC-499E-A10E-3A9EF9FE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7A49-3864-4717-B344-C6FCC8B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62850-2CD3-445B-94C5-F78CAD66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D366D-C05E-410B-8C68-5E83F9CA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94-F959-4F34-B22B-3FF30D7D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2653-F431-40AB-BA94-96DA598A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DAB6-83D0-4E39-926B-68AD44C8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57B-E590-433A-B8C6-118A875C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9D95-9734-4ACC-A03B-BB2E026C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30A9-0B20-4DFE-8E91-1F0AC1BC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19A0-EDFC-4297-B822-AFAF9DC0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6B6C-A2B2-4042-8021-D431705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3114-FC16-4BF2-BD70-79372ECA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9210-4C7E-44DA-A275-FDD7C8E5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29CF-A1FE-4F0D-97AB-1EF5D354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BA4D-37E0-4048-B644-F16DA9DD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06B8-7CA3-421B-ADD5-CEEA9C01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1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C4BF-6CCD-457E-AD64-BC9E51AA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72FE-2115-4EE0-99C9-C968E6569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5B27F-A683-48F3-82E9-813677006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C8F5-226E-4F5D-A173-ADD049A2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F433-7797-49B4-A0D7-17E1564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BF96-DB2C-434B-929A-CFF047F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65B5-50E7-447B-8011-1E56A479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9573-F41C-406C-9EFD-995DC1BD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9A75E-BA4D-47A5-B938-B715F5CD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CA9A-5739-4F77-9E16-29DB83CCD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0507-C457-44D9-943A-CF313F5E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FAD8B-626B-4EF1-8AF4-1D1DC44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7B712-4557-4F6D-BE08-F12417AC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80F2B-078E-4370-9BF1-553A6CB5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B90E-F40D-4EB9-B682-C5920A48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CFCB5-B8E3-4ABF-9A34-460589E1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A2074-FE84-4A19-B3EC-6CE67B5F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CC363-5371-4FCF-933D-EB287ED7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C9B4E-8896-4A29-8E98-44A3C5C9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F476-37FD-4167-A704-5BC0E6E9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0C27-47B2-41B0-B230-06CE826F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3E2D-A59E-4727-83F2-2F2D48EE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7D74-348F-4CFC-BCA1-6FCCB132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A7A7-4B16-403A-8601-068AA0F5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3D2A3-48FE-41EB-92F2-32D73E70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463B-1160-4DD4-B5EC-6AA8ED14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C5450-EDC7-45E4-8993-5DF33E4B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1940-3A06-4669-B2A7-F3A1079D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1DF8-64C3-4FF8-A426-993B3947F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5A7DE-DD2B-4D81-891D-E1C1D965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445F-4460-4FE7-9C25-99263C7A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C9CE3-431B-4946-9D5F-E81E1F56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828D-C3A0-475D-A748-917099F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DD4C5-4D74-4511-B0E6-13D76D8E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1F9C-ECB1-4867-96E6-7DAECC9C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C987-944A-4397-AF00-60137B71F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251B-DAEF-4D52-8898-E8E13A961C7A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348A-7702-4D06-B399-490447E17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C1B9-BADE-4903-9675-374667782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300C-B1F3-4AD5-9331-8573D73B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AA7E-01E3-4743-9EE8-CCBCC4B75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saagaggsyysus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E82B-BC53-4D8F-80B7-5E23E84D4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2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saagaggsyysus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saagaggsyysus</dc:title>
  <dc:creator>SATWIK MOHANTY</dc:creator>
  <cp:lastModifiedBy>SATWIK MOHANTY</cp:lastModifiedBy>
  <cp:revision>1</cp:revision>
  <dcterms:created xsi:type="dcterms:W3CDTF">2021-03-03T11:52:56Z</dcterms:created>
  <dcterms:modified xsi:type="dcterms:W3CDTF">2021-03-03T11:53:03Z</dcterms:modified>
</cp:coreProperties>
</file>