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3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1" r:id="rId4"/>
    <p:sldId id="259" r:id="rId5"/>
    <p:sldId id="260" r:id="rId6"/>
    <p:sldId id="266" r:id="rId7"/>
    <p:sldId id="262" r:id="rId8"/>
    <p:sldId id="267" r:id="rId9"/>
    <p:sldId id="269" r:id="rId10"/>
    <p:sldId id="265" r:id="rId11"/>
    <p:sldId id="268" r:id="rId12"/>
    <p:sldId id="264" r:id="rId13"/>
    <p:sldId id="275" r:id="rId14"/>
    <p:sldId id="277" r:id="rId15"/>
    <p:sldId id="272" r:id="rId16"/>
    <p:sldId id="273" r:id="rId17"/>
    <p:sldId id="274" r:id="rId18"/>
    <p:sldId id="276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9A5A8D-B6C1-4E6C-A781-A8786AA2190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IN"/>
        </a:p>
      </dgm:t>
    </dgm:pt>
    <dgm:pt modelId="{819FDE6B-84A7-4BA5-82C3-805A7536F68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Current closing Price</a:t>
          </a:r>
        </a:p>
        <a:p>
          <a:pPr>
            <a:lnSpc>
              <a:spcPct val="100000"/>
            </a:lnSpc>
            <a:defRPr cap="all"/>
          </a:pPr>
          <a:endParaRPr lang="en-IN" dirty="0"/>
        </a:p>
        <a:p>
          <a:pPr>
            <a:lnSpc>
              <a:spcPct val="100000"/>
            </a:lnSpc>
            <a:defRPr cap="all"/>
          </a:pPr>
          <a:endParaRPr lang="en-IN" dirty="0"/>
        </a:p>
        <a:p>
          <a:endParaRPr lang="en-IN" dirty="0"/>
        </a:p>
      </dgm:t>
    </dgm:pt>
    <dgm:pt modelId="{2523F44C-37BA-4AD0-8F70-697B1B3C97A8}" type="parTrans" cxnId="{BF389595-175C-443A-923C-3F7442B6BD43}">
      <dgm:prSet/>
      <dgm:spPr/>
      <dgm:t>
        <a:bodyPr/>
        <a:lstStyle/>
        <a:p>
          <a:endParaRPr lang="en-IN"/>
        </a:p>
      </dgm:t>
    </dgm:pt>
    <dgm:pt modelId="{82074709-4604-44F6-AEDF-68F959B3B730}" type="sibTrans" cxnId="{BF389595-175C-443A-923C-3F7442B6BD43}">
      <dgm:prSet/>
      <dgm:spPr/>
      <dgm:t>
        <a:bodyPr/>
        <a:lstStyle/>
        <a:p>
          <a:endParaRPr lang="en-IN"/>
        </a:p>
      </dgm:t>
    </dgm:pt>
    <dgm:pt modelId="{21612E76-7FA0-460B-8F5A-11A0C6B0BC32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All time low</a:t>
          </a:r>
        </a:p>
        <a:p>
          <a:pPr>
            <a:lnSpc>
              <a:spcPct val="100000"/>
            </a:lnSpc>
            <a:defRPr cap="all"/>
          </a:pPr>
          <a:endParaRPr lang="en-IN" dirty="0"/>
        </a:p>
        <a:p>
          <a:pPr>
            <a:lnSpc>
              <a:spcPct val="100000"/>
            </a:lnSpc>
            <a:defRPr cap="all"/>
          </a:pPr>
          <a:endParaRPr lang="en-IN" dirty="0"/>
        </a:p>
        <a:p>
          <a:endParaRPr lang="en-IN" dirty="0"/>
        </a:p>
      </dgm:t>
    </dgm:pt>
    <dgm:pt modelId="{35ECCF61-80CF-423B-B76B-941A1B809B86}" type="parTrans" cxnId="{8BFD0FF2-BC98-4096-ACAE-112C8F842982}">
      <dgm:prSet/>
      <dgm:spPr/>
      <dgm:t>
        <a:bodyPr/>
        <a:lstStyle/>
        <a:p>
          <a:endParaRPr lang="en-IN"/>
        </a:p>
      </dgm:t>
    </dgm:pt>
    <dgm:pt modelId="{47EF1174-FE16-4D6B-B991-B6E3843A76F9}" type="sibTrans" cxnId="{8BFD0FF2-BC98-4096-ACAE-112C8F842982}">
      <dgm:prSet/>
      <dgm:spPr/>
      <dgm:t>
        <a:bodyPr/>
        <a:lstStyle/>
        <a:p>
          <a:endParaRPr lang="en-IN"/>
        </a:p>
      </dgm:t>
    </dgm:pt>
    <dgm:pt modelId="{9FBFBB0C-55AA-4EB7-AE26-7CA0C018B55B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All time high</a:t>
          </a:r>
        </a:p>
        <a:p>
          <a:pPr>
            <a:lnSpc>
              <a:spcPct val="100000"/>
            </a:lnSpc>
            <a:defRPr cap="all"/>
          </a:pPr>
          <a:endParaRPr lang="en-IN"/>
        </a:p>
        <a:p>
          <a:endParaRPr lang="en-IN"/>
        </a:p>
      </dgm:t>
    </dgm:pt>
    <dgm:pt modelId="{5A4C7332-0B88-4EB8-A7C7-F79770FEAA2E}" type="parTrans" cxnId="{047600BC-55B6-4873-AF98-1070827A27A9}">
      <dgm:prSet/>
      <dgm:spPr/>
      <dgm:t>
        <a:bodyPr/>
        <a:lstStyle/>
        <a:p>
          <a:endParaRPr lang="en-IN"/>
        </a:p>
      </dgm:t>
    </dgm:pt>
    <dgm:pt modelId="{2E0A1B09-AC18-48E0-B40A-5203B89F4948}" type="sibTrans" cxnId="{047600BC-55B6-4873-AF98-1070827A27A9}">
      <dgm:prSet/>
      <dgm:spPr/>
      <dgm:t>
        <a:bodyPr/>
        <a:lstStyle/>
        <a:p>
          <a:endParaRPr lang="en-IN"/>
        </a:p>
      </dgm:t>
    </dgm:pt>
    <dgm:pt modelId="{4727C100-CA74-4A89-82A3-CD8FA53E2CCB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/>
            <a:t>Average Price in last 52 weeks</a:t>
          </a:r>
        </a:p>
        <a:p>
          <a:pPr>
            <a:lnSpc>
              <a:spcPct val="100000"/>
            </a:lnSpc>
            <a:defRPr cap="all"/>
          </a:pPr>
          <a:endParaRPr lang="en-IN" b="1"/>
        </a:p>
        <a:p>
          <a:endParaRPr lang="en-IN" b="1"/>
        </a:p>
      </dgm:t>
    </dgm:pt>
    <dgm:pt modelId="{4326220A-FC65-4F78-8DF4-5CBCF5CB497A}" type="parTrans" cxnId="{391B2496-AC8B-45DA-AACA-79B0A52FEE5E}">
      <dgm:prSet/>
      <dgm:spPr/>
      <dgm:t>
        <a:bodyPr/>
        <a:lstStyle/>
        <a:p>
          <a:endParaRPr lang="en-IN"/>
        </a:p>
      </dgm:t>
    </dgm:pt>
    <dgm:pt modelId="{26456468-5BD8-492C-9835-3A6208174008}" type="sibTrans" cxnId="{391B2496-AC8B-45DA-AACA-79B0A52FEE5E}">
      <dgm:prSet/>
      <dgm:spPr/>
      <dgm:t>
        <a:bodyPr/>
        <a:lstStyle/>
        <a:p>
          <a:endParaRPr lang="en-IN"/>
        </a:p>
      </dgm:t>
    </dgm:pt>
    <dgm:pt modelId="{898924D3-25B1-429C-8560-597ED4E98E91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Highest Volume Traded</a:t>
          </a:r>
        </a:p>
        <a:p>
          <a:pPr>
            <a:lnSpc>
              <a:spcPct val="100000"/>
            </a:lnSpc>
            <a:defRPr cap="all"/>
          </a:pPr>
          <a:endParaRPr lang="en-IN"/>
        </a:p>
        <a:p>
          <a:endParaRPr lang="en-IN"/>
        </a:p>
      </dgm:t>
    </dgm:pt>
    <dgm:pt modelId="{608595FD-0CDB-4C47-82A8-0A32D7349B20}" type="parTrans" cxnId="{41721680-848C-40CE-8CDE-23606670EAAD}">
      <dgm:prSet/>
      <dgm:spPr/>
      <dgm:t>
        <a:bodyPr/>
        <a:lstStyle/>
        <a:p>
          <a:endParaRPr lang="en-IN"/>
        </a:p>
      </dgm:t>
    </dgm:pt>
    <dgm:pt modelId="{6EB778FB-AF99-454A-9A11-0F0713C1C4A8}" type="sibTrans" cxnId="{41721680-848C-40CE-8CDE-23606670EAAD}">
      <dgm:prSet/>
      <dgm:spPr/>
      <dgm:t>
        <a:bodyPr/>
        <a:lstStyle/>
        <a:p>
          <a:endParaRPr lang="en-IN"/>
        </a:p>
      </dgm:t>
    </dgm:pt>
    <dgm:pt modelId="{56469123-E9D3-42C2-AB08-86DC7BBA6AB9}" type="pres">
      <dgm:prSet presAssocID="{4A9A5A8D-B6C1-4E6C-A781-A8786AA2190C}" presName="root" presStyleCnt="0">
        <dgm:presLayoutVars>
          <dgm:dir/>
          <dgm:resizeHandles val="exact"/>
        </dgm:presLayoutVars>
      </dgm:prSet>
      <dgm:spPr/>
    </dgm:pt>
    <dgm:pt modelId="{DD44C726-468C-493C-8677-93154DF2BF3B}" type="pres">
      <dgm:prSet presAssocID="{819FDE6B-84A7-4BA5-82C3-805A7536F680}" presName="compNode" presStyleCnt="0"/>
      <dgm:spPr/>
    </dgm:pt>
    <dgm:pt modelId="{F64DEBF1-39B7-41B6-A9BC-7B95ACCD38D8}" type="pres">
      <dgm:prSet presAssocID="{819FDE6B-84A7-4BA5-82C3-805A7536F680}" presName="iconBgRect" presStyleLbl="bgShp" presStyleIdx="0" presStyleCnt="5"/>
      <dgm:spPr/>
    </dgm:pt>
    <dgm:pt modelId="{8A11D5E9-E791-4151-8AF1-8D24D8AA517B}" type="pres">
      <dgm:prSet presAssocID="{819FDE6B-84A7-4BA5-82C3-805A7536F68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76E3E99-EC01-4CF7-BB62-97EB40C2C83F}" type="pres">
      <dgm:prSet presAssocID="{819FDE6B-84A7-4BA5-82C3-805A7536F680}" presName="spaceRect" presStyleCnt="0"/>
      <dgm:spPr/>
    </dgm:pt>
    <dgm:pt modelId="{EF839479-3183-4BBC-945A-8FE9BBBE3094}" type="pres">
      <dgm:prSet presAssocID="{819FDE6B-84A7-4BA5-82C3-805A7536F680}" presName="textRect" presStyleLbl="revTx" presStyleIdx="0" presStyleCnt="5">
        <dgm:presLayoutVars>
          <dgm:chMax val="1"/>
          <dgm:chPref val="1"/>
        </dgm:presLayoutVars>
      </dgm:prSet>
      <dgm:spPr/>
    </dgm:pt>
    <dgm:pt modelId="{6F4B6C19-2F1C-4EF2-9D4E-04CA0856B5D6}" type="pres">
      <dgm:prSet presAssocID="{82074709-4604-44F6-AEDF-68F959B3B730}" presName="sibTrans" presStyleCnt="0"/>
      <dgm:spPr/>
    </dgm:pt>
    <dgm:pt modelId="{CD5767FD-927E-4F20-AD8B-30585CF5A105}" type="pres">
      <dgm:prSet presAssocID="{21612E76-7FA0-460B-8F5A-11A0C6B0BC32}" presName="compNode" presStyleCnt="0"/>
      <dgm:spPr/>
    </dgm:pt>
    <dgm:pt modelId="{A09AA06A-319F-47FC-82AD-84ED0524A35D}" type="pres">
      <dgm:prSet presAssocID="{21612E76-7FA0-460B-8F5A-11A0C6B0BC32}" presName="iconBgRect" presStyleLbl="bgShp" presStyleIdx="1" presStyleCnt="5"/>
      <dgm:spPr/>
    </dgm:pt>
    <dgm:pt modelId="{09C6F8FF-C770-42AF-B1A0-154C23679756}" type="pres">
      <dgm:prSet presAssocID="{21612E76-7FA0-460B-8F5A-11A0C6B0BC3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0FAB030-741F-41C9-B6A7-3D3F2B5B7DB5}" type="pres">
      <dgm:prSet presAssocID="{21612E76-7FA0-460B-8F5A-11A0C6B0BC32}" presName="spaceRect" presStyleCnt="0"/>
      <dgm:spPr/>
    </dgm:pt>
    <dgm:pt modelId="{242A9814-3CDD-4D2E-A63E-897283A8FA6E}" type="pres">
      <dgm:prSet presAssocID="{21612E76-7FA0-460B-8F5A-11A0C6B0BC32}" presName="textRect" presStyleLbl="revTx" presStyleIdx="1" presStyleCnt="5">
        <dgm:presLayoutVars>
          <dgm:chMax val="1"/>
          <dgm:chPref val="1"/>
        </dgm:presLayoutVars>
      </dgm:prSet>
      <dgm:spPr/>
    </dgm:pt>
    <dgm:pt modelId="{7EF8BBDB-DCB7-4C5C-85E2-43AFB3EE8B71}" type="pres">
      <dgm:prSet presAssocID="{47EF1174-FE16-4D6B-B991-B6E3843A76F9}" presName="sibTrans" presStyleCnt="0"/>
      <dgm:spPr/>
    </dgm:pt>
    <dgm:pt modelId="{4B6D3CCF-C6DB-477F-A7AD-C170FBBD2197}" type="pres">
      <dgm:prSet presAssocID="{9FBFBB0C-55AA-4EB7-AE26-7CA0C018B55B}" presName="compNode" presStyleCnt="0"/>
      <dgm:spPr/>
    </dgm:pt>
    <dgm:pt modelId="{AC255342-B90F-40A7-A20E-23E92FE50B0C}" type="pres">
      <dgm:prSet presAssocID="{9FBFBB0C-55AA-4EB7-AE26-7CA0C018B55B}" presName="iconBgRect" presStyleLbl="bgShp" presStyleIdx="2" presStyleCnt="5"/>
      <dgm:spPr/>
    </dgm:pt>
    <dgm:pt modelId="{238333D8-6CED-453F-9606-F6A1B167CDEC}" type="pres">
      <dgm:prSet presAssocID="{9FBFBB0C-55AA-4EB7-AE26-7CA0C018B55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7BF76E26-FC90-482D-B0A6-6584D8A0C8E3}" type="pres">
      <dgm:prSet presAssocID="{9FBFBB0C-55AA-4EB7-AE26-7CA0C018B55B}" presName="spaceRect" presStyleCnt="0"/>
      <dgm:spPr/>
    </dgm:pt>
    <dgm:pt modelId="{8FB91EF5-91F3-4173-A9B3-B518763EBDF4}" type="pres">
      <dgm:prSet presAssocID="{9FBFBB0C-55AA-4EB7-AE26-7CA0C018B55B}" presName="textRect" presStyleLbl="revTx" presStyleIdx="2" presStyleCnt="5">
        <dgm:presLayoutVars>
          <dgm:chMax val="1"/>
          <dgm:chPref val="1"/>
        </dgm:presLayoutVars>
      </dgm:prSet>
      <dgm:spPr/>
    </dgm:pt>
    <dgm:pt modelId="{B161FD7F-3609-4AC0-BCED-28B4023A1FF5}" type="pres">
      <dgm:prSet presAssocID="{2E0A1B09-AC18-48E0-B40A-5203B89F4948}" presName="sibTrans" presStyleCnt="0"/>
      <dgm:spPr/>
    </dgm:pt>
    <dgm:pt modelId="{413F48C0-F463-474A-A5D1-30181FDB60EA}" type="pres">
      <dgm:prSet presAssocID="{4727C100-CA74-4A89-82A3-CD8FA53E2CCB}" presName="compNode" presStyleCnt="0"/>
      <dgm:spPr/>
    </dgm:pt>
    <dgm:pt modelId="{2A809F76-74F5-42FA-B1A2-87EB18F529EB}" type="pres">
      <dgm:prSet presAssocID="{4727C100-CA74-4A89-82A3-CD8FA53E2CCB}" presName="iconBgRect" presStyleLbl="bgShp" presStyleIdx="3" presStyleCnt="5"/>
      <dgm:spPr/>
    </dgm:pt>
    <dgm:pt modelId="{9C5119D7-36CB-461A-A6A3-130C5BB1F7D4}" type="pres">
      <dgm:prSet presAssocID="{4727C100-CA74-4A89-82A3-CD8FA53E2CC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DB9F937-F9C8-45B8-B9AE-9278F097B654}" type="pres">
      <dgm:prSet presAssocID="{4727C100-CA74-4A89-82A3-CD8FA53E2CCB}" presName="spaceRect" presStyleCnt="0"/>
      <dgm:spPr/>
    </dgm:pt>
    <dgm:pt modelId="{6C8BC225-5513-45C2-8A98-6512F33F50B6}" type="pres">
      <dgm:prSet presAssocID="{4727C100-CA74-4A89-82A3-CD8FA53E2CCB}" presName="textRect" presStyleLbl="revTx" presStyleIdx="3" presStyleCnt="5">
        <dgm:presLayoutVars>
          <dgm:chMax val="1"/>
          <dgm:chPref val="1"/>
        </dgm:presLayoutVars>
      </dgm:prSet>
      <dgm:spPr/>
    </dgm:pt>
    <dgm:pt modelId="{95614B0D-FA16-438E-BD7F-A8304B36A2FD}" type="pres">
      <dgm:prSet presAssocID="{26456468-5BD8-492C-9835-3A6208174008}" presName="sibTrans" presStyleCnt="0"/>
      <dgm:spPr/>
    </dgm:pt>
    <dgm:pt modelId="{EC6CFC2C-1F80-4474-BA4F-9715C1867D26}" type="pres">
      <dgm:prSet presAssocID="{898924D3-25B1-429C-8560-597ED4E98E91}" presName="compNode" presStyleCnt="0"/>
      <dgm:spPr/>
    </dgm:pt>
    <dgm:pt modelId="{319F3AC7-C710-4271-85BB-DFEFD2D7CE31}" type="pres">
      <dgm:prSet presAssocID="{898924D3-25B1-429C-8560-597ED4E98E91}" presName="iconBgRect" presStyleLbl="bgShp" presStyleIdx="4" presStyleCnt="5"/>
      <dgm:spPr/>
    </dgm:pt>
    <dgm:pt modelId="{1617D1C0-9E1C-4CFB-98E0-1C64661F77A0}" type="pres">
      <dgm:prSet presAssocID="{898924D3-25B1-429C-8560-597ED4E98E9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D56B2D8A-9DBB-41BE-A4C3-644866BD4333}" type="pres">
      <dgm:prSet presAssocID="{898924D3-25B1-429C-8560-597ED4E98E91}" presName="spaceRect" presStyleCnt="0"/>
      <dgm:spPr/>
    </dgm:pt>
    <dgm:pt modelId="{C866F656-32A6-42E3-905D-9D51A25350A5}" type="pres">
      <dgm:prSet presAssocID="{898924D3-25B1-429C-8560-597ED4E98E9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EC5650B-8FC8-407A-B93B-B1CF9CC05AF3}" type="presOf" srcId="{9FBFBB0C-55AA-4EB7-AE26-7CA0C018B55B}" destId="{8FB91EF5-91F3-4173-A9B3-B518763EBDF4}" srcOrd="0" destOrd="0" presId="urn:microsoft.com/office/officeart/2018/5/layout/IconCircleLabelList"/>
    <dgm:cxn modelId="{89B71327-22DA-4955-8FCA-0BDED1FDA768}" type="presOf" srcId="{898924D3-25B1-429C-8560-597ED4E98E91}" destId="{C866F656-32A6-42E3-905D-9D51A25350A5}" srcOrd="0" destOrd="0" presId="urn:microsoft.com/office/officeart/2018/5/layout/IconCircleLabelList"/>
    <dgm:cxn modelId="{E0B1F64E-42EF-492B-8D00-D9F1FC94496A}" type="presOf" srcId="{4727C100-CA74-4A89-82A3-CD8FA53E2CCB}" destId="{6C8BC225-5513-45C2-8A98-6512F33F50B6}" srcOrd="0" destOrd="0" presId="urn:microsoft.com/office/officeart/2018/5/layout/IconCircleLabelList"/>
    <dgm:cxn modelId="{41721680-848C-40CE-8CDE-23606670EAAD}" srcId="{4A9A5A8D-B6C1-4E6C-A781-A8786AA2190C}" destId="{898924D3-25B1-429C-8560-597ED4E98E91}" srcOrd="4" destOrd="0" parTransId="{608595FD-0CDB-4C47-82A8-0A32D7349B20}" sibTransId="{6EB778FB-AF99-454A-9A11-0F0713C1C4A8}"/>
    <dgm:cxn modelId="{C644868B-700A-448C-A4FC-61FA8966A070}" type="presOf" srcId="{21612E76-7FA0-460B-8F5A-11A0C6B0BC32}" destId="{242A9814-3CDD-4D2E-A63E-897283A8FA6E}" srcOrd="0" destOrd="0" presId="urn:microsoft.com/office/officeart/2018/5/layout/IconCircleLabelList"/>
    <dgm:cxn modelId="{BF389595-175C-443A-923C-3F7442B6BD43}" srcId="{4A9A5A8D-B6C1-4E6C-A781-A8786AA2190C}" destId="{819FDE6B-84A7-4BA5-82C3-805A7536F680}" srcOrd="0" destOrd="0" parTransId="{2523F44C-37BA-4AD0-8F70-697B1B3C97A8}" sibTransId="{82074709-4604-44F6-AEDF-68F959B3B730}"/>
    <dgm:cxn modelId="{391B2496-AC8B-45DA-AACA-79B0A52FEE5E}" srcId="{4A9A5A8D-B6C1-4E6C-A781-A8786AA2190C}" destId="{4727C100-CA74-4A89-82A3-CD8FA53E2CCB}" srcOrd="3" destOrd="0" parTransId="{4326220A-FC65-4F78-8DF4-5CBCF5CB497A}" sibTransId="{26456468-5BD8-492C-9835-3A6208174008}"/>
    <dgm:cxn modelId="{B8E19CAB-0788-490D-8DC3-862D44A4DD5B}" type="presOf" srcId="{4A9A5A8D-B6C1-4E6C-A781-A8786AA2190C}" destId="{56469123-E9D3-42C2-AB08-86DC7BBA6AB9}" srcOrd="0" destOrd="0" presId="urn:microsoft.com/office/officeart/2018/5/layout/IconCircleLabelList"/>
    <dgm:cxn modelId="{047600BC-55B6-4873-AF98-1070827A27A9}" srcId="{4A9A5A8D-B6C1-4E6C-A781-A8786AA2190C}" destId="{9FBFBB0C-55AA-4EB7-AE26-7CA0C018B55B}" srcOrd="2" destOrd="0" parTransId="{5A4C7332-0B88-4EB8-A7C7-F79770FEAA2E}" sibTransId="{2E0A1B09-AC18-48E0-B40A-5203B89F4948}"/>
    <dgm:cxn modelId="{E35FFEDC-CE96-4F3D-9CFD-903E2C3F56F5}" type="presOf" srcId="{819FDE6B-84A7-4BA5-82C3-805A7536F680}" destId="{EF839479-3183-4BBC-945A-8FE9BBBE3094}" srcOrd="0" destOrd="0" presId="urn:microsoft.com/office/officeart/2018/5/layout/IconCircleLabelList"/>
    <dgm:cxn modelId="{8BFD0FF2-BC98-4096-ACAE-112C8F842982}" srcId="{4A9A5A8D-B6C1-4E6C-A781-A8786AA2190C}" destId="{21612E76-7FA0-460B-8F5A-11A0C6B0BC32}" srcOrd="1" destOrd="0" parTransId="{35ECCF61-80CF-423B-B76B-941A1B809B86}" sibTransId="{47EF1174-FE16-4D6B-B991-B6E3843A76F9}"/>
    <dgm:cxn modelId="{893E2111-8EBE-4FC2-AE55-5CF3BEB80499}" type="presParOf" srcId="{56469123-E9D3-42C2-AB08-86DC7BBA6AB9}" destId="{DD44C726-468C-493C-8677-93154DF2BF3B}" srcOrd="0" destOrd="0" presId="urn:microsoft.com/office/officeart/2018/5/layout/IconCircleLabelList"/>
    <dgm:cxn modelId="{93F64326-2E7D-4996-A12A-FE86CB7121BD}" type="presParOf" srcId="{DD44C726-468C-493C-8677-93154DF2BF3B}" destId="{F64DEBF1-39B7-41B6-A9BC-7B95ACCD38D8}" srcOrd="0" destOrd="0" presId="urn:microsoft.com/office/officeart/2018/5/layout/IconCircleLabelList"/>
    <dgm:cxn modelId="{17B927B4-CEB3-4659-986D-319C5908042F}" type="presParOf" srcId="{DD44C726-468C-493C-8677-93154DF2BF3B}" destId="{8A11D5E9-E791-4151-8AF1-8D24D8AA517B}" srcOrd="1" destOrd="0" presId="urn:microsoft.com/office/officeart/2018/5/layout/IconCircleLabelList"/>
    <dgm:cxn modelId="{53F8E184-ECB2-4E88-98C5-548F5DC8E1D4}" type="presParOf" srcId="{DD44C726-468C-493C-8677-93154DF2BF3B}" destId="{476E3E99-EC01-4CF7-BB62-97EB40C2C83F}" srcOrd="2" destOrd="0" presId="urn:microsoft.com/office/officeart/2018/5/layout/IconCircleLabelList"/>
    <dgm:cxn modelId="{7FB19C9C-1C80-4C49-B56D-697130E737F7}" type="presParOf" srcId="{DD44C726-468C-493C-8677-93154DF2BF3B}" destId="{EF839479-3183-4BBC-945A-8FE9BBBE3094}" srcOrd="3" destOrd="0" presId="urn:microsoft.com/office/officeart/2018/5/layout/IconCircleLabelList"/>
    <dgm:cxn modelId="{68DB2602-FD30-4BBB-A886-ED43E671388A}" type="presParOf" srcId="{56469123-E9D3-42C2-AB08-86DC7BBA6AB9}" destId="{6F4B6C19-2F1C-4EF2-9D4E-04CA0856B5D6}" srcOrd="1" destOrd="0" presId="urn:microsoft.com/office/officeart/2018/5/layout/IconCircleLabelList"/>
    <dgm:cxn modelId="{8907CDCE-073E-45A0-B09F-ACCDC7270989}" type="presParOf" srcId="{56469123-E9D3-42C2-AB08-86DC7BBA6AB9}" destId="{CD5767FD-927E-4F20-AD8B-30585CF5A105}" srcOrd="2" destOrd="0" presId="urn:microsoft.com/office/officeart/2018/5/layout/IconCircleLabelList"/>
    <dgm:cxn modelId="{F8106422-2BE5-49AD-8BA8-5A25314D1C8D}" type="presParOf" srcId="{CD5767FD-927E-4F20-AD8B-30585CF5A105}" destId="{A09AA06A-319F-47FC-82AD-84ED0524A35D}" srcOrd="0" destOrd="0" presId="urn:microsoft.com/office/officeart/2018/5/layout/IconCircleLabelList"/>
    <dgm:cxn modelId="{3CD87A8E-9D7E-4A2A-BE00-9F0A320EE0EA}" type="presParOf" srcId="{CD5767FD-927E-4F20-AD8B-30585CF5A105}" destId="{09C6F8FF-C770-42AF-B1A0-154C23679756}" srcOrd="1" destOrd="0" presId="urn:microsoft.com/office/officeart/2018/5/layout/IconCircleLabelList"/>
    <dgm:cxn modelId="{6F9304A6-911E-460A-B50E-769EFF2B38DF}" type="presParOf" srcId="{CD5767FD-927E-4F20-AD8B-30585CF5A105}" destId="{D0FAB030-741F-41C9-B6A7-3D3F2B5B7DB5}" srcOrd="2" destOrd="0" presId="urn:microsoft.com/office/officeart/2018/5/layout/IconCircleLabelList"/>
    <dgm:cxn modelId="{3C90530E-9954-41A7-A4DA-8FFB4F9A2300}" type="presParOf" srcId="{CD5767FD-927E-4F20-AD8B-30585CF5A105}" destId="{242A9814-3CDD-4D2E-A63E-897283A8FA6E}" srcOrd="3" destOrd="0" presId="urn:microsoft.com/office/officeart/2018/5/layout/IconCircleLabelList"/>
    <dgm:cxn modelId="{35BBB3A9-B086-4576-BB61-5A5FBB9DBD40}" type="presParOf" srcId="{56469123-E9D3-42C2-AB08-86DC7BBA6AB9}" destId="{7EF8BBDB-DCB7-4C5C-85E2-43AFB3EE8B71}" srcOrd="3" destOrd="0" presId="urn:microsoft.com/office/officeart/2018/5/layout/IconCircleLabelList"/>
    <dgm:cxn modelId="{BFA67519-9981-480D-A1AD-DB38CAD4EAC2}" type="presParOf" srcId="{56469123-E9D3-42C2-AB08-86DC7BBA6AB9}" destId="{4B6D3CCF-C6DB-477F-A7AD-C170FBBD2197}" srcOrd="4" destOrd="0" presId="urn:microsoft.com/office/officeart/2018/5/layout/IconCircleLabelList"/>
    <dgm:cxn modelId="{0E16AAB2-CFF7-466F-B7CE-C068EFC201EE}" type="presParOf" srcId="{4B6D3CCF-C6DB-477F-A7AD-C170FBBD2197}" destId="{AC255342-B90F-40A7-A20E-23E92FE50B0C}" srcOrd="0" destOrd="0" presId="urn:microsoft.com/office/officeart/2018/5/layout/IconCircleLabelList"/>
    <dgm:cxn modelId="{93EA0269-82CB-4E39-B244-1EA15396D755}" type="presParOf" srcId="{4B6D3CCF-C6DB-477F-A7AD-C170FBBD2197}" destId="{238333D8-6CED-453F-9606-F6A1B167CDEC}" srcOrd="1" destOrd="0" presId="urn:microsoft.com/office/officeart/2018/5/layout/IconCircleLabelList"/>
    <dgm:cxn modelId="{B9571CC2-ECC5-4CD4-AFFF-4ACCE655E476}" type="presParOf" srcId="{4B6D3CCF-C6DB-477F-A7AD-C170FBBD2197}" destId="{7BF76E26-FC90-482D-B0A6-6584D8A0C8E3}" srcOrd="2" destOrd="0" presId="urn:microsoft.com/office/officeart/2018/5/layout/IconCircleLabelList"/>
    <dgm:cxn modelId="{99664ECC-A4D1-4655-AEF8-25A8B5AB32D7}" type="presParOf" srcId="{4B6D3CCF-C6DB-477F-A7AD-C170FBBD2197}" destId="{8FB91EF5-91F3-4173-A9B3-B518763EBDF4}" srcOrd="3" destOrd="0" presId="urn:microsoft.com/office/officeart/2018/5/layout/IconCircleLabelList"/>
    <dgm:cxn modelId="{B11579E3-0BA8-4F1E-84A7-981247932DF3}" type="presParOf" srcId="{56469123-E9D3-42C2-AB08-86DC7BBA6AB9}" destId="{B161FD7F-3609-4AC0-BCED-28B4023A1FF5}" srcOrd="5" destOrd="0" presId="urn:microsoft.com/office/officeart/2018/5/layout/IconCircleLabelList"/>
    <dgm:cxn modelId="{18E3E4F3-53A0-4736-86A9-E8E1EF2A8917}" type="presParOf" srcId="{56469123-E9D3-42C2-AB08-86DC7BBA6AB9}" destId="{413F48C0-F463-474A-A5D1-30181FDB60EA}" srcOrd="6" destOrd="0" presId="urn:microsoft.com/office/officeart/2018/5/layout/IconCircleLabelList"/>
    <dgm:cxn modelId="{8DF59835-0145-46A9-BB73-E2B2840B4FF0}" type="presParOf" srcId="{413F48C0-F463-474A-A5D1-30181FDB60EA}" destId="{2A809F76-74F5-42FA-B1A2-87EB18F529EB}" srcOrd="0" destOrd="0" presId="urn:microsoft.com/office/officeart/2018/5/layout/IconCircleLabelList"/>
    <dgm:cxn modelId="{CB0A76B5-A958-4495-AA63-99397B57A7E6}" type="presParOf" srcId="{413F48C0-F463-474A-A5D1-30181FDB60EA}" destId="{9C5119D7-36CB-461A-A6A3-130C5BB1F7D4}" srcOrd="1" destOrd="0" presId="urn:microsoft.com/office/officeart/2018/5/layout/IconCircleLabelList"/>
    <dgm:cxn modelId="{11ED5D9B-86B5-4DE9-92C2-FCA54089D28A}" type="presParOf" srcId="{413F48C0-F463-474A-A5D1-30181FDB60EA}" destId="{0DB9F937-F9C8-45B8-B9AE-9278F097B654}" srcOrd="2" destOrd="0" presId="urn:microsoft.com/office/officeart/2018/5/layout/IconCircleLabelList"/>
    <dgm:cxn modelId="{A0779B58-E868-42B7-AC54-ABFAF311144E}" type="presParOf" srcId="{413F48C0-F463-474A-A5D1-30181FDB60EA}" destId="{6C8BC225-5513-45C2-8A98-6512F33F50B6}" srcOrd="3" destOrd="0" presId="urn:microsoft.com/office/officeart/2018/5/layout/IconCircleLabelList"/>
    <dgm:cxn modelId="{04AE0ACC-2A64-4753-A76F-36B76BB67C78}" type="presParOf" srcId="{56469123-E9D3-42C2-AB08-86DC7BBA6AB9}" destId="{95614B0D-FA16-438E-BD7F-A8304B36A2FD}" srcOrd="7" destOrd="0" presId="urn:microsoft.com/office/officeart/2018/5/layout/IconCircleLabelList"/>
    <dgm:cxn modelId="{BAB27115-E0A4-47ED-AEAD-70FB9F8DB15E}" type="presParOf" srcId="{56469123-E9D3-42C2-AB08-86DC7BBA6AB9}" destId="{EC6CFC2C-1F80-4474-BA4F-9715C1867D26}" srcOrd="8" destOrd="0" presId="urn:microsoft.com/office/officeart/2018/5/layout/IconCircleLabelList"/>
    <dgm:cxn modelId="{AC83F7B9-E308-41D7-93C1-CC29250ED814}" type="presParOf" srcId="{EC6CFC2C-1F80-4474-BA4F-9715C1867D26}" destId="{319F3AC7-C710-4271-85BB-DFEFD2D7CE31}" srcOrd="0" destOrd="0" presId="urn:microsoft.com/office/officeart/2018/5/layout/IconCircleLabelList"/>
    <dgm:cxn modelId="{06632B07-CA24-46A5-AB63-A4381FFCD04B}" type="presParOf" srcId="{EC6CFC2C-1F80-4474-BA4F-9715C1867D26}" destId="{1617D1C0-9E1C-4CFB-98E0-1C64661F77A0}" srcOrd="1" destOrd="0" presId="urn:microsoft.com/office/officeart/2018/5/layout/IconCircleLabelList"/>
    <dgm:cxn modelId="{29919324-4DA7-48B1-AB41-242CFC863B03}" type="presParOf" srcId="{EC6CFC2C-1F80-4474-BA4F-9715C1867D26}" destId="{D56B2D8A-9DBB-41BE-A4C3-644866BD4333}" srcOrd="2" destOrd="0" presId="urn:microsoft.com/office/officeart/2018/5/layout/IconCircleLabelList"/>
    <dgm:cxn modelId="{E8DEDBFC-C59C-4410-AD14-1BEBFA517F9A}" type="presParOf" srcId="{EC6CFC2C-1F80-4474-BA4F-9715C1867D26}" destId="{C866F656-32A6-42E3-905D-9D51A25350A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4DEBF1-39B7-41B6-A9BC-7B95ACCD38D8}">
      <dsp:nvSpPr>
        <dsp:cNvPr id="0" name=""/>
        <dsp:cNvSpPr/>
      </dsp:nvSpPr>
      <dsp:spPr>
        <a:xfrm>
          <a:off x="1226367" y="266961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1D5E9-E791-4151-8AF1-8D24D8AA517B}">
      <dsp:nvSpPr>
        <dsp:cNvPr id="0" name=""/>
        <dsp:cNvSpPr/>
      </dsp:nvSpPr>
      <dsp:spPr>
        <a:xfrm>
          <a:off x="1460367" y="50096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39479-3183-4BBC-945A-8FE9BBBE3094}">
      <dsp:nvSpPr>
        <dsp:cNvPr id="0" name=""/>
        <dsp:cNvSpPr/>
      </dsp:nvSpPr>
      <dsp:spPr>
        <a:xfrm>
          <a:off x="875367" y="1706962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/>
            <a:t>Current closing Price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IN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IN" sz="1100" kern="1200" dirty="0"/>
        </a:p>
        <a:p>
          <a:pPr marL="0" lvl="0" indent="0" algn="ctr" defTabSz="488950">
            <a:spcBef>
              <a:spcPct val="0"/>
            </a:spcBef>
            <a:spcAft>
              <a:spcPct val="35000"/>
            </a:spcAft>
            <a:buNone/>
          </a:pPr>
          <a:endParaRPr lang="en-IN" sz="1100" kern="1200" dirty="0"/>
        </a:p>
      </dsp:txBody>
      <dsp:txXfrm>
        <a:off x="875367" y="1706962"/>
        <a:ext cx="1800000" cy="855000"/>
      </dsp:txXfrm>
    </dsp:sp>
    <dsp:sp modelId="{A09AA06A-319F-47FC-82AD-84ED0524A35D}">
      <dsp:nvSpPr>
        <dsp:cNvPr id="0" name=""/>
        <dsp:cNvSpPr/>
      </dsp:nvSpPr>
      <dsp:spPr>
        <a:xfrm>
          <a:off x="3341367" y="266961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6F8FF-C770-42AF-B1A0-154C23679756}">
      <dsp:nvSpPr>
        <dsp:cNvPr id="0" name=""/>
        <dsp:cNvSpPr/>
      </dsp:nvSpPr>
      <dsp:spPr>
        <a:xfrm>
          <a:off x="3575367" y="50096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A9814-3CDD-4D2E-A63E-897283A8FA6E}">
      <dsp:nvSpPr>
        <dsp:cNvPr id="0" name=""/>
        <dsp:cNvSpPr/>
      </dsp:nvSpPr>
      <dsp:spPr>
        <a:xfrm>
          <a:off x="2990367" y="1706962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/>
            <a:t>All time low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IN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IN" sz="1100" kern="1200" dirty="0"/>
        </a:p>
        <a:p>
          <a:pPr marL="0" lvl="0" indent="0" algn="ctr" defTabSz="488950">
            <a:spcBef>
              <a:spcPct val="0"/>
            </a:spcBef>
            <a:spcAft>
              <a:spcPct val="35000"/>
            </a:spcAft>
            <a:buNone/>
          </a:pPr>
          <a:endParaRPr lang="en-IN" sz="1100" kern="1200" dirty="0"/>
        </a:p>
      </dsp:txBody>
      <dsp:txXfrm>
        <a:off x="2990367" y="1706962"/>
        <a:ext cx="1800000" cy="855000"/>
      </dsp:txXfrm>
    </dsp:sp>
    <dsp:sp modelId="{AC255342-B90F-40A7-A20E-23E92FE50B0C}">
      <dsp:nvSpPr>
        <dsp:cNvPr id="0" name=""/>
        <dsp:cNvSpPr/>
      </dsp:nvSpPr>
      <dsp:spPr>
        <a:xfrm>
          <a:off x="5456367" y="266961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333D8-6CED-453F-9606-F6A1B167CDEC}">
      <dsp:nvSpPr>
        <dsp:cNvPr id="0" name=""/>
        <dsp:cNvSpPr/>
      </dsp:nvSpPr>
      <dsp:spPr>
        <a:xfrm>
          <a:off x="5690367" y="50096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91EF5-91F3-4173-A9B3-B518763EBDF4}">
      <dsp:nvSpPr>
        <dsp:cNvPr id="0" name=""/>
        <dsp:cNvSpPr/>
      </dsp:nvSpPr>
      <dsp:spPr>
        <a:xfrm>
          <a:off x="5105367" y="1706962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All time high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IN" sz="1100" kern="1200"/>
        </a:p>
        <a:p>
          <a:pPr marL="0" lvl="0" indent="0" algn="ctr" defTabSz="488950"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5105367" y="1706962"/>
        <a:ext cx="1800000" cy="855000"/>
      </dsp:txXfrm>
    </dsp:sp>
    <dsp:sp modelId="{2A809F76-74F5-42FA-B1A2-87EB18F529EB}">
      <dsp:nvSpPr>
        <dsp:cNvPr id="0" name=""/>
        <dsp:cNvSpPr/>
      </dsp:nvSpPr>
      <dsp:spPr>
        <a:xfrm>
          <a:off x="7571367" y="266961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119D7-36CB-461A-A6A3-130C5BB1F7D4}">
      <dsp:nvSpPr>
        <dsp:cNvPr id="0" name=""/>
        <dsp:cNvSpPr/>
      </dsp:nvSpPr>
      <dsp:spPr>
        <a:xfrm>
          <a:off x="7805367" y="50096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BC225-5513-45C2-8A98-6512F33F50B6}">
      <dsp:nvSpPr>
        <dsp:cNvPr id="0" name=""/>
        <dsp:cNvSpPr/>
      </dsp:nvSpPr>
      <dsp:spPr>
        <a:xfrm>
          <a:off x="7220367" y="1706962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/>
            <a:t>Average Price in last 52 weeks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IN" sz="1100" b="1" kern="1200"/>
        </a:p>
        <a:p>
          <a:pPr marL="0" lvl="0" indent="0" algn="ctr" defTabSz="488950">
            <a:spcBef>
              <a:spcPct val="0"/>
            </a:spcBef>
            <a:spcAft>
              <a:spcPct val="35000"/>
            </a:spcAft>
            <a:buNone/>
          </a:pPr>
          <a:endParaRPr lang="en-IN" sz="1100" b="1" kern="1200"/>
        </a:p>
      </dsp:txBody>
      <dsp:txXfrm>
        <a:off x="7220367" y="1706962"/>
        <a:ext cx="1800000" cy="855000"/>
      </dsp:txXfrm>
    </dsp:sp>
    <dsp:sp modelId="{319F3AC7-C710-4271-85BB-DFEFD2D7CE31}">
      <dsp:nvSpPr>
        <dsp:cNvPr id="0" name=""/>
        <dsp:cNvSpPr/>
      </dsp:nvSpPr>
      <dsp:spPr>
        <a:xfrm>
          <a:off x="9686367" y="266961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7D1C0-9E1C-4CFB-98E0-1C64661F77A0}">
      <dsp:nvSpPr>
        <dsp:cNvPr id="0" name=""/>
        <dsp:cNvSpPr/>
      </dsp:nvSpPr>
      <dsp:spPr>
        <a:xfrm>
          <a:off x="9920367" y="50096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6F656-32A6-42E3-905D-9D51A25350A5}">
      <dsp:nvSpPr>
        <dsp:cNvPr id="0" name=""/>
        <dsp:cNvSpPr/>
      </dsp:nvSpPr>
      <dsp:spPr>
        <a:xfrm>
          <a:off x="9335367" y="1706962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Highest Volume Traded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IN" sz="1100" kern="1200"/>
        </a:p>
        <a:p>
          <a:pPr marL="0" lvl="0" indent="0" algn="ctr" defTabSz="488950"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9335367" y="1706962"/>
        <a:ext cx="1800000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DA5C73-8C5F-43BB-B46D-F592173DD7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F8617-0336-4920-ACE2-94F1AEBF1B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D9DF1-BE9E-4F22-8435-1D462D2E2DBD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B2EB7-E509-48F1-8D96-2F96E3B5C4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94CCC-2F67-45C4-BECF-9CD85CDA45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0E0AC-0E31-474D-8D45-EEB2997DB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622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BA8-8BC8-454F-A955-29FB3F8896D6}" type="datetimeFigureOut">
              <a:rPr lang="en-IN" smtClean="0"/>
              <a:t>04-12-2019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2281C-5A87-455C-BBC7-041316BF7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037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1C2E-A86A-402C-AB2C-4B07DD3323B3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7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C70-9D33-4E19-8330-7D7E71E2BA20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6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FD13-0F38-4E24-B8FA-668DBB0879C8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43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511D-F866-47C9-81C0-DFD869D150AC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482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8DA-6402-4957-93A1-8FF25646EEF7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89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A1A9-116B-4917-A7A1-EC2A19D7AE43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32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9189-137C-498C-A742-3FD657266262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49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755D-29CE-49C8-A710-FB85137F623F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26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461A-8FC4-423A-985D-B38CE46B5596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1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9AA4-A989-45EA-A598-936146AA8696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A016-BDC2-445C-975D-4F338ADF3C1E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19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70D8-2BA6-4783-AD23-AD1589757F33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1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E0D7-EBB6-43EB-8B2C-F49A1AB01032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9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F800-EF24-4EE4-B167-244B5C629ED4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5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4492-A3E2-4BB2-974E-FAEFC3F76DAA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8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BC04-8B7D-49A0-AB6C-8AF968B70A92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4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AB28-554F-48E1-AF85-704843496A8A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1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D37A3B-9153-45BA-BBCC-C2EFDE181572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95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C90906-9513-4FFC-9709-97D202B8E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22097"/>
              </p:ext>
            </p:extLst>
          </p:nvPr>
        </p:nvGraphicFramePr>
        <p:xfrm>
          <a:off x="119061" y="5852160"/>
          <a:ext cx="1207293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480">
                  <a:extLst>
                    <a:ext uri="{9D8B030D-6E8A-4147-A177-3AD203B41FA5}">
                      <a16:colId xmlns:a16="http://schemas.microsoft.com/office/drawing/2014/main" val="423813930"/>
                    </a:ext>
                  </a:extLst>
                </a:gridCol>
                <a:gridCol w="2539646">
                  <a:extLst>
                    <a:ext uri="{9D8B030D-6E8A-4147-A177-3AD203B41FA5}">
                      <a16:colId xmlns:a16="http://schemas.microsoft.com/office/drawing/2014/main" val="3244663197"/>
                    </a:ext>
                  </a:extLst>
                </a:gridCol>
                <a:gridCol w="2438637">
                  <a:extLst>
                    <a:ext uri="{9D8B030D-6E8A-4147-A177-3AD203B41FA5}">
                      <a16:colId xmlns:a16="http://schemas.microsoft.com/office/drawing/2014/main" val="2344405870"/>
                    </a:ext>
                  </a:extLst>
                </a:gridCol>
                <a:gridCol w="2414588">
                  <a:extLst>
                    <a:ext uri="{9D8B030D-6E8A-4147-A177-3AD203B41FA5}">
                      <a16:colId xmlns:a16="http://schemas.microsoft.com/office/drawing/2014/main" val="3139240277"/>
                    </a:ext>
                  </a:extLst>
                </a:gridCol>
                <a:gridCol w="2414588">
                  <a:extLst>
                    <a:ext uri="{9D8B030D-6E8A-4147-A177-3AD203B41FA5}">
                      <a16:colId xmlns:a16="http://schemas.microsoft.com/office/drawing/2014/main" val="888494379"/>
                    </a:ext>
                  </a:extLst>
                </a:gridCol>
              </a:tblGrid>
              <a:tr h="75606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Satwik Kashyap</a:t>
                      </a:r>
                    </a:p>
                    <a:p>
                      <a:pPr algn="ctr"/>
                      <a:endParaRPr lang="en-IN" sz="1200" dirty="0"/>
                    </a:p>
                    <a:p>
                      <a:pPr algn="ctr"/>
                      <a:r>
                        <a:rPr lang="en-IN" sz="1200" b="0" dirty="0"/>
                        <a:t>Kashyap.sa@husky.neu.edu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Muhammad Rehman</a:t>
                      </a:r>
                    </a:p>
                    <a:p>
                      <a:pPr algn="ctr"/>
                      <a:endParaRPr lang="en-IN" sz="16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Kashyap.sa@husky.neu.edu</a:t>
                      </a:r>
                    </a:p>
                    <a:p>
                      <a:pPr algn="ctr"/>
                      <a:endParaRPr lang="en-IN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Prachi Patel</a:t>
                      </a:r>
                    </a:p>
                    <a:p>
                      <a:pPr algn="ctr"/>
                      <a:endParaRPr lang="en-IN" sz="16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/>
                        <a:t>Kashyap.sa@husky.neu.edu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Apurva</a:t>
                      </a:r>
                    </a:p>
                    <a:p>
                      <a:pPr algn="ctr"/>
                      <a:endParaRPr lang="en-IN" sz="16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Kashyap.sa@husky.neu.edu</a:t>
                      </a:r>
                    </a:p>
                    <a:p>
                      <a:pPr algn="ctr"/>
                      <a:r>
                        <a:rPr lang="en-IN" sz="16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Nikhil </a:t>
                      </a:r>
                      <a:r>
                        <a:rPr lang="en-IN" sz="1600" dirty="0" err="1"/>
                        <a:t>Mirchandani</a:t>
                      </a:r>
                      <a:endParaRPr lang="en-IN" sz="1600" dirty="0"/>
                    </a:p>
                    <a:p>
                      <a:pPr algn="ctr"/>
                      <a:endParaRPr lang="en-IN" sz="16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Kashyap.sa@husky.neu.edu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24935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7A4DC3D-4B8C-4378-9E98-DDB3AAE1B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477" y="1908167"/>
            <a:ext cx="2439046" cy="24051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05FF09E-8F26-4F5C-A7EA-40D9F29CEA75}"/>
              </a:ext>
            </a:extLst>
          </p:cNvPr>
          <p:cNvSpPr/>
          <p:nvPr/>
        </p:nvSpPr>
        <p:spPr>
          <a:xfrm>
            <a:off x="-71439" y="1074196"/>
            <a:ext cx="119538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APPLIED MACHINE LEARNING AND PYTHON IN FINANCE</a:t>
            </a:r>
            <a:endParaRPr lang="en-US" sz="3200" b="1" cap="none" spc="0" dirty="0">
              <a:ln w="0"/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56E7E-B34B-4A91-B514-4E297BB3D556}"/>
              </a:ext>
            </a:extLst>
          </p:cNvPr>
          <p:cNvSpPr txBox="1"/>
          <p:nvPr/>
        </p:nvSpPr>
        <p:spPr>
          <a:xfrm>
            <a:off x="247651" y="4448175"/>
            <a:ext cx="11753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Team AMD : 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7227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40C2C2-4856-4E5F-A29B-28A61C066FCF}"/>
              </a:ext>
            </a:extLst>
          </p:cNvPr>
          <p:cNvSpPr txBox="1"/>
          <p:nvPr/>
        </p:nvSpPr>
        <p:spPr>
          <a:xfrm>
            <a:off x="161925" y="276226"/>
            <a:ext cx="1172527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DATASETS :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ADS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Daily </a:t>
            </a:r>
            <a:r>
              <a:rPr lang="en-IN" dirty="0" err="1"/>
              <a:t>Fama</a:t>
            </a:r>
            <a:r>
              <a:rPr lang="en-IN" dirty="0"/>
              <a:t> French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Macro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Term Structure of the Interest Rate</a:t>
            </a:r>
          </a:p>
          <a:p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IN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Macro Factor</a:t>
            </a:r>
          </a:p>
          <a:p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661EFB-FAA7-4581-9E6D-637947E13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264" y="847726"/>
            <a:ext cx="5597588" cy="20478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9C3DC8-935A-43E5-8DFD-5C731A1C6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3238500"/>
            <a:ext cx="4776904" cy="336282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C9622-E364-452E-8989-A524E88C2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7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C27681-A713-455E-B637-BCBFF74E7D67}"/>
              </a:ext>
            </a:extLst>
          </p:cNvPr>
          <p:cNvSpPr/>
          <p:nvPr/>
        </p:nvSpPr>
        <p:spPr>
          <a:xfrm>
            <a:off x="333375" y="328910"/>
            <a:ext cx="111633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IN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IN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Daily </a:t>
            </a:r>
            <a:r>
              <a:rPr lang="en-IN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Fama</a:t>
            </a:r>
            <a:r>
              <a:rPr lang="en-IN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French Factors</a:t>
            </a:r>
          </a:p>
          <a:p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IN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Term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1BE46C-7DED-4E61-A8BE-CC1107FB3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763" y="80626"/>
            <a:ext cx="5546862" cy="37264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B8F0AE-8315-40CB-83A0-B9E2888A4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763" y="3874004"/>
            <a:ext cx="6980546" cy="290337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9D5F1-9EEA-41A5-B883-FC66E38B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16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1E8263-27C1-4FEB-9766-1AD7BD79BC1D}"/>
              </a:ext>
            </a:extLst>
          </p:cNvPr>
          <p:cNvSpPr/>
          <p:nvPr/>
        </p:nvSpPr>
        <p:spPr>
          <a:xfrm>
            <a:off x="3657827" y="2262485"/>
            <a:ext cx="500970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MODELS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09052A-353E-4BAF-B1A6-4CC56C04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9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EAB50-83C4-49C3-8BFF-F4CF6E1F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40941-3325-4D53-BFE2-C1E4B326BA6E}"/>
              </a:ext>
            </a:extLst>
          </p:cNvPr>
          <p:cNvSpPr txBox="1"/>
          <p:nvPr/>
        </p:nvSpPr>
        <p:spPr>
          <a:xfrm>
            <a:off x="66675" y="295729"/>
            <a:ext cx="102858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/>
              <a:t>Regression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CC0BE4-839C-498B-B95A-A96511756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32" y="2036213"/>
            <a:ext cx="10277892" cy="13505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3BE2D1-31BC-4E98-AA2E-6E4C358C2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30" y="3600450"/>
            <a:ext cx="10293412" cy="28570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7A92C1-45BF-4F95-BFA6-337B06D43B0C}"/>
              </a:ext>
            </a:extLst>
          </p:cNvPr>
          <p:cNvSpPr/>
          <p:nvPr/>
        </p:nvSpPr>
        <p:spPr>
          <a:xfrm>
            <a:off x="760230" y="1443968"/>
            <a:ext cx="615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Yt+1= </a:t>
            </a:r>
            <a:r>
              <a:rPr lang="en-US" b="1" dirty="0" err="1">
                <a:solidFill>
                  <a:srgbClr val="FFFFFF"/>
                </a:solidFill>
                <a:latin typeface="Arial" panose="020B0604020202020204" pitchFamily="34" charset="0"/>
              </a:rPr>
              <a:t>Yt</a:t>
            </a:r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 + [Open-Close]t + [High-Low]t +</a:t>
            </a:r>
            <a:r>
              <a:rPr lang="en-US" b="1" dirty="0" err="1">
                <a:solidFill>
                  <a:srgbClr val="FFFFFF"/>
                </a:solidFill>
                <a:latin typeface="Arial" panose="020B0604020202020204" pitchFamily="34" charset="0"/>
              </a:rPr>
              <a:t>log_volume</a:t>
            </a:r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(t)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099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31FBC-A678-4A23-BBC1-CF9CCDE9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080B6-EFA3-4309-A8AF-2D1BFADE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243" y="1133929"/>
            <a:ext cx="8937618" cy="174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0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EAB50-83C4-49C3-8BFF-F4CF6E1F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40941-3325-4D53-BFE2-C1E4B326BA6E}"/>
              </a:ext>
            </a:extLst>
          </p:cNvPr>
          <p:cNvSpPr txBox="1"/>
          <p:nvPr/>
        </p:nvSpPr>
        <p:spPr>
          <a:xfrm>
            <a:off x="66675" y="295729"/>
            <a:ext cx="102858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/>
              <a:t>ARIMA</a:t>
            </a:r>
          </a:p>
        </p:txBody>
      </p:sp>
    </p:spTree>
    <p:extLst>
      <p:ext uri="{BB962C8B-B14F-4D97-AF65-F5344CB8AC3E}">
        <p14:creationId xmlns:p14="http://schemas.microsoft.com/office/powerpoint/2010/main" val="2142182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EAB50-83C4-49C3-8BFF-F4CF6E1F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40941-3325-4D53-BFE2-C1E4B326BA6E}"/>
              </a:ext>
            </a:extLst>
          </p:cNvPr>
          <p:cNvSpPr txBox="1"/>
          <p:nvPr/>
        </p:nvSpPr>
        <p:spPr>
          <a:xfrm>
            <a:off x="66675" y="295729"/>
            <a:ext cx="102858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/>
              <a:t>Kaman Filter</a:t>
            </a:r>
          </a:p>
        </p:txBody>
      </p:sp>
    </p:spTree>
    <p:extLst>
      <p:ext uri="{BB962C8B-B14F-4D97-AF65-F5344CB8AC3E}">
        <p14:creationId xmlns:p14="http://schemas.microsoft.com/office/powerpoint/2010/main" val="2151253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EAB50-83C4-49C3-8BFF-F4CF6E1F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40941-3325-4D53-BFE2-C1E4B326BA6E}"/>
              </a:ext>
            </a:extLst>
          </p:cNvPr>
          <p:cNvSpPr txBox="1"/>
          <p:nvPr/>
        </p:nvSpPr>
        <p:spPr>
          <a:xfrm>
            <a:off x="66675" y="295729"/>
            <a:ext cx="102858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 err="1"/>
              <a:t>Fama</a:t>
            </a:r>
            <a:r>
              <a:rPr lang="en-IN" sz="3000" dirty="0"/>
              <a:t> French</a:t>
            </a:r>
          </a:p>
        </p:txBody>
      </p:sp>
    </p:spTree>
    <p:extLst>
      <p:ext uri="{BB962C8B-B14F-4D97-AF65-F5344CB8AC3E}">
        <p14:creationId xmlns:p14="http://schemas.microsoft.com/office/powerpoint/2010/main" val="3411703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40941-3325-4D53-BFE2-C1E4B326BA6E}"/>
              </a:ext>
            </a:extLst>
          </p:cNvPr>
          <p:cNvSpPr txBox="1"/>
          <p:nvPr/>
        </p:nvSpPr>
        <p:spPr>
          <a:xfrm>
            <a:off x="646112" y="452717"/>
            <a:ext cx="3106369" cy="5771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Selection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C8294B-5A5C-4D2B-B536-215D70DE8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0A3E1A52-A5C3-4C7C-B4AB-FB229C4E4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519C92-0806-4842-AA3E-15DFABD7F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EAB50-83C4-49C3-8BFF-F4CF6E1F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A84EAF-EEFF-4660-AFA8-A7E12069BAC9}"/>
              </a:ext>
            </a:extLst>
          </p:cNvPr>
          <p:cNvSpPr txBox="1"/>
          <p:nvPr/>
        </p:nvSpPr>
        <p:spPr>
          <a:xfrm>
            <a:off x="4631880" y="1191804"/>
            <a:ext cx="7036298" cy="3572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chemeClr val="bg1"/>
                </a:solidFill>
                <a:ea typeface="+mj-ea"/>
                <a:cs typeface="+mj-cs"/>
              </a:rPr>
              <a:t>Model selection </a:t>
            </a:r>
            <a:r>
              <a:rPr lang="en-US" sz="1400" dirty="0">
                <a:solidFill>
                  <a:schemeClr val="bg1"/>
                </a:solidFill>
                <a:ea typeface="+mj-ea"/>
                <a:cs typeface="+mj-cs"/>
              </a:rPr>
              <a:t>is</a:t>
            </a:r>
            <a:r>
              <a:rPr lang="en-US" sz="1400" b="1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en-US" sz="1400" dirty="0">
                <a:solidFill>
                  <a:schemeClr val="bg1"/>
                </a:solidFill>
                <a:ea typeface="+mj-ea"/>
                <a:cs typeface="+mj-cs"/>
              </a:rPr>
              <a:t>the task of selecting a statistical model from a set of candidate models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400" dirty="0">
              <a:solidFill>
                <a:schemeClr val="bg1"/>
              </a:solidFill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dirty="0">
                <a:solidFill>
                  <a:schemeClr val="bg1"/>
                </a:solidFill>
                <a:ea typeface="+mj-ea"/>
                <a:cs typeface="+mj-cs"/>
              </a:rPr>
              <a:t>There are 6 Candidate Model shortlisted.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400" dirty="0">
              <a:solidFill>
                <a:schemeClr val="bg1"/>
              </a:solidFill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chemeClr val="bg1"/>
                </a:solidFill>
                <a:ea typeface="+mj-ea"/>
                <a:cs typeface="+mj-cs"/>
              </a:rPr>
              <a:t>Our Approach: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bg1"/>
                </a:solidFill>
                <a:ea typeface="+mj-ea"/>
                <a:cs typeface="+mj-cs"/>
              </a:rPr>
              <a:t>Calculate the difference between all the candidate model prediction and the original ‘Open tomorrow’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bg1"/>
                </a:solidFill>
                <a:ea typeface="+mj-ea"/>
                <a:cs typeface="+mj-cs"/>
              </a:rPr>
              <a:t>List out the model with the least difference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bg1"/>
                </a:solidFill>
                <a:ea typeface="+mj-ea"/>
                <a:cs typeface="+mj-cs"/>
              </a:rPr>
              <a:t>Choose two models with the best prediction and take the average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03EB1F1-0C75-434A-8CA8-5B1B7EE777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8593" y="4628854"/>
            <a:ext cx="7680725" cy="174736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51132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A314-A22A-463B-889A-0F917E63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2B90D-391C-49CD-8CB5-18B9C1BF7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42" y="1339791"/>
            <a:ext cx="9907916" cy="273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4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1E8263-27C1-4FEB-9766-1AD7BD79BC1D}"/>
              </a:ext>
            </a:extLst>
          </p:cNvPr>
          <p:cNvSpPr/>
          <p:nvPr/>
        </p:nvSpPr>
        <p:spPr>
          <a:xfrm>
            <a:off x="1723800" y="2262485"/>
            <a:ext cx="887775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BACKGROUND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0EF38B-DB20-4F51-9579-79968279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22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1E8263-27C1-4FEB-9766-1AD7BD79BC1D}"/>
              </a:ext>
            </a:extLst>
          </p:cNvPr>
          <p:cNvSpPr/>
          <p:nvPr/>
        </p:nvSpPr>
        <p:spPr>
          <a:xfrm>
            <a:off x="24623" y="2262485"/>
            <a:ext cx="1227611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TRADING STRATERGY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09052A-353E-4BAF-B1A6-4CC56C04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1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15877A-28EF-46E5-84FF-EDD7F81F31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95" r="1" b="1"/>
          <a:stretch/>
        </p:blipFill>
        <p:spPr>
          <a:xfrm>
            <a:off x="0" y="0"/>
            <a:ext cx="12192000" cy="5020367"/>
          </a:xfrm>
          <a:custGeom>
            <a:avLst/>
            <a:gdLst>
              <a:gd name="connsiteX0" fmla="*/ 0 w 12191695"/>
              <a:gd name="connsiteY0" fmla="*/ 0 h 5020241"/>
              <a:gd name="connsiteX1" fmla="*/ 12191695 w 12191695"/>
              <a:gd name="connsiteY1" fmla="*/ 0 h 5020241"/>
              <a:gd name="connsiteX2" fmla="*/ 12191695 w 12191695"/>
              <a:gd name="connsiteY2" fmla="*/ 4057991 h 5020241"/>
              <a:gd name="connsiteX3" fmla="*/ 11914945 w 12191695"/>
              <a:gd name="connsiteY3" fmla="*/ 4110187 h 5020241"/>
              <a:gd name="connsiteX4" fmla="*/ 11639412 w 12191695"/>
              <a:gd name="connsiteY4" fmla="*/ 4159931 h 5020241"/>
              <a:gd name="connsiteX5" fmla="*/ 11362661 w 12191695"/>
              <a:gd name="connsiteY5" fmla="*/ 4208624 h 5020241"/>
              <a:gd name="connsiteX6" fmla="*/ 11084690 w 12191695"/>
              <a:gd name="connsiteY6" fmla="*/ 4250310 h 5020241"/>
              <a:gd name="connsiteX7" fmla="*/ 10807939 w 12191695"/>
              <a:gd name="connsiteY7" fmla="*/ 4292347 h 5020241"/>
              <a:gd name="connsiteX8" fmla="*/ 10529968 w 12191695"/>
              <a:gd name="connsiteY8" fmla="*/ 4331582 h 5020241"/>
              <a:gd name="connsiteX9" fmla="*/ 10255655 w 12191695"/>
              <a:gd name="connsiteY9" fmla="*/ 4365211 h 5020241"/>
              <a:gd name="connsiteX10" fmla="*/ 9977684 w 12191695"/>
              <a:gd name="connsiteY10" fmla="*/ 4397089 h 5020241"/>
              <a:gd name="connsiteX11" fmla="*/ 9700933 w 12191695"/>
              <a:gd name="connsiteY11" fmla="*/ 4426165 h 5020241"/>
              <a:gd name="connsiteX12" fmla="*/ 9429058 w 12191695"/>
              <a:gd name="connsiteY12" fmla="*/ 4451387 h 5020241"/>
              <a:gd name="connsiteX13" fmla="*/ 9153526 w 12191695"/>
              <a:gd name="connsiteY13" fmla="*/ 4476609 h 5020241"/>
              <a:gd name="connsiteX14" fmla="*/ 8881651 w 12191695"/>
              <a:gd name="connsiteY14" fmla="*/ 4497628 h 5020241"/>
              <a:gd name="connsiteX15" fmla="*/ 8609776 w 12191695"/>
              <a:gd name="connsiteY15" fmla="*/ 4514092 h 5020241"/>
              <a:gd name="connsiteX16" fmla="*/ 8339121 w 12191695"/>
              <a:gd name="connsiteY16" fmla="*/ 4531258 h 5020241"/>
              <a:gd name="connsiteX17" fmla="*/ 8070903 w 12191695"/>
              <a:gd name="connsiteY17" fmla="*/ 4545620 h 5020241"/>
              <a:gd name="connsiteX18" fmla="*/ 7805124 w 12191695"/>
              <a:gd name="connsiteY18" fmla="*/ 4555779 h 5020241"/>
              <a:gd name="connsiteX19" fmla="*/ 7539345 w 12191695"/>
              <a:gd name="connsiteY19" fmla="*/ 4564537 h 5020241"/>
              <a:gd name="connsiteX20" fmla="*/ 7276005 w 12191695"/>
              <a:gd name="connsiteY20" fmla="*/ 4572944 h 5020241"/>
              <a:gd name="connsiteX21" fmla="*/ 7016322 w 12191695"/>
              <a:gd name="connsiteY21" fmla="*/ 4576798 h 5020241"/>
              <a:gd name="connsiteX22" fmla="*/ 6756639 w 12191695"/>
              <a:gd name="connsiteY22" fmla="*/ 4581001 h 5020241"/>
              <a:gd name="connsiteX23" fmla="*/ 6500613 w 12191695"/>
              <a:gd name="connsiteY23" fmla="*/ 4583103 h 5020241"/>
              <a:gd name="connsiteX24" fmla="*/ 6247026 w 12191695"/>
              <a:gd name="connsiteY24" fmla="*/ 4581001 h 5020241"/>
              <a:gd name="connsiteX25" fmla="*/ 5995877 w 12191695"/>
              <a:gd name="connsiteY25" fmla="*/ 4581001 h 5020241"/>
              <a:gd name="connsiteX26" fmla="*/ 5747167 w 12191695"/>
              <a:gd name="connsiteY26" fmla="*/ 4576798 h 5020241"/>
              <a:gd name="connsiteX27" fmla="*/ 5503333 w 12191695"/>
              <a:gd name="connsiteY27" fmla="*/ 4570492 h 5020241"/>
              <a:gd name="connsiteX28" fmla="*/ 5261938 w 12191695"/>
              <a:gd name="connsiteY28" fmla="*/ 4564537 h 5020241"/>
              <a:gd name="connsiteX29" fmla="*/ 5025418 w 12191695"/>
              <a:gd name="connsiteY29" fmla="*/ 4557881 h 5020241"/>
              <a:gd name="connsiteX30" fmla="*/ 4790118 w 12191695"/>
              <a:gd name="connsiteY30" fmla="*/ 4547722 h 5020241"/>
              <a:gd name="connsiteX31" fmla="*/ 4558477 w 12191695"/>
              <a:gd name="connsiteY31" fmla="*/ 4536862 h 5020241"/>
              <a:gd name="connsiteX32" fmla="*/ 4331710 w 12191695"/>
              <a:gd name="connsiteY32" fmla="*/ 4527054 h 5020241"/>
              <a:gd name="connsiteX33" fmla="*/ 3889152 w 12191695"/>
              <a:gd name="connsiteY33" fmla="*/ 4499379 h 5020241"/>
              <a:gd name="connsiteX34" fmla="*/ 3464881 w 12191695"/>
              <a:gd name="connsiteY34" fmla="*/ 4469954 h 5020241"/>
              <a:gd name="connsiteX35" fmla="*/ 3057678 w 12191695"/>
              <a:gd name="connsiteY35" fmla="*/ 4439126 h 5020241"/>
              <a:gd name="connsiteX36" fmla="*/ 2672421 w 12191695"/>
              <a:gd name="connsiteY36" fmla="*/ 4405147 h 5020241"/>
              <a:gd name="connsiteX37" fmla="*/ 2304232 w 12191695"/>
              <a:gd name="connsiteY37" fmla="*/ 4369765 h 5020241"/>
              <a:gd name="connsiteX38" fmla="*/ 1962864 w 12191695"/>
              <a:gd name="connsiteY38" fmla="*/ 4331582 h 5020241"/>
              <a:gd name="connsiteX39" fmla="*/ 1642223 w 12191695"/>
              <a:gd name="connsiteY39" fmla="*/ 4294099 h 5020241"/>
              <a:gd name="connsiteX40" fmla="*/ 1347183 w 12191695"/>
              <a:gd name="connsiteY40" fmla="*/ 4256616 h 5020241"/>
              <a:gd name="connsiteX41" fmla="*/ 1076528 w 12191695"/>
              <a:gd name="connsiteY41" fmla="*/ 4221235 h 5020241"/>
              <a:gd name="connsiteX42" fmla="*/ 836351 w 12191695"/>
              <a:gd name="connsiteY42" fmla="*/ 4187605 h 5020241"/>
              <a:gd name="connsiteX43" fmla="*/ 619339 w 12191695"/>
              <a:gd name="connsiteY43" fmla="*/ 4155727 h 5020241"/>
              <a:gd name="connsiteX44" fmla="*/ 436464 w 12191695"/>
              <a:gd name="connsiteY44" fmla="*/ 4129104 h 5020241"/>
              <a:gd name="connsiteX45" fmla="*/ 282848 w 12191695"/>
              <a:gd name="connsiteY45" fmla="*/ 4103881 h 5020241"/>
              <a:gd name="connsiteX46" fmla="*/ 71932 w 12191695"/>
              <a:gd name="connsiteY46" fmla="*/ 4067800 h 5020241"/>
              <a:gd name="connsiteX47" fmla="*/ 1 w 12191695"/>
              <a:gd name="connsiteY47" fmla="*/ 4055539 h 5020241"/>
              <a:gd name="connsiteX48" fmla="*/ 1 w 12191695"/>
              <a:gd name="connsiteY48" fmla="*/ 5020241 h 5020241"/>
              <a:gd name="connsiteX49" fmla="*/ 0 w 12191695"/>
              <a:gd name="connsiteY49" fmla="*/ 5020241 h 502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B9204A-97D7-4C71-822A-896D43A654A3}"/>
              </a:ext>
            </a:extLst>
          </p:cNvPr>
          <p:cNvSpPr txBox="1"/>
          <p:nvPr/>
        </p:nvSpPr>
        <p:spPr>
          <a:xfrm>
            <a:off x="636916" y="4659351"/>
            <a:ext cx="10864204" cy="2115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OVERVIEW OF THE COMPANY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9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Founded in 1969 as a Silicon Valley </a:t>
            </a:r>
            <a:r>
              <a:rPr lang="en-IN" dirty="0"/>
              <a:t>start-up</a:t>
            </a:r>
            <a:endParaRPr lang="en-US" sz="19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Provides  leading-edge semiconductor products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AMD has grown into a global company of 10,000 people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Competition with NVIDIA and INTEL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9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59138-09F2-4BC3-B060-93058376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5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C0FF6A-DEB2-470E-BBFF-3828A070C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379678"/>
            <a:ext cx="11125200" cy="2049322"/>
          </a:xfrm>
          <a:prstGeom prst="rect">
            <a:avLst/>
          </a:prstGeom>
          <a:effectLst/>
        </p:spPr>
      </p:pic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09F482E0-6CCE-4A0B-93DD-5F7685CCBD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957660"/>
              </p:ext>
            </p:extLst>
          </p:nvPr>
        </p:nvGraphicFramePr>
        <p:xfrm>
          <a:off x="105064" y="3924301"/>
          <a:ext cx="12010735" cy="2828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30432-186E-44B8-8375-E5D6F127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3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1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17531-4502-43CF-93C8-DC86EC20F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97" y="1293623"/>
            <a:ext cx="4720150" cy="1852658"/>
          </a:xfrm>
          <a:prstGeom prst="rect">
            <a:avLst/>
          </a:prstGeom>
        </p:spPr>
      </p:pic>
      <p:sp>
        <p:nvSpPr>
          <p:cNvPr id="32" name="Rectangle 25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7DFEB5-4719-42C7-8894-C4E3DA725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680" y="1172820"/>
            <a:ext cx="4733982" cy="164505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20C59F0-C354-4D0D-B7BB-4EEC4A8C7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1" y="4250978"/>
            <a:ext cx="4733982" cy="123083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F0E30-2548-4019-8E95-BDD56DD0E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680" y="4535018"/>
            <a:ext cx="4733982" cy="6627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CE0EC-90BC-4ED9-A61D-A3678459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6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C78EA2E-3293-4736-B493-EDAF2810599B}"/>
              </a:ext>
            </a:extLst>
          </p:cNvPr>
          <p:cNvSpPr txBox="1"/>
          <p:nvPr/>
        </p:nvSpPr>
        <p:spPr>
          <a:xfrm>
            <a:off x="8004826" y="2716485"/>
            <a:ext cx="4581524" cy="11157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OHLC Chart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35430D-B13E-4D13-9F43-E8F3510F6F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83"/>
          <a:stretch/>
        </p:blipFill>
        <p:spPr>
          <a:xfrm>
            <a:off x="717811" y="404976"/>
            <a:ext cx="7287015" cy="3310533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F3D642-8440-4C4F-BC0B-FF45CB9CAC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45"/>
          <a:stretch/>
        </p:blipFill>
        <p:spPr>
          <a:xfrm>
            <a:off x="717811" y="3949035"/>
            <a:ext cx="5851391" cy="2658666"/>
          </a:xfrm>
          <a:prstGeom prst="rect">
            <a:avLst/>
          </a:prstGeom>
          <a:effectLst/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08316A3-CA57-42AF-BCC3-197C8F2B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56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1E8263-27C1-4FEB-9766-1AD7BD79BC1D}"/>
              </a:ext>
            </a:extLst>
          </p:cNvPr>
          <p:cNvSpPr/>
          <p:nvPr/>
        </p:nvSpPr>
        <p:spPr>
          <a:xfrm>
            <a:off x="2581256" y="1443335"/>
            <a:ext cx="7029488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STATISTICAL</a:t>
            </a:r>
          </a:p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ANALYSIS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DEB617-83C3-423F-BDA6-F96EC4D0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6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0A09-2C77-4910-80D5-35CA049E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6" y="85673"/>
            <a:ext cx="9507539" cy="642657"/>
          </a:xfrm>
        </p:spPr>
        <p:txBody>
          <a:bodyPr/>
          <a:lstStyle/>
          <a:p>
            <a:r>
              <a:rPr lang="en-IN" dirty="0"/>
              <a:t>Moments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F945F-B2DB-4240-BC5F-62B91559C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6" y="923924"/>
            <a:ext cx="9698852" cy="1609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599595-6071-4E99-B009-3B040122C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2596881"/>
            <a:ext cx="6751785" cy="417544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08B60-70C8-486A-82AF-69A1B2DE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8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2C336-E2F7-4321-87A2-A16B544EB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49" y="749209"/>
            <a:ext cx="9245319" cy="564206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0AA4A-CF16-4C45-A09B-6098A4B4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98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Widescreen</PresentationFormat>
  <Paragraphs>110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Satwik Kashyap</dc:creator>
  <cp:lastModifiedBy>Satwik Kashyap</cp:lastModifiedBy>
  <cp:revision>1</cp:revision>
  <dcterms:created xsi:type="dcterms:W3CDTF">2019-12-05T04:26:35Z</dcterms:created>
  <dcterms:modified xsi:type="dcterms:W3CDTF">2019-12-05T04:32:51Z</dcterms:modified>
</cp:coreProperties>
</file>