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8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50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56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5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7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9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9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05D264-7BFC-4941-8F54-A8634C8EC9A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9B29D-7E8B-4FDE-9152-AD2FD3384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DF0D-3F72-4500-B86D-7EC797C37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CHARTS FOR THE PROGRAMS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D9685-B77B-471A-9A62-98BAAD33D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SATWIK SAI PRAKASH SAHOO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40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EFA8B-EC8A-4ACA-9EFF-A412EC8FE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71" y="179338"/>
            <a:ext cx="2945507" cy="6499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A0AC95-1823-49D3-8DD9-119667177CA2}"/>
              </a:ext>
            </a:extLst>
          </p:cNvPr>
          <p:cNvSpPr/>
          <p:nvPr/>
        </p:nvSpPr>
        <p:spPr>
          <a:xfrm>
            <a:off x="4320211" y="1469840"/>
            <a:ext cx="78497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PROGRAM TO PRINT ARMSTRONG NUMBERS BETWEEN 2 NUMBERS.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B8080-32CE-4BD9-B36F-5BED4437D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0473"/>
            <a:ext cx="3391382" cy="33316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E2DD0E-4154-4970-8CA5-C43DE71637EC}"/>
              </a:ext>
            </a:extLst>
          </p:cNvPr>
          <p:cNvCxnSpPr>
            <a:cxnSpLocks/>
          </p:cNvCxnSpPr>
          <p:nvPr/>
        </p:nvCxnSpPr>
        <p:spPr>
          <a:xfrm flipV="1">
            <a:off x="3049341" y="3212405"/>
            <a:ext cx="0" cy="2165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8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13029-CF63-4B96-A829-46F1FC67D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3" y="94630"/>
            <a:ext cx="4677184" cy="63358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E46691-87CB-4741-A9EA-35EF3089DF11}"/>
              </a:ext>
            </a:extLst>
          </p:cNvPr>
          <p:cNvSpPr/>
          <p:nvPr/>
        </p:nvSpPr>
        <p:spPr>
          <a:xfrm>
            <a:off x="4950234" y="1363031"/>
            <a:ext cx="70562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PROGRAM TO PRINT PRIME NUMBERS BETWEEN 2 NUMBERS.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45E4B-5B6E-4DB2-9707-4CDDD1139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28" y="3049557"/>
            <a:ext cx="4171628" cy="267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3866" y="4843604"/>
            <a:ext cx="977774" cy="398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BREAK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0"/>
          </p:cNvCxnSpPr>
          <p:nvPr/>
        </p:nvCxnSpPr>
        <p:spPr>
          <a:xfrm flipH="1" flipV="1">
            <a:off x="1312752" y="3087232"/>
            <a:ext cx="1" cy="1756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21806" y="3078178"/>
            <a:ext cx="624689" cy="9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172C79-A800-41E3-99F0-0790423DE3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126034"/>
            <a:ext cx="3472032" cy="6605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2544" y="5902859"/>
            <a:ext cx="697115" cy="33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BREAK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DD6B4-7E93-4EA6-B98B-31E5574F2366}"/>
              </a:ext>
            </a:extLst>
          </p:cNvPr>
          <p:cNvSpPr/>
          <p:nvPr/>
        </p:nvSpPr>
        <p:spPr>
          <a:xfrm>
            <a:off x="4618930" y="820482"/>
            <a:ext cx="664878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PROGRAM TO OBTAIN STUDENT’S MARKS .</a:t>
            </a:r>
          </a:p>
          <a:p>
            <a:pPr marL="342891" indent="-342891">
              <a:buFont typeface="+mj-lt"/>
              <a:buAutoNum type="arabicParenR"/>
            </a:pP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5812D-F109-4A1B-9819-8134825EF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31" y="3069853"/>
            <a:ext cx="3967989" cy="616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9B65C-CB7F-4D37-8A27-32216381A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93" y="4098526"/>
            <a:ext cx="4617191" cy="61687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>
            <a:off x="3482638" y="5845630"/>
            <a:ext cx="1546561" cy="7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058886" y="6574971"/>
            <a:ext cx="1197428" cy="10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0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7580B-AB88-4680-9F56-7691574B4A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37" y="90487"/>
            <a:ext cx="4762500" cy="6677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2C4146-1210-4ED7-868D-384BEAF05CD2}"/>
              </a:ext>
            </a:extLst>
          </p:cNvPr>
          <p:cNvSpPr/>
          <p:nvPr/>
        </p:nvSpPr>
        <p:spPr>
          <a:xfrm>
            <a:off x="5141155" y="1377073"/>
            <a:ext cx="72083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CAESAR CIPHER ENCRYPTION PROGRAM.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D0809-B604-4BFD-AFD3-BF40C0CA4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26" y="3086051"/>
            <a:ext cx="4993692" cy="9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69143-B27C-4DA0-85E5-C87202620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4" y="90487"/>
            <a:ext cx="4762500" cy="667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CBEA9-A945-4B3A-9F0E-551C2AA083B9}"/>
              </a:ext>
            </a:extLst>
          </p:cNvPr>
          <p:cNvSpPr txBox="1"/>
          <p:nvPr/>
        </p:nvSpPr>
        <p:spPr>
          <a:xfrm>
            <a:off x="5632174" y="1338471"/>
            <a:ext cx="6241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CAESAR CIPHER ENCRYPTION PROGRAM.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6C6CE-7FF9-4FFA-ABD5-E330E86B64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47" y="3116688"/>
            <a:ext cx="6031921" cy="8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F33CD-331B-4336-B06A-F84FF600D417}"/>
              </a:ext>
            </a:extLst>
          </p:cNvPr>
          <p:cNvSpPr/>
          <p:nvPr/>
        </p:nvSpPr>
        <p:spPr>
          <a:xfrm>
            <a:off x="6096000" y="1655370"/>
            <a:ext cx="53206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A PATTERN PROGRAM</a:t>
            </a:r>
          </a:p>
        </p:txBody>
      </p:sp>
      <p:pic>
        <p:nvPicPr>
          <p:cNvPr id="1026" name="Picture 2" descr="C:\Users\Satwik\Desktop\DESK KEEP\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9456" y="3308287"/>
            <a:ext cx="2984500" cy="1219200"/>
          </a:xfrm>
          <a:prstGeom prst="rect">
            <a:avLst/>
          </a:prstGeom>
          <a:noFill/>
        </p:spPr>
      </p:pic>
      <p:pic>
        <p:nvPicPr>
          <p:cNvPr id="1028" name="Picture 4" descr="C:\Users\Satwik\Desktop\pattern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5223" y="749823"/>
            <a:ext cx="6752361" cy="4924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23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48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SemiBold</vt:lpstr>
      <vt:lpstr>Corbel</vt:lpstr>
      <vt:lpstr>Parallax</vt:lpstr>
      <vt:lpstr>FLOW CHARTS FOR THE PROGRAMS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 FOR THE PROGRAMS</dc:title>
  <dc:creator>susantasharmisthasatwik sahoo</dc:creator>
  <cp:lastModifiedBy>susantasharmisthasatwik sahoo</cp:lastModifiedBy>
  <cp:revision>1</cp:revision>
  <dcterms:created xsi:type="dcterms:W3CDTF">2020-12-23T06:04:34Z</dcterms:created>
  <dcterms:modified xsi:type="dcterms:W3CDTF">2020-12-23T06:06:58Z</dcterms:modified>
</cp:coreProperties>
</file>