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9" r:id="rId8"/>
    <p:sldId id="270" r:id="rId9"/>
    <p:sldId id="261" r:id="rId10"/>
    <p:sldId id="264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28" autoAdjust="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219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4225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515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2570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3744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7392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175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479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422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857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2108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1030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68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Bulls and Cows Game with Entropy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A Comprehensive Insight into Game Mechanics and Entropy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User Interaction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Players interact through a </a:t>
            </a:r>
            <a:r>
              <a:rPr dirty="0" err="1"/>
              <a:t>Streamlit</a:t>
            </a:r>
            <a:r>
              <a:rPr dirty="0"/>
              <a:t>-based web interface.</a:t>
            </a:r>
          </a:p>
          <a:p>
            <a:r>
              <a:rPr dirty="0"/>
              <a:t>Real-time feedback on guesses (Bulls, Cows, and Entropy).</a:t>
            </a:r>
          </a:p>
          <a:p>
            <a:r>
              <a:rPr dirty="0"/>
              <a:t>Entropy chart visualizes</a:t>
            </a:r>
            <a:r>
              <a:rPr lang="en-US" dirty="0"/>
              <a:t> variation </a:t>
            </a:r>
            <a:r>
              <a:rPr dirty="0"/>
              <a:t>in uncertainty</a:t>
            </a:r>
            <a:r>
              <a:rPr lang="en-US" dirty="0"/>
              <a:t> over the number of guesses</a:t>
            </a:r>
            <a:r>
              <a:rPr dirty="0"/>
              <a:t> 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and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Demonstrated systematic reduction in uncertainty using entropy.</a:t>
            </a:r>
          </a:p>
          <a:p>
            <a:r>
              <a:rPr dirty="0"/>
              <a:t>Entropy charts provided visual insights into gameplay progression.</a:t>
            </a:r>
          </a:p>
          <a:p>
            <a:r>
              <a:rPr dirty="0"/>
              <a:t>Efficient implementation ensures seamless player interaction.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Successfully blended game mechanics with </a:t>
            </a:r>
            <a:r>
              <a:rPr lang="en-US" dirty="0"/>
              <a:t>mathematical </a:t>
            </a:r>
            <a:r>
              <a:rPr dirty="0"/>
              <a:t>theoretical concepts.</a:t>
            </a:r>
          </a:p>
          <a:p>
            <a:r>
              <a:rPr dirty="0"/>
              <a:t>Showcased real-world application of </a:t>
            </a:r>
            <a:r>
              <a:rPr lang="en-US" dirty="0"/>
              <a:t>e</a:t>
            </a:r>
            <a:r>
              <a:rPr dirty="0"/>
              <a:t>ntropy.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Feel free to ask any questions about the project!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dirty="0"/>
              <a:t>The Bulls and Cows game is a classic guessing game</a:t>
            </a:r>
            <a:r>
              <a:rPr lang="en-US" dirty="0"/>
              <a:t> where user needs to guess the 4 digit Secret number</a:t>
            </a:r>
            <a:r>
              <a:rPr dirty="0"/>
              <a:t>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Bulls:  The number of digits that are correct and in the correct position.</a:t>
            </a:r>
          </a:p>
          <a:p>
            <a:pPr marL="0" indent="0">
              <a:buNone/>
            </a:pPr>
            <a:r>
              <a:rPr lang="en-US" dirty="0"/>
              <a:t>Cows: The number of digits that are correct but in the wrong position.</a:t>
            </a:r>
          </a:p>
          <a:p>
            <a:r>
              <a:rPr dirty="0"/>
              <a:t>This project integrates </a:t>
            </a:r>
            <a:r>
              <a:rPr lang="en-US" dirty="0"/>
              <a:t>ENTROPY</a:t>
            </a:r>
            <a:r>
              <a:rPr dirty="0"/>
              <a:t> calculations to </a:t>
            </a:r>
            <a:r>
              <a:rPr lang="en-US" dirty="0"/>
              <a:t>help the user calculate remaining Information needed to guess the Secret number and reduce</a:t>
            </a:r>
            <a:r>
              <a:rPr dirty="0"/>
              <a:t> </a:t>
            </a:r>
            <a:r>
              <a:rPr lang="en-US" dirty="0"/>
              <a:t>u</a:t>
            </a:r>
            <a:r>
              <a:rPr dirty="0"/>
              <a:t>ncertainty.</a:t>
            </a:r>
          </a:p>
          <a:p>
            <a:r>
              <a:rPr dirty="0"/>
              <a:t>Combines theoretical principles </a:t>
            </a:r>
            <a:r>
              <a:rPr lang="en-US" dirty="0"/>
              <a:t>of Information theory </a:t>
            </a:r>
            <a:r>
              <a:rPr dirty="0"/>
              <a:t>with practical gameplay.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Implement Bulls and Cows game mechanics with feedback.</a:t>
            </a:r>
          </a:p>
          <a:p>
            <a:r>
              <a:rPr dirty="0"/>
              <a:t>Apply Shannon entropy to quantify uncertainty dynamically.</a:t>
            </a:r>
          </a:p>
          <a:p>
            <a:r>
              <a:rPr dirty="0"/>
              <a:t>Create an interactive and user-friendly web-based application.</a:t>
            </a:r>
          </a:p>
          <a:p>
            <a:r>
              <a:rPr dirty="0"/>
              <a:t>Provide real-time visualizations to enhance player experience.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Theoretical Background</a:t>
            </a:r>
            <a:r>
              <a:rPr lang="en-US" dirty="0"/>
              <a:t> </a:t>
            </a:r>
            <a:r>
              <a:rPr dirty="0"/>
              <a:t>: Entropy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Entropy </a:t>
            </a:r>
            <a:r>
              <a:rPr lang="en-US" dirty="0"/>
              <a:t>measures the amount of information required to describe the outcome of a random variable.</a:t>
            </a:r>
          </a:p>
          <a:p>
            <a:r>
              <a:rPr lang="en-IN" dirty="0"/>
              <a:t>Shannon entropy formula: </a:t>
            </a:r>
            <a:r>
              <a:rPr lang="en-US" dirty="0"/>
              <a:t>Entropy, denoted as H(X), represents the average level of “Information” inherent in the possible outcomes of a random variable X.</a:t>
            </a:r>
            <a:endParaRPr lang="en-IN" dirty="0"/>
          </a:p>
          <a:p>
            <a:pPr marL="0" indent="0">
              <a:buNone/>
            </a:pPr>
            <a:endParaRPr dirty="0"/>
          </a:p>
          <a:p>
            <a:r>
              <a:rPr lang="en-US" dirty="0"/>
              <a:t>Unit of Entropy : bits</a:t>
            </a:r>
          </a:p>
          <a:p>
            <a:r>
              <a:rPr lang="en-US" dirty="0"/>
              <a:t>It r</a:t>
            </a:r>
            <a:r>
              <a:rPr dirty="0"/>
              <a:t>eflects the information needed to resolve uncertainty.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FB2A9B-A480-40E0-921E-616005CDD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4823" y="3875310"/>
            <a:ext cx="2762636" cy="54300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Entropy in Bulls and Cows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Entropy represents uncertainty </a:t>
            </a:r>
            <a:r>
              <a:rPr lang="en-US" dirty="0"/>
              <a:t>remaining </a:t>
            </a:r>
            <a:r>
              <a:rPr dirty="0"/>
              <a:t>about </a:t>
            </a:r>
            <a:r>
              <a:rPr lang="en-US" dirty="0"/>
              <a:t>guessing </a:t>
            </a:r>
            <a:r>
              <a:rPr dirty="0"/>
              <a:t>the secret number.</a:t>
            </a:r>
          </a:p>
          <a:p>
            <a:r>
              <a:rPr dirty="0"/>
              <a:t>Initial state: Maximum entropy with all combinations possible</a:t>
            </a:r>
          </a:p>
          <a:p>
            <a:r>
              <a:rPr lang="en-US" dirty="0"/>
              <a:t>Mid-Game State : </a:t>
            </a:r>
            <a:r>
              <a:rPr dirty="0"/>
              <a:t>Feedback reduces possibilities, decreasing entropy dynamically.</a:t>
            </a:r>
          </a:p>
          <a:p>
            <a:r>
              <a:rPr lang="en-US" dirty="0"/>
              <a:t>Final State (</a:t>
            </a:r>
            <a:r>
              <a:rPr dirty="0"/>
              <a:t>Winning state</a:t>
            </a:r>
            <a:r>
              <a:rPr lang="en-US" dirty="0"/>
              <a:t>)</a:t>
            </a:r>
            <a:r>
              <a:rPr dirty="0"/>
              <a:t>: Entropy becomes zero.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SHANNON </a:t>
            </a:r>
            <a:r>
              <a:rPr dirty="0"/>
              <a:t>Entropy </a:t>
            </a:r>
            <a:r>
              <a:rPr lang="en-US" dirty="0"/>
              <a:t>CALCULATION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3491" y="2015733"/>
            <a:ext cx="6571343" cy="3945796"/>
          </a:xfrm>
        </p:spPr>
        <p:txBody>
          <a:bodyPr/>
          <a:lstStyle/>
          <a:p>
            <a:r>
              <a:rPr lang="en-US" dirty="0"/>
              <a:t>Entropy considered in this project is “Shannon Entropy”.</a:t>
            </a:r>
          </a:p>
          <a:p>
            <a:pPr marL="0" indent="0">
              <a:buNone/>
            </a:pPr>
            <a:r>
              <a:rPr lang="en-US" dirty="0"/>
              <a:t>It is calculated as follows in this project 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Initial State :  Even before any guess, the entropy represents the Maximum uncertainty, equivalent to 12.29 bits of information needed to identify the secret number.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11B97E-B8EC-4078-AB4F-076EF6952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8494" y="4185119"/>
            <a:ext cx="4130283" cy="162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637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SHANNON </a:t>
            </a:r>
            <a:r>
              <a:rPr dirty="0"/>
              <a:t>Entropy </a:t>
            </a:r>
            <a:r>
              <a:rPr lang="en-US" dirty="0"/>
              <a:t>CALCULATION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3491" y="2015733"/>
            <a:ext cx="6571343" cy="3945796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Mid-game State :After each guess, feedback (Bulls and Cows) reduces the valid states “S”.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As the size of S decreases, entropy reduces dynamically, reflecting the narrowing uncertainty.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2530A2-815E-43FE-9CD0-947C70AF0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943" y="2877262"/>
            <a:ext cx="5106113" cy="183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013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SHANNON </a:t>
            </a:r>
            <a:r>
              <a:rPr dirty="0"/>
              <a:t>Entropy </a:t>
            </a:r>
            <a:r>
              <a:rPr lang="en-US" dirty="0"/>
              <a:t>CALCULATION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3491" y="2015733"/>
            <a:ext cx="6571343" cy="394579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Final Winning State : When the secret number is correctly guessed, there is no uncertainty left, as the secret number is fully determined.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AC938D-3EB1-4C20-B006-0DCD25F70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0444" y="3269393"/>
            <a:ext cx="4563112" cy="143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292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Practical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Implemented in Python with libraries: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"</a:t>
            </a:r>
            <a:r>
              <a:rPr dirty="0" err="1"/>
              <a:t>Streamlit</a:t>
            </a:r>
            <a:r>
              <a:rPr lang="en-US" dirty="0"/>
              <a:t>"</a:t>
            </a:r>
            <a:r>
              <a:rPr dirty="0"/>
              <a:t> for </a:t>
            </a:r>
            <a:r>
              <a:rPr lang="en-US" dirty="0"/>
              <a:t>Web I</a:t>
            </a:r>
            <a:r>
              <a:rPr dirty="0"/>
              <a:t>nterface.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“</a:t>
            </a:r>
            <a:r>
              <a:rPr dirty="0"/>
              <a:t>Random</a:t>
            </a:r>
            <a:r>
              <a:rPr lang="en-US" dirty="0"/>
              <a:t>"</a:t>
            </a:r>
            <a:r>
              <a:rPr dirty="0"/>
              <a:t> for secret number generation.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“</a:t>
            </a:r>
            <a:r>
              <a:rPr dirty="0"/>
              <a:t>Math</a:t>
            </a:r>
            <a:r>
              <a:rPr lang="en-US" dirty="0"/>
              <a:t>"</a:t>
            </a:r>
            <a:r>
              <a:rPr dirty="0"/>
              <a:t> for entropy calculations.</a:t>
            </a:r>
          </a:p>
          <a:p>
            <a:r>
              <a:rPr dirty="0"/>
              <a:t>User input validated and feedback provided.</a:t>
            </a:r>
            <a:endParaRPr lang="en-US" dirty="0"/>
          </a:p>
          <a:p>
            <a:r>
              <a:rPr dirty="0"/>
              <a:t>Real-time entropy visualization through charts.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397</TotalTime>
  <Words>498</Words>
  <Application>Microsoft Office PowerPoint</Application>
  <PresentationFormat>On-screen Show (4:3)</PresentationFormat>
  <Paragraphs>60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Gill Sans MT</vt:lpstr>
      <vt:lpstr>Wingdings</vt:lpstr>
      <vt:lpstr>Gallery</vt:lpstr>
      <vt:lpstr>Bulls and Cows Game with Entropy</vt:lpstr>
      <vt:lpstr>Introduction</vt:lpstr>
      <vt:lpstr>Objectives</vt:lpstr>
      <vt:lpstr>Theoretical Background : Entropy</vt:lpstr>
      <vt:lpstr>Entropy in Bulls and Cows</vt:lpstr>
      <vt:lpstr>SHANNON Entropy CALCULATION</vt:lpstr>
      <vt:lpstr>SHANNON Entropy CALCULATION</vt:lpstr>
      <vt:lpstr>SHANNON Entropy CALCULATION</vt:lpstr>
      <vt:lpstr>Practical Implementation</vt:lpstr>
      <vt:lpstr>User Interaction</vt:lpstr>
      <vt:lpstr>Results and Insights</vt:lpstr>
      <vt:lpstr>Conclusion</vt:lpstr>
      <vt:lpstr>Questions?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Bulls and Cows Game with Entropy</dc:title>
  <dc:subject/>
  <dc:creator/>
  <cp:keywords/>
  <dc:description>generated using python-pptx</dc:description>
  <cp:lastModifiedBy>satwi</cp:lastModifiedBy>
  <cp:revision>8</cp:revision>
  <dcterms:created xsi:type="dcterms:W3CDTF">2013-01-27T09:14:16Z</dcterms:created>
  <dcterms:modified xsi:type="dcterms:W3CDTF">2024-12-01T22:57:14Z</dcterms:modified>
  <cp:category/>
</cp:coreProperties>
</file>