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1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5143500" cx="9144000"/>
  <p:notesSz cx="6858000" cy="9144000"/>
  <p:embeddedFontLst>
    <p:embeddedFont>
      <p:font typeface="Anek Bangla"/>
      <p:regular r:id="rId17"/>
      <p:bold r:id="rId18"/>
    </p:embeddedFont>
    <p:embeddedFont>
      <p:font typeface="Bebas Neue"/>
      <p:regular r:id="rId19"/>
    </p:embeddedFont>
    <p:embeddedFont>
      <p:font typeface="Didact Gothic"/>
      <p:regular r:id="rId20"/>
    </p:embeddedFont>
    <p:embeddedFont>
      <p:font typeface="Anek Bangla SemiBold"/>
      <p:regular r:id="rId21"/>
      <p:bold r:id="rId22"/>
    </p:embeddedFont>
    <p:embeddedFont>
      <p:font typeface="PT Sans"/>
      <p:regular r:id="rId23"/>
      <p:bold r:id="rId24"/>
      <p:italic r:id="rId25"/>
      <p:boldItalic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DidactGothic-regular.fntdata"/><Relationship Id="rId22" Type="http://schemas.openxmlformats.org/officeDocument/2006/relationships/font" Target="fonts/AnekBanglaSemiBold-bold.fntdata"/><Relationship Id="rId21" Type="http://schemas.openxmlformats.org/officeDocument/2006/relationships/font" Target="fonts/AnekBanglaSemiBold-regular.fntdata"/><Relationship Id="rId24" Type="http://schemas.openxmlformats.org/officeDocument/2006/relationships/font" Target="fonts/PTSans-bold.fntdata"/><Relationship Id="rId23" Type="http://schemas.openxmlformats.org/officeDocument/2006/relationships/font" Target="fonts/PTSans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PTSans-boldItalic.fntdata"/><Relationship Id="rId25" Type="http://schemas.openxmlformats.org/officeDocument/2006/relationships/font" Target="fonts/PTSans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AnekBangla-regular.fntdata"/><Relationship Id="rId16" Type="http://schemas.openxmlformats.org/officeDocument/2006/relationships/slide" Target="slides/slide12.xml"/><Relationship Id="rId19" Type="http://schemas.openxmlformats.org/officeDocument/2006/relationships/font" Target="fonts/BebasNeue-regular.fntdata"/><Relationship Id="rId18" Type="http://schemas.openxmlformats.org/officeDocument/2006/relationships/font" Target="fonts/AnekBangla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g1e2ee25a6c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5" name="Google Shape;585;g1e2ee25a6c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2be5a1179c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2be5a1179c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2be5a1179c2_0_5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2be5a1179c2_0_5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2be5a1179c2_0_1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2be5a1179c2_0_1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54dda1946d_4_2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54dda1946d_4_2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8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g54dda1946d_4_27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0" name="Google Shape;680;g54dda1946d_4_27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g31f3461c1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2" name="Google Shape;742;g31f3461c1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be5a1179c2_0_1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be5a1179c2_0_1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be5a1179c2_0_1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be5a1179c2_0_1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5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g269ff6ec2b1_0_1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7" name="Google Shape;767;g269ff6ec2b1_0_1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g2be5a1179c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1" name="Google Shape;781;g2be5a1179c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6" name="Shape 7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7" name="Google Shape;787;g2be5a1179c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8" name="Google Shape;788;g2be5a1179c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1122250" y="1114275"/>
            <a:ext cx="3878100" cy="24042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1122250" y="3553425"/>
            <a:ext cx="3878100" cy="4758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2"/>
          <p:cNvGrpSpPr/>
          <p:nvPr/>
        </p:nvGrpSpPr>
        <p:grpSpPr>
          <a:xfrm>
            <a:off x="559307" y="466282"/>
            <a:ext cx="307826" cy="240251"/>
            <a:chOff x="5008200" y="3598800"/>
            <a:chExt cx="163650" cy="127725"/>
          </a:xfrm>
        </p:grpSpPr>
        <p:sp>
          <p:nvSpPr>
            <p:cNvPr id="12" name="Google Shape;12;p2"/>
            <p:cNvSpPr/>
            <p:nvPr/>
          </p:nvSpPr>
          <p:spPr>
            <a:xfrm>
              <a:off x="5016975" y="3608375"/>
              <a:ext cx="142625" cy="104850"/>
            </a:xfrm>
            <a:custGeom>
              <a:rect b="b" l="l" r="r" t="t"/>
              <a:pathLst>
                <a:path extrusionOk="0" h="4194" w="5705">
                  <a:moveTo>
                    <a:pt x="4246" y="1"/>
                  </a:moveTo>
                  <a:lnTo>
                    <a:pt x="43" y="1874"/>
                  </a:lnTo>
                  <a:cubicBezTo>
                    <a:pt x="22" y="1895"/>
                    <a:pt x="1" y="1928"/>
                    <a:pt x="22" y="1959"/>
                  </a:cubicBezTo>
                  <a:cubicBezTo>
                    <a:pt x="30" y="1983"/>
                    <a:pt x="50" y="1995"/>
                    <a:pt x="73" y="1995"/>
                  </a:cubicBezTo>
                  <a:cubicBezTo>
                    <a:pt x="81" y="1995"/>
                    <a:pt x="88" y="1994"/>
                    <a:pt x="96" y="1991"/>
                  </a:cubicBezTo>
                  <a:lnTo>
                    <a:pt x="4236" y="140"/>
                  </a:lnTo>
                  <a:lnTo>
                    <a:pt x="5577" y="4162"/>
                  </a:lnTo>
                  <a:cubicBezTo>
                    <a:pt x="5587" y="4184"/>
                    <a:pt x="5609" y="4194"/>
                    <a:pt x="5630" y="4194"/>
                  </a:cubicBezTo>
                  <a:lnTo>
                    <a:pt x="5651" y="4194"/>
                  </a:lnTo>
                  <a:cubicBezTo>
                    <a:pt x="5684" y="4184"/>
                    <a:pt x="5705" y="4151"/>
                    <a:pt x="5694" y="4120"/>
                  </a:cubicBezTo>
                  <a:lnTo>
                    <a:pt x="4332" y="44"/>
                  </a:lnTo>
                  <a:cubicBezTo>
                    <a:pt x="4321" y="22"/>
                    <a:pt x="4310" y="12"/>
                    <a:pt x="4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5008200" y="3644575"/>
              <a:ext cx="25025" cy="25025"/>
            </a:xfrm>
            <a:custGeom>
              <a:rect b="b" l="l" r="r" t="t"/>
              <a:pathLst>
                <a:path extrusionOk="0" h="1001" w="1001">
                  <a:moveTo>
                    <a:pt x="501" y="0"/>
                  </a:moveTo>
                  <a:cubicBezTo>
                    <a:pt x="224" y="0"/>
                    <a:pt x="0" y="224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7" y="1001"/>
                    <a:pt x="1001" y="778"/>
                    <a:pt x="1001" y="501"/>
                  </a:cubicBezTo>
                  <a:cubicBezTo>
                    <a:pt x="1001" y="224"/>
                    <a:pt x="777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109825" y="3598800"/>
              <a:ext cx="25025" cy="25050"/>
            </a:xfrm>
            <a:custGeom>
              <a:rect b="b" l="l" r="r" t="t"/>
              <a:pathLst>
                <a:path extrusionOk="0" h="1002" w="1001">
                  <a:moveTo>
                    <a:pt x="501" y="1"/>
                  </a:moveTo>
                  <a:cubicBezTo>
                    <a:pt x="224" y="1"/>
                    <a:pt x="0" y="225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8" y="1001"/>
                    <a:pt x="1001" y="778"/>
                    <a:pt x="1001" y="501"/>
                  </a:cubicBezTo>
                  <a:cubicBezTo>
                    <a:pt x="1001" y="225"/>
                    <a:pt x="778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146825" y="3701775"/>
              <a:ext cx="25025" cy="24750"/>
            </a:xfrm>
            <a:custGeom>
              <a:rect b="b" l="l" r="r" t="t"/>
              <a:pathLst>
                <a:path extrusionOk="0" h="990" w="1001">
                  <a:moveTo>
                    <a:pt x="500" y="1"/>
                  </a:moveTo>
                  <a:cubicBezTo>
                    <a:pt x="223" y="1"/>
                    <a:pt x="0" y="224"/>
                    <a:pt x="0" y="490"/>
                  </a:cubicBezTo>
                  <a:cubicBezTo>
                    <a:pt x="0" y="767"/>
                    <a:pt x="223" y="990"/>
                    <a:pt x="500" y="990"/>
                  </a:cubicBezTo>
                  <a:cubicBezTo>
                    <a:pt x="776" y="990"/>
                    <a:pt x="1000" y="767"/>
                    <a:pt x="1000" y="490"/>
                  </a:cubicBezTo>
                  <a:cubicBezTo>
                    <a:pt x="1000" y="224"/>
                    <a:pt x="776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 rot="-775326">
            <a:off x="-1496243" y="3514252"/>
            <a:ext cx="3284400" cy="2520413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2"/>
          <p:cNvSpPr/>
          <p:nvPr/>
        </p:nvSpPr>
        <p:spPr>
          <a:xfrm>
            <a:off x="7527801" y="-455796"/>
            <a:ext cx="2546887" cy="2017578"/>
          </a:xfrm>
          <a:custGeom>
            <a:rect b="b" l="l" r="r" t="t"/>
            <a:pathLst>
              <a:path extrusionOk="0" h="9544" w="12048">
                <a:moveTo>
                  <a:pt x="4745" y="0"/>
                </a:moveTo>
                <a:cubicBezTo>
                  <a:pt x="3335" y="0"/>
                  <a:pt x="2030" y="354"/>
                  <a:pt x="1278" y="1095"/>
                </a:cubicBezTo>
                <a:cubicBezTo>
                  <a:pt x="1" y="2351"/>
                  <a:pt x="287" y="3681"/>
                  <a:pt x="1703" y="3915"/>
                </a:cubicBezTo>
                <a:cubicBezTo>
                  <a:pt x="3129" y="4150"/>
                  <a:pt x="5119" y="4320"/>
                  <a:pt x="5183" y="6352"/>
                </a:cubicBezTo>
                <a:cubicBezTo>
                  <a:pt x="5238" y="8126"/>
                  <a:pt x="5238" y="9543"/>
                  <a:pt x="6990" y="9543"/>
                </a:cubicBezTo>
                <a:cubicBezTo>
                  <a:pt x="7246" y="9543"/>
                  <a:pt x="7539" y="9513"/>
                  <a:pt x="7875" y="9449"/>
                </a:cubicBezTo>
                <a:cubicBezTo>
                  <a:pt x="10302" y="8981"/>
                  <a:pt x="12047" y="5235"/>
                  <a:pt x="10461" y="2542"/>
                </a:cubicBezTo>
                <a:cubicBezTo>
                  <a:pt x="9482" y="891"/>
                  <a:pt x="6982" y="0"/>
                  <a:pt x="4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1"/>
          <p:cNvSpPr txBox="1"/>
          <p:nvPr>
            <p:ph hasCustomPrompt="1" type="title"/>
          </p:nvPr>
        </p:nvSpPr>
        <p:spPr>
          <a:xfrm>
            <a:off x="1284000" y="1604925"/>
            <a:ext cx="6576000" cy="12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40" name="Google Shape;140;p11"/>
          <p:cNvSpPr txBox="1"/>
          <p:nvPr>
            <p:ph idx="1" type="subTitle"/>
          </p:nvPr>
        </p:nvSpPr>
        <p:spPr>
          <a:xfrm>
            <a:off x="1284000" y="3041474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41" name="Google Shape;141;p11"/>
          <p:cNvSpPr/>
          <p:nvPr/>
        </p:nvSpPr>
        <p:spPr>
          <a:xfrm rot="9807318">
            <a:off x="7083760" y="-1201328"/>
            <a:ext cx="3878065" cy="2976019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1"/>
          <p:cNvSpPr/>
          <p:nvPr/>
        </p:nvSpPr>
        <p:spPr>
          <a:xfrm rot="-7370329">
            <a:off x="-1935283" y="-1658859"/>
            <a:ext cx="3878087" cy="2976016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1"/>
          <p:cNvSpPr/>
          <p:nvPr/>
        </p:nvSpPr>
        <p:spPr>
          <a:xfrm rot="5033209">
            <a:off x="7524489" y="3639947"/>
            <a:ext cx="3878086" cy="2976021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4" name="Google Shape;144;p11"/>
          <p:cNvGrpSpPr/>
          <p:nvPr/>
        </p:nvGrpSpPr>
        <p:grpSpPr>
          <a:xfrm rot="4284960">
            <a:off x="478608" y="4210290"/>
            <a:ext cx="468868" cy="522006"/>
            <a:chOff x="5981675" y="3981625"/>
            <a:chExt cx="665001" cy="740400"/>
          </a:xfrm>
        </p:grpSpPr>
        <p:sp>
          <p:nvSpPr>
            <p:cNvPr id="145" name="Google Shape;145;p11"/>
            <p:cNvSpPr/>
            <p:nvPr/>
          </p:nvSpPr>
          <p:spPr>
            <a:xfrm>
              <a:off x="6198527" y="4220401"/>
              <a:ext cx="231196" cy="224845"/>
            </a:xfrm>
            <a:custGeom>
              <a:rect b="b" l="l" r="r" t="t"/>
              <a:pathLst>
                <a:path extrusionOk="0" h="2195" w="2257">
                  <a:moveTo>
                    <a:pt x="1116" y="0"/>
                  </a:moveTo>
                  <a:cubicBezTo>
                    <a:pt x="1103" y="0"/>
                    <a:pt x="1089" y="1"/>
                    <a:pt x="1076" y="1"/>
                  </a:cubicBezTo>
                  <a:cubicBezTo>
                    <a:pt x="469" y="33"/>
                    <a:pt x="0" y="554"/>
                    <a:pt x="33" y="1150"/>
                  </a:cubicBezTo>
                  <a:cubicBezTo>
                    <a:pt x="63" y="1738"/>
                    <a:pt x="542" y="2195"/>
                    <a:pt x="1123" y="2195"/>
                  </a:cubicBezTo>
                  <a:cubicBezTo>
                    <a:pt x="1142" y="2195"/>
                    <a:pt x="1162" y="2194"/>
                    <a:pt x="1182" y="2193"/>
                  </a:cubicBezTo>
                  <a:cubicBezTo>
                    <a:pt x="1788" y="2162"/>
                    <a:pt x="2256" y="1651"/>
                    <a:pt x="2225" y="1044"/>
                  </a:cubicBezTo>
                  <a:cubicBezTo>
                    <a:pt x="2193" y="451"/>
                    <a:pt x="1704" y="0"/>
                    <a:pt x="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6" name="Google Shape;146;p11"/>
            <p:cNvSpPr/>
            <p:nvPr/>
          </p:nvSpPr>
          <p:spPr>
            <a:xfrm>
              <a:off x="6014351" y="4019116"/>
              <a:ext cx="317241" cy="665828"/>
            </a:xfrm>
            <a:custGeom>
              <a:rect b="b" l="l" r="r" t="t"/>
              <a:pathLst>
                <a:path extrusionOk="0" h="6500" w="3097">
                  <a:moveTo>
                    <a:pt x="53" y="157"/>
                  </a:moveTo>
                  <a:cubicBezTo>
                    <a:pt x="55" y="159"/>
                    <a:pt x="58" y="161"/>
                    <a:pt x="61" y="163"/>
                  </a:cubicBezTo>
                  <a:lnTo>
                    <a:pt x="61" y="163"/>
                  </a:lnTo>
                  <a:cubicBezTo>
                    <a:pt x="58" y="160"/>
                    <a:pt x="55" y="158"/>
                    <a:pt x="53" y="157"/>
                  </a:cubicBezTo>
                  <a:close/>
                  <a:moveTo>
                    <a:pt x="83" y="0"/>
                  </a:moveTo>
                  <a:cubicBezTo>
                    <a:pt x="72" y="0"/>
                    <a:pt x="63" y="4"/>
                    <a:pt x="53" y="8"/>
                  </a:cubicBezTo>
                  <a:lnTo>
                    <a:pt x="0" y="93"/>
                  </a:lnTo>
                  <a:lnTo>
                    <a:pt x="85" y="83"/>
                  </a:lnTo>
                  <a:lnTo>
                    <a:pt x="128" y="157"/>
                  </a:lnTo>
                  <a:cubicBezTo>
                    <a:pt x="114" y="166"/>
                    <a:pt x="101" y="169"/>
                    <a:pt x="89" y="169"/>
                  </a:cubicBezTo>
                  <a:cubicBezTo>
                    <a:pt x="77" y="169"/>
                    <a:pt x="68" y="166"/>
                    <a:pt x="61" y="163"/>
                  </a:cubicBezTo>
                  <a:lnTo>
                    <a:pt x="61" y="163"/>
                  </a:lnTo>
                  <a:cubicBezTo>
                    <a:pt x="236" y="298"/>
                    <a:pt x="1828" y="1932"/>
                    <a:pt x="2895" y="3052"/>
                  </a:cubicBezTo>
                  <a:lnTo>
                    <a:pt x="1351" y="6425"/>
                  </a:lnTo>
                  <a:lnTo>
                    <a:pt x="1500" y="6500"/>
                  </a:lnTo>
                  <a:lnTo>
                    <a:pt x="3097" y="3020"/>
                  </a:lnTo>
                  <a:lnTo>
                    <a:pt x="3054" y="2977"/>
                  </a:lnTo>
                  <a:cubicBezTo>
                    <a:pt x="3044" y="2966"/>
                    <a:pt x="2330" y="2221"/>
                    <a:pt x="1618" y="1488"/>
                  </a:cubicBezTo>
                  <a:cubicBezTo>
                    <a:pt x="333" y="165"/>
                    <a:pt x="156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7" name="Google Shape;147;p11"/>
            <p:cNvSpPr/>
            <p:nvPr/>
          </p:nvSpPr>
          <p:spPr>
            <a:xfrm>
              <a:off x="5981675" y="3981625"/>
              <a:ext cx="103562" cy="100591"/>
            </a:xfrm>
            <a:custGeom>
              <a:rect b="b" l="l" r="r" t="t"/>
              <a:pathLst>
                <a:path extrusionOk="0" h="982" w="1011">
                  <a:moveTo>
                    <a:pt x="517" y="0"/>
                  </a:moveTo>
                  <a:cubicBezTo>
                    <a:pt x="504" y="0"/>
                    <a:pt x="491" y="1"/>
                    <a:pt x="478" y="2"/>
                  </a:cubicBezTo>
                  <a:cubicBezTo>
                    <a:pt x="213" y="12"/>
                    <a:pt x="0" y="246"/>
                    <a:pt x="10" y="513"/>
                  </a:cubicBezTo>
                  <a:cubicBezTo>
                    <a:pt x="31" y="783"/>
                    <a:pt x="245" y="981"/>
                    <a:pt x="512" y="981"/>
                  </a:cubicBezTo>
                  <a:cubicBezTo>
                    <a:pt x="519" y="981"/>
                    <a:pt x="525" y="981"/>
                    <a:pt x="532" y="981"/>
                  </a:cubicBezTo>
                  <a:cubicBezTo>
                    <a:pt x="798" y="970"/>
                    <a:pt x="1011" y="736"/>
                    <a:pt x="1000" y="459"/>
                  </a:cubicBezTo>
                  <a:cubicBezTo>
                    <a:pt x="980" y="206"/>
                    <a:pt x="775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8" name="Google Shape;148;p11"/>
            <p:cNvSpPr/>
            <p:nvPr/>
          </p:nvSpPr>
          <p:spPr>
            <a:xfrm>
              <a:off x="6543012" y="4043701"/>
              <a:ext cx="103664" cy="100591"/>
            </a:xfrm>
            <a:custGeom>
              <a:rect b="b" l="l" r="r" t="t"/>
              <a:pathLst>
                <a:path extrusionOk="0" h="982" w="1012">
                  <a:moveTo>
                    <a:pt x="516" y="1"/>
                  </a:moveTo>
                  <a:cubicBezTo>
                    <a:pt x="504" y="1"/>
                    <a:pt x="492" y="1"/>
                    <a:pt x="479" y="2"/>
                  </a:cubicBezTo>
                  <a:cubicBezTo>
                    <a:pt x="203" y="13"/>
                    <a:pt x="0" y="247"/>
                    <a:pt x="11" y="513"/>
                  </a:cubicBezTo>
                  <a:cubicBezTo>
                    <a:pt x="21" y="782"/>
                    <a:pt x="243" y="982"/>
                    <a:pt x="511" y="982"/>
                  </a:cubicBezTo>
                  <a:cubicBezTo>
                    <a:pt x="518" y="982"/>
                    <a:pt x="525" y="981"/>
                    <a:pt x="532" y="981"/>
                  </a:cubicBezTo>
                  <a:cubicBezTo>
                    <a:pt x="799" y="971"/>
                    <a:pt x="1012" y="737"/>
                    <a:pt x="990" y="470"/>
                  </a:cubicBezTo>
                  <a:cubicBezTo>
                    <a:pt x="980" y="206"/>
                    <a:pt x="766" y="1"/>
                    <a:pt x="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9" name="Google Shape;149;p11"/>
            <p:cNvSpPr/>
            <p:nvPr/>
          </p:nvSpPr>
          <p:spPr>
            <a:xfrm>
              <a:off x="6103674" y="4620512"/>
              <a:ext cx="103664" cy="101513"/>
            </a:xfrm>
            <a:custGeom>
              <a:rect b="b" l="l" r="r" t="t"/>
              <a:pathLst>
                <a:path extrusionOk="0" h="991" w="1012">
                  <a:moveTo>
                    <a:pt x="499" y="1"/>
                  </a:moveTo>
                  <a:cubicBezTo>
                    <a:pt x="493" y="1"/>
                    <a:pt x="486" y="1"/>
                    <a:pt x="479" y="1"/>
                  </a:cubicBezTo>
                  <a:cubicBezTo>
                    <a:pt x="214" y="22"/>
                    <a:pt x="1" y="245"/>
                    <a:pt x="11" y="522"/>
                  </a:cubicBezTo>
                  <a:cubicBezTo>
                    <a:pt x="22" y="782"/>
                    <a:pt x="245" y="991"/>
                    <a:pt x="512" y="991"/>
                  </a:cubicBezTo>
                  <a:cubicBezTo>
                    <a:pt x="519" y="991"/>
                    <a:pt x="526" y="991"/>
                    <a:pt x="533" y="990"/>
                  </a:cubicBezTo>
                  <a:cubicBezTo>
                    <a:pt x="799" y="969"/>
                    <a:pt x="1011" y="746"/>
                    <a:pt x="990" y="469"/>
                  </a:cubicBezTo>
                  <a:cubicBezTo>
                    <a:pt x="980" y="209"/>
                    <a:pt x="757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0" name="Google Shape;150;p11"/>
            <p:cNvSpPr/>
            <p:nvPr/>
          </p:nvSpPr>
          <p:spPr>
            <a:xfrm>
              <a:off x="6368567" y="4090821"/>
              <a:ext cx="232323" cy="210401"/>
            </a:xfrm>
            <a:custGeom>
              <a:rect b="b" l="l" r="r" t="t"/>
              <a:pathLst>
                <a:path extrusionOk="0" h="2054" w="2268">
                  <a:moveTo>
                    <a:pt x="2150" y="0"/>
                  </a:moveTo>
                  <a:lnTo>
                    <a:pt x="0" y="1937"/>
                  </a:lnTo>
                  <a:lnTo>
                    <a:pt x="107" y="2054"/>
                  </a:lnTo>
                  <a:lnTo>
                    <a:pt x="2268" y="117"/>
                  </a:lnTo>
                  <a:lnTo>
                    <a:pt x="2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51" name="Google Shape;151;p11"/>
          <p:cNvGrpSpPr/>
          <p:nvPr/>
        </p:nvGrpSpPr>
        <p:grpSpPr>
          <a:xfrm>
            <a:off x="8023919" y="685245"/>
            <a:ext cx="307826" cy="240251"/>
            <a:chOff x="5008200" y="3598800"/>
            <a:chExt cx="163650" cy="127725"/>
          </a:xfrm>
        </p:grpSpPr>
        <p:sp>
          <p:nvSpPr>
            <p:cNvPr id="152" name="Google Shape;152;p11"/>
            <p:cNvSpPr/>
            <p:nvPr/>
          </p:nvSpPr>
          <p:spPr>
            <a:xfrm>
              <a:off x="5016975" y="3608375"/>
              <a:ext cx="142625" cy="104850"/>
            </a:xfrm>
            <a:custGeom>
              <a:rect b="b" l="l" r="r" t="t"/>
              <a:pathLst>
                <a:path extrusionOk="0" h="4194" w="5705">
                  <a:moveTo>
                    <a:pt x="4246" y="1"/>
                  </a:moveTo>
                  <a:lnTo>
                    <a:pt x="43" y="1874"/>
                  </a:lnTo>
                  <a:cubicBezTo>
                    <a:pt x="22" y="1895"/>
                    <a:pt x="1" y="1928"/>
                    <a:pt x="22" y="1959"/>
                  </a:cubicBezTo>
                  <a:cubicBezTo>
                    <a:pt x="30" y="1983"/>
                    <a:pt x="50" y="1995"/>
                    <a:pt x="73" y="1995"/>
                  </a:cubicBezTo>
                  <a:cubicBezTo>
                    <a:pt x="81" y="1995"/>
                    <a:pt x="88" y="1994"/>
                    <a:pt x="96" y="1991"/>
                  </a:cubicBezTo>
                  <a:lnTo>
                    <a:pt x="4236" y="140"/>
                  </a:lnTo>
                  <a:lnTo>
                    <a:pt x="5577" y="4162"/>
                  </a:lnTo>
                  <a:cubicBezTo>
                    <a:pt x="5587" y="4184"/>
                    <a:pt x="5609" y="4194"/>
                    <a:pt x="5630" y="4194"/>
                  </a:cubicBezTo>
                  <a:lnTo>
                    <a:pt x="5651" y="4194"/>
                  </a:lnTo>
                  <a:cubicBezTo>
                    <a:pt x="5684" y="4184"/>
                    <a:pt x="5705" y="4151"/>
                    <a:pt x="5694" y="4120"/>
                  </a:cubicBezTo>
                  <a:lnTo>
                    <a:pt x="4332" y="44"/>
                  </a:lnTo>
                  <a:cubicBezTo>
                    <a:pt x="4321" y="22"/>
                    <a:pt x="4310" y="12"/>
                    <a:pt x="4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3" name="Google Shape;153;p11"/>
            <p:cNvSpPr/>
            <p:nvPr/>
          </p:nvSpPr>
          <p:spPr>
            <a:xfrm>
              <a:off x="5008200" y="3644575"/>
              <a:ext cx="25025" cy="25025"/>
            </a:xfrm>
            <a:custGeom>
              <a:rect b="b" l="l" r="r" t="t"/>
              <a:pathLst>
                <a:path extrusionOk="0" h="1001" w="1001">
                  <a:moveTo>
                    <a:pt x="501" y="0"/>
                  </a:moveTo>
                  <a:cubicBezTo>
                    <a:pt x="224" y="0"/>
                    <a:pt x="0" y="224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7" y="1001"/>
                    <a:pt x="1001" y="778"/>
                    <a:pt x="1001" y="501"/>
                  </a:cubicBezTo>
                  <a:cubicBezTo>
                    <a:pt x="1001" y="224"/>
                    <a:pt x="777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4" name="Google Shape;154;p11"/>
            <p:cNvSpPr/>
            <p:nvPr/>
          </p:nvSpPr>
          <p:spPr>
            <a:xfrm>
              <a:off x="5109825" y="3598800"/>
              <a:ext cx="25025" cy="25050"/>
            </a:xfrm>
            <a:custGeom>
              <a:rect b="b" l="l" r="r" t="t"/>
              <a:pathLst>
                <a:path extrusionOk="0" h="1002" w="1001">
                  <a:moveTo>
                    <a:pt x="501" y="1"/>
                  </a:moveTo>
                  <a:cubicBezTo>
                    <a:pt x="224" y="1"/>
                    <a:pt x="0" y="225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8" y="1001"/>
                    <a:pt x="1001" y="778"/>
                    <a:pt x="1001" y="501"/>
                  </a:cubicBezTo>
                  <a:cubicBezTo>
                    <a:pt x="1001" y="225"/>
                    <a:pt x="778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5" name="Google Shape;155;p11"/>
            <p:cNvSpPr/>
            <p:nvPr/>
          </p:nvSpPr>
          <p:spPr>
            <a:xfrm>
              <a:off x="5146825" y="3701775"/>
              <a:ext cx="25025" cy="24750"/>
            </a:xfrm>
            <a:custGeom>
              <a:rect b="b" l="l" r="r" t="t"/>
              <a:pathLst>
                <a:path extrusionOk="0" h="990" w="1001">
                  <a:moveTo>
                    <a:pt x="500" y="1"/>
                  </a:moveTo>
                  <a:cubicBezTo>
                    <a:pt x="223" y="1"/>
                    <a:pt x="0" y="224"/>
                    <a:pt x="0" y="490"/>
                  </a:cubicBezTo>
                  <a:cubicBezTo>
                    <a:pt x="0" y="767"/>
                    <a:pt x="223" y="990"/>
                    <a:pt x="500" y="990"/>
                  </a:cubicBezTo>
                  <a:cubicBezTo>
                    <a:pt x="776" y="990"/>
                    <a:pt x="1000" y="767"/>
                    <a:pt x="1000" y="490"/>
                  </a:cubicBezTo>
                  <a:cubicBezTo>
                    <a:pt x="1000" y="224"/>
                    <a:pt x="776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59" name="Google Shape;159;p13"/>
          <p:cNvSpPr txBox="1"/>
          <p:nvPr>
            <p:ph idx="1" type="subTitle"/>
          </p:nvPr>
        </p:nvSpPr>
        <p:spPr>
          <a:xfrm>
            <a:off x="991125" y="2231505"/>
            <a:ext cx="299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13"/>
          <p:cNvSpPr txBox="1"/>
          <p:nvPr>
            <p:ph idx="2" type="subTitle"/>
          </p:nvPr>
        </p:nvSpPr>
        <p:spPr>
          <a:xfrm>
            <a:off x="991125" y="4018575"/>
            <a:ext cx="299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1" name="Google Shape;161;p13"/>
          <p:cNvSpPr txBox="1"/>
          <p:nvPr>
            <p:ph idx="3" type="subTitle"/>
          </p:nvPr>
        </p:nvSpPr>
        <p:spPr>
          <a:xfrm>
            <a:off x="5438875" y="2231505"/>
            <a:ext cx="299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13"/>
          <p:cNvSpPr txBox="1"/>
          <p:nvPr>
            <p:ph idx="4" type="subTitle"/>
          </p:nvPr>
        </p:nvSpPr>
        <p:spPr>
          <a:xfrm>
            <a:off x="5438875" y="4018575"/>
            <a:ext cx="2991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13"/>
          <p:cNvSpPr txBox="1"/>
          <p:nvPr>
            <p:ph hasCustomPrompt="1" idx="5" type="title"/>
          </p:nvPr>
        </p:nvSpPr>
        <p:spPr>
          <a:xfrm>
            <a:off x="991121" y="1506733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4" name="Google Shape;164;p13"/>
          <p:cNvSpPr txBox="1"/>
          <p:nvPr>
            <p:ph hasCustomPrompt="1" idx="6" type="title"/>
          </p:nvPr>
        </p:nvSpPr>
        <p:spPr>
          <a:xfrm>
            <a:off x="991121" y="3293216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5" name="Google Shape;165;p13"/>
          <p:cNvSpPr txBox="1"/>
          <p:nvPr>
            <p:ph hasCustomPrompt="1" idx="7" type="title"/>
          </p:nvPr>
        </p:nvSpPr>
        <p:spPr>
          <a:xfrm>
            <a:off x="5438874" y="1506733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6" name="Google Shape;166;p13"/>
          <p:cNvSpPr txBox="1"/>
          <p:nvPr>
            <p:ph hasCustomPrompt="1" idx="8" type="title"/>
          </p:nvPr>
        </p:nvSpPr>
        <p:spPr>
          <a:xfrm>
            <a:off x="5438874" y="3293216"/>
            <a:ext cx="734700" cy="447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67" name="Google Shape;167;p13"/>
          <p:cNvSpPr txBox="1"/>
          <p:nvPr>
            <p:ph idx="9" type="subTitle"/>
          </p:nvPr>
        </p:nvSpPr>
        <p:spPr>
          <a:xfrm>
            <a:off x="991125" y="1843875"/>
            <a:ext cx="2991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" name="Google Shape;168;p13"/>
          <p:cNvSpPr txBox="1"/>
          <p:nvPr>
            <p:ph idx="13" type="subTitle"/>
          </p:nvPr>
        </p:nvSpPr>
        <p:spPr>
          <a:xfrm>
            <a:off x="5438875" y="1843875"/>
            <a:ext cx="2991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9" name="Google Shape;169;p13"/>
          <p:cNvSpPr txBox="1"/>
          <p:nvPr>
            <p:ph idx="14" type="subTitle"/>
          </p:nvPr>
        </p:nvSpPr>
        <p:spPr>
          <a:xfrm>
            <a:off x="991125" y="3630426"/>
            <a:ext cx="2991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0" name="Google Shape;170;p13"/>
          <p:cNvSpPr txBox="1"/>
          <p:nvPr>
            <p:ph idx="15" type="subTitle"/>
          </p:nvPr>
        </p:nvSpPr>
        <p:spPr>
          <a:xfrm>
            <a:off x="5438875" y="3630426"/>
            <a:ext cx="29919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1" name="Google Shape;171;p13"/>
          <p:cNvSpPr/>
          <p:nvPr/>
        </p:nvSpPr>
        <p:spPr>
          <a:xfrm rot="5195618">
            <a:off x="7218351" y="3859389"/>
            <a:ext cx="3034952" cy="2404206"/>
          </a:xfrm>
          <a:custGeom>
            <a:rect b="b" l="l" r="r" t="t"/>
            <a:pathLst>
              <a:path extrusionOk="0" h="9544" w="12048">
                <a:moveTo>
                  <a:pt x="4745" y="0"/>
                </a:moveTo>
                <a:cubicBezTo>
                  <a:pt x="3335" y="0"/>
                  <a:pt x="2030" y="354"/>
                  <a:pt x="1278" y="1095"/>
                </a:cubicBezTo>
                <a:cubicBezTo>
                  <a:pt x="1" y="2351"/>
                  <a:pt x="287" y="3681"/>
                  <a:pt x="1703" y="3915"/>
                </a:cubicBezTo>
                <a:cubicBezTo>
                  <a:pt x="3129" y="4150"/>
                  <a:pt x="5119" y="4320"/>
                  <a:pt x="5183" y="6352"/>
                </a:cubicBezTo>
                <a:cubicBezTo>
                  <a:pt x="5238" y="8126"/>
                  <a:pt x="5238" y="9543"/>
                  <a:pt x="6990" y="9543"/>
                </a:cubicBezTo>
                <a:cubicBezTo>
                  <a:pt x="7246" y="9543"/>
                  <a:pt x="7539" y="9513"/>
                  <a:pt x="7875" y="9449"/>
                </a:cubicBezTo>
                <a:cubicBezTo>
                  <a:pt x="10302" y="8981"/>
                  <a:pt x="12047" y="5235"/>
                  <a:pt x="10461" y="2542"/>
                </a:cubicBezTo>
                <a:cubicBezTo>
                  <a:pt x="9482" y="891"/>
                  <a:pt x="6982" y="0"/>
                  <a:pt x="4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"/>
          <p:cNvSpPr/>
          <p:nvPr/>
        </p:nvSpPr>
        <p:spPr>
          <a:xfrm rot="5195618">
            <a:off x="-1614974" y="-1863561"/>
            <a:ext cx="3034952" cy="2404206"/>
          </a:xfrm>
          <a:custGeom>
            <a:rect b="b" l="l" r="r" t="t"/>
            <a:pathLst>
              <a:path extrusionOk="0" h="9544" w="12048">
                <a:moveTo>
                  <a:pt x="4745" y="0"/>
                </a:moveTo>
                <a:cubicBezTo>
                  <a:pt x="3335" y="0"/>
                  <a:pt x="2030" y="354"/>
                  <a:pt x="1278" y="1095"/>
                </a:cubicBezTo>
                <a:cubicBezTo>
                  <a:pt x="1" y="2351"/>
                  <a:pt x="287" y="3681"/>
                  <a:pt x="1703" y="3915"/>
                </a:cubicBezTo>
                <a:cubicBezTo>
                  <a:pt x="3129" y="4150"/>
                  <a:pt x="5119" y="4320"/>
                  <a:pt x="5183" y="6352"/>
                </a:cubicBezTo>
                <a:cubicBezTo>
                  <a:pt x="5238" y="8126"/>
                  <a:pt x="5238" y="9543"/>
                  <a:pt x="6990" y="9543"/>
                </a:cubicBezTo>
                <a:cubicBezTo>
                  <a:pt x="7246" y="9543"/>
                  <a:pt x="7539" y="9513"/>
                  <a:pt x="7875" y="9449"/>
                </a:cubicBezTo>
                <a:cubicBezTo>
                  <a:pt x="10302" y="8981"/>
                  <a:pt x="12047" y="5235"/>
                  <a:pt x="10461" y="2542"/>
                </a:cubicBezTo>
                <a:cubicBezTo>
                  <a:pt x="9482" y="891"/>
                  <a:pt x="6982" y="0"/>
                  <a:pt x="474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73" name="Google Shape;173;p13"/>
          <p:cNvGrpSpPr/>
          <p:nvPr/>
        </p:nvGrpSpPr>
        <p:grpSpPr>
          <a:xfrm>
            <a:off x="8276850" y="354537"/>
            <a:ext cx="307829" cy="342731"/>
            <a:chOff x="5981675" y="3981625"/>
            <a:chExt cx="665001" cy="740400"/>
          </a:xfrm>
        </p:grpSpPr>
        <p:sp>
          <p:nvSpPr>
            <p:cNvPr id="174" name="Google Shape;174;p13"/>
            <p:cNvSpPr/>
            <p:nvPr/>
          </p:nvSpPr>
          <p:spPr>
            <a:xfrm>
              <a:off x="6198527" y="4220401"/>
              <a:ext cx="231196" cy="224845"/>
            </a:xfrm>
            <a:custGeom>
              <a:rect b="b" l="l" r="r" t="t"/>
              <a:pathLst>
                <a:path extrusionOk="0" h="2195" w="2257">
                  <a:moveTo>
                    <a:pt x="1116" y="0"/>
                  </a:moveTo>
                  <a:cubicBezTo>
                    <a:pt x="1103" y="0"/>
                    <a:pt x="1089" y="1"/>
                    <a:pt x="1076" y="1"/>
                  </a:cubicBezTo>
                  <a:cubicBezTo>
                    <a:pt x="469" y="33"/>
                    <a:pt x="0" y="554"/>
                    <a:pt x="33" y="1150"/>
                  </a:cubicBezTo>
                  <a:cubicBezTo>
                    <a:pt x="63" y="1738"/>
                    <a:pt x="542" y="2195"/>
                    <a:pt x="1123" y="2195"/>
                  </a:cubicBezTo>
                  <a:cubicBezTo>
                    <a:pt x="1142" y="2195"/>
                    <a:pt x="1162" y="2194"/>
                    <a:pt x="1182" y="2193"/>
                  </a:cubicBezTo>
                  <a:cubicBezTo>
                    <a:pt x="1788" y="2162"/>
                    <a:pt x="2256" y="1651"/>
                    <a:pt x="2225" y="1044"/>
                  </a:cubicBezTo>
                  <a:cubicBezTo>
                    <a:pt x="2193" y="451"/>
                    <a:pt x="1704" y="0"/>
                    <a:pt x="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5" name="Google Shape;175;p13"/>
            <p:cNvSpPr/>
            <p:nvPr/>
          </p:nvSpPr>
          <p:spPr>
            <a:xfrm>
              <a:off x="6014351" y="4019116"/>
              <a:ext cx="317241" cy="665828"/>
            </a:xfrm>
            <a:custGeom>
              <a:rect b="b" l="l" r="r" t="t"/>
              <a:pathLst>
                <a:path extrusionOk="0" h="6500" w="3097">
                  <a:moveTo>
                    <a:pt x="53" y="157"/>
                  </a:moveTo>
                  <a:cubicBezTo>
                    <a:pt x="55" y="159"/>
                    <a:pt x="58" y="161"/>
                    <a:pt x="61" y="163"/>
                  </a:cubicBezTo>
                  <a:lnTo>
                    <a:pt x="61" y="163"/>
                  </a:lnTo>
                  <a:cubicBezTo>
                    <a:pt x="58" y="160"/>
                    <a:pt x="55" y="158"/>
                    <a:pt x="53" y="157"/>
                  </a:cubicBezTo>
                  <a:close/>
                  <a:moveTo>
                    <a:pt x="83" y="0"/>
                  </a:moveTo>
                  <a:cubicBezTo>
                    <a:pt x="72" y="0"/>
                    <a:pt x="63" y="4"/>
                    <a:pt x="53" y="8"/>
                  </a:cubicBezTo>
                  <a:lnTo>
                    <a:pt x="0" y="93"/>
                  </a:lnTo>
                  <a:lnTo>
                    <a:pt x="85" y="83"/>
                  </a:lnTo>
                  <a:lnTo>
                    <a:pt x="128" y="157"/>
                  </a:lnTo>
                  <a:cubicBezTo>
                    <a:pt x="114" y="166"/>
                    <a:pt x="101" y="169"/>
                    <a:pt x="89" y="169"/>
                  </a:cubicBezTo>
                  <a:cubicBezTo>
                    <a:pt x="77" y="169"/>
                    <a:pt x="68" y="166"/>
                    <a:pt x="61" y="163"/>
                  </a:cubicBezTo>
                  <a:lnTo>
                    <a:pt x="61" y="163"/>
                  </a:lnTo>
                  <a:cubicBezTo>
                    <a:pt x="236" y="298"/>
                    <a:pt x="1828" y="1932"/>
                    <a:pt x="2895" y="3052"/>
                  </a:cubicBezTo>
                  <a:lnTo>
                    <a:pt x="1351" y="6425"/>
                  </a:lnTo>
                  <a:lnTo>
                    <a:pt x="1500" y="6500"/>
                  </a:lnTo>
                  <a:lnTo>
                    <a:pt x="3097" y="3020"/>
                  </a:lnTo>
                  <a:lnTo>
                    <a:pt x="3054" y="2977"/>
                  </a:lnTo>
                  <a:cubicBezTo>
                    <a:pt x="3044" y="2966"/>
                    <a:pt x="2330" y="2221"/>
                    <a:pt x="1618" y="1488"/>
                  </a:cubicBezTo>
                  <a:cubicBezTo>
                    <a:pt x="333" y="165"/>
                    <a:pt x="156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6" name="Google Shape;176;p13"/>
            <p:cNvSpPr/>
            <p:nvPr/>
          </p:nvSpPr>
          <p:spPr>
            <a:xfrm>
              <a:off x="5981675" y="3981625"/>
              <a:ext cx="103562" cy="100591"/>
            </a:xfrm>
            <a:custGeom>
              <a:rect b="b" l="l" r="r" t="t"/>
              <a:pathLst>
                <a:path extrusionOk="0" h="982" w="1011">
                  <a:moveTo>
                    <a:pt x="517" y="0"/>
                  </a:moveTo>
                  <a:cubicBezTo>
                    <a:pt x="504" y="0"/>
                    <a:pt x="491" y="1"/>
                    <a:pt x="478" y="2"/>
                  </a:cubicBezTo>
                  <a:cubicBezTo>
                    <a:pt x="213" y="12"/>
                    <a:pt x="0" y="246"/>
                    <a:pt x="10" y="513"/>
                  </a:cubicBezTo>
                  <a:cubicBezTo>
                    <a:pt x="31" y="783"/>
                    <a:pt x="245" y="981"/>
                    <a:pt x="512" y="981"/>
                  </a:cubicBezTo>
                  <a:cubicBezTo>
                    <a:pt x="519" y="981"/>
                    <a:pt x="525" y="981"/>
                    <a:pt x="532" y="981"/>
                  </a:cubicBezTo>
                  <a:cubicBezTo>
                    <a:pt x="798" y="970"/>
                    <a:pt x="1011" y="736"/>
                    <a:pt x="1000" y="459"/>
                  </a:cubicBezTo>
                  <a:cubicBezTo>
                    <a:pt x="980" y="206"/>
                    <a:pt x="775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7" name="Google Shape;177;p13"/>
            <p:cNvSpPr/>
            <p:nvPr/>
          </p:nvSpPr>
          <p:spPr>
            <a:xfrm>
              <a:off x="6543012" y="4043701"/>
              <a:ext cx="103664" cy="100591"/>
            </a:xfrm>
            <a:custGeom>
              <a:rect b="b" l="l" r="r" t="t"/>
              <a:pathLst>
                <a:path extrusionOk="0" h="982" w="1012">
                  <a:moveTo>
                    <a:pt x="516" y="1"/>
                  </a:moveTo>
                  <a:cubicBezTo>
                    <a:pt x="504" y="1"/>
                    <a:pt x="492" y="1"/>
                    <a:pt x="479" y="2"/>
                  </a:cubicBezTo>
                  <a:cubicBezTo>
                    <a:pt x="203" y="13"/>
                    <a:pt x="0" y="247"/>
                    <a:pt x="11" y="513"/>
                  </a:cubicBezTo>
                  <a:cubicBezTo>
                    <a:pt x="21" y="782"/>
                    <a:pt x="243" y="982"/>
                    <a:pt x="511" y="982"/>
                  </a:cubicBezTo>
                  <a:cubicBezTo>
                    <a:pt x="518" y="982"/>
                    <a:pt x="525" y="981"/>
                    <a:pt x="532" y="981"/>
                  </a:cubicBezTo>
                  <a:cubicBezTo>
                    <a:pt x="799" y="971"/>
                    <a:pt x="1012" y="737"/>
                    <a:pt x="990" y="470"/>
                  </a:cubicBezTo>
                  <a:cubicBezTo>
                    <a:pt x="980" y="206"/>
                    <a:pt x="766" y="1"/>
                    <a:pt x="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8" name="Google Shape;178;p13"/>
            <p:cNvSpPr/>
            <p:nvPr/>
          </p:nvSpPr>
          <p:spPr>
            <a:xfrm>
              <a:off x="6103674" y="4620512"/>
              <a:ext cx="103664" cy="101513"/>
            </a:xfrm>
            <a:custGeom>
              <a:rect b="b" l="l" r="r" t="t"/>
              <a:pathLst>
                <a:path extrusionOk="0" h="991" w="1012">
                  <a:moveTo>
                    <a:pt x="499" y="1"/>
                  </a:moveTo>
                  <a:cubicBezTo>
                    <a:pt x="493" y="1"/>
                    <a:pt x="486" y="1"/>
                    <a:pt x="479" y="1"/>
                  </a:cubicBezTo>
                  <a:cubicBezTo>
                    <a:pt x="214" y="22"/>
                    <a:pt x="1" y="245"/>
                    <a:pt x="11" y="522"/>
                  </a:cubicBezTo>
                  <a:cubicBezTo>
                    <a:pt x="22" y="782"/>
                    <a:pt x="245" y="991"/>
                    <a:pt x="512" y="991"/>
                  </a:cubicBezTo>
                  <a:cubicBezTo>
                    <a:pt x="519" y="991"/>
                    <a:pt x="526" y="991"/>
                    <a:pt x="533" y="990"/>
                  </a:cubicBezTo>
                  <a:cubicBezTo>
                    <a:pt x="799" y="969"/>
                    <a:pt x="1011" y="746"/>
                    <a:pt x="990" y="469"/>
                  </a:cubicBezTo>
                  <a:cubicBezTo>
                    <a:pt x="980" y="209"/>
                    <a:pt x="757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9" name="Google Shape;179;p13"/>
            <p:cNvSpPr/>
            <p:nvPr/>
          </p:nvSpPr>
          <p:spPr>
            <a:xfrm>
              <a:off x="6368567" y="4090821"/>
              <a:ext cx="232323" cy="210401"/>
            </a:xfrm>
            <a:custGeom>
              <a:rect b="b" l="l" r="r" t="t"/>
              <a:pathLst>
                <a:path extrusionOk="0" h="2054" w="2268">
                  <a:moveTo>
                    <a:pt x="2150" y="0"/>
                  </a:moveTo>
                  <a:lnTo>
                    <a:pt x="0" y="1937"/>
                  </a:lnTo>
                  <a:lnTo>
                    <a:pt x="107" y="2054"/>
                  </a:lnTo>
                  <a:lnTo>
                    <a:pt x="2268" y="117"/>
                  </a:lnTo>
                  <a:lnTo>
                    <a:pt x="2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0" name="Google Shape;180;p13"/>
          <p:cNvGrpSpPr/>
          <p:nvPr/>
        </p:nvGrpSpPr>
        <p:grpSpPr>
          <a:xfrm rot="-4409862">
            <a:off x="277889" y="4483874"/>
            <a:ext cx="307823" cy="240248"/>
            <a:chOff x="5008200" y="3598800"/>
            <a:chExt cx="163650" cy="127725"/>
          </a:xfrm>
        </p:grpSpPr>
        <p:sp>
          <p:nvSpPr>
            <p:cNvPr id="181" name="Google Shape;181;p13"/>
            <p:cNvSpPr/>
            <p:nvPr/>
          </p:nvSpPr>
          <p:spPr>
            <a:xfrm>
              <a:off x="5016975" y="3608375"/>
              <a:ext cx="142625" cy="104850"/>
            </a:xfrm>
            <a:custGeom>
              <a:rect b="b" l="l" r="r" t="t"/>
              <a:pathLst>
                <a:path extrusionOk="0" h="4194" w="5705">
                  <a:moveTo>
                    <a:pt x="4246" y="1"/>
                  </a:moveTo>
                  <a:lnTo>
                    <a:pt x="43" y="1874"/>
                  </a:lnTo>
                  <a:cubicBezTo>
                    <a:pt x="22" y="1895"/>
                    <a:pt x="1" y="1928"/>
                    <a:pt x="22" y="1959"/>
                  </a:cubicBezTo>
                  <a:cubicBezTo>
                    <a:pt x="30" y="1983"/>
                    <a:pt x="50" y="1995"/>
                    <a:pt x="73" y="1995"/>
                  </a:cubicBezTo>
                  <a:cubicBezTo>
                    <a:pt x="81" y="1995"/>
                    <a:pt x="88" y="1994"/>
                    <a:pt x="96" y="1991"/>
                  </a:cubicBezTo>
                  <a:lnTo>
                    <a:pt x="4236" y="140"/>
                  </a:lnTo>
                  <a:lnTo>
                    <a:pt x="5577" y="4162"/>
                  </a:lnTo>
                  <a:cubicBezTo>
                    <a:pt x="5587" y="4184"/>
                    <a:pt x="5609" y="4194"/>
                    <a:pt x="5630" y="4194"/>
                  </a:cubicBezTo>
                  <a:lnTo>
                    <a:pt x="5651" y="4194"/>
                  </a:lnTo>
                  <a:cubicBezTo>
                    <a:pt x="5684" y="4184"/>
                    <a:pt x="5705" y="4151"/>
                    <a:pt x="5694" y="4120"/>
                  </a:cubicBezTo>
                  <a:lnTo>
                    <a:pt x="4332" y="44"/>
                  </a:lnTo>
                  <a:cubicBezTo>
                    <a:pt x="4321" y="22"/>
                    <a:pt x="4310" y="12"/>
                    <a:pt x="4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2" name="Google Shape;182;p13"/>
            <p:cNvSpPr/>
            <p:nvPr/>
          </p:nvSpPr>
          <p:spPr>
            <a:xfrm>
              <a:off x="5008200" y="3644575"/>
              <a:ext cx="25025" cy="25025"/>
            </a:xfrm>
            <a:custGeom>
              <a:rect b="b" l="l" r="r" t="t"/>
              <a:pathLst>
                <a:path extrusionOk="0" h="1001" w="1001">
                  <a:moveTo>
                    <a:pt x="501" y="0"/>
                  </a:moveTo>
                  <a:cubicBezTo>
                    <a:pt x="224" y="0"/>
                    <a:pt x="0" y="224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7" y="1001"/>
                    <a:pt x="1001" y="778"/>
                    <a:pt x="1001" y="501"/>
                  </a:cubicBezTo>
                  <a:cubicBezTo>
                    <a:pt x="1001" y="224"/>
                    <a:pt x="777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3" name="Google Shape;183;p13"/>
            <p:cNvSpPr/>
            <p:nvPr/>
          </p:nvSpPr>
          <p:spPr>
            <a:xfrm>
              <a:off x="5109825" y="3598800"/>
              <a:ext cx="25025" cy="25050"/>
            </a:xfrm>
            <a:custGeom>
              <a:rect b="b" l="l" r="r" t="t"/>
              <a:pathLst>
                <a:path extrusionOk="0" h="1002" w="1001">
                  <a:moveTo>
                    <a:pt x="501" y="1"/>
                  </a:moveTo>
                  <a:cubicBezTo>
                    <a:pt x="224" y="1"/>
                    <a:pt x="0" y="225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8" y="1001"/>
                    <a:pt x="1001" y="778"/>
                    <a:pt x="1001" y="501"/>
                  </a:cubicBezTo>
                  <a:cubicBezTo>
                    <a:pt x="1001" y="225"/>
                    <a:pt x="778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4" name="Google Shape;184;p13"/>
            <p:cNvSpPr/>
            <p:nvPr/>
          </p:nvSpPr>
          <p:spPr>
            <a:xfrm>
              <a:off x="5146825" y="3701775"/>
              <a:ext cx="25025" cy="24750"/>
            </a:xfrm>
            <a:custGeom>
              <a:rect b="b" l="l" r="r" t="t"/>
              <a:pathLst>
                <a:path extrusionOk="0" h="990" w="1001">
                  <a:moveTo>
                    <a:pt x="500" y="1"/>
                  </a:moveTo>
                  <a:cubicBezTo>
                    <a:pt x="223" y="1"/>
                    <a:pt x="0" y="224"/>
                    <a:pt x="0" y="490"/>
                  </a:cubicBezTo>
                  <a:cubicBezTo>
                    <a:pt x="0" y="767"/>
                    <a:pt x="223" y="990"/>
                    <a:pt x="500" y="990"/>
                  </a:cubicBezTo>
                  <a:cubicBezTo>
                    <a:pt x="776" y="990"/>
                    <a:pt x="1000" y="767"/>
                    <a:pt x="1000" y="490"/>
                  </a:cubicBezTo>
                  <a:cubicBezTo>
                    <a:pt x="1000" y="224"/>
                    <a:pt x="776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5" name="Google Shape;185;p13"/>
          <p:cNvGrpSpPr/>
          <p:nvPr/>
        </p:nvGrpSpPr>
        <p:grpSpPr>
          <a:xfrm rot="-1533822">
            <a:off x="8369098" y="1001185"/>
            <a:ext cx="490318" cy="538798"/>
            <a:chOff x="5531525" y="3884625"/>
            <a:chExt cx="204050" cy="224225"/>
          </a:xfrm>
        </p:grpSpPr>
        <p:sp>
          <p:nvSpPr>
            <p:cNvPr id="186" name="Google Shape;186;p13"/>
            <p:cNvSpPr/>
            <p:nvPr/>
          </p:nvSpPr>
          <p:spPr>
            <a:xfrm>
              <a:off x="5531775" y="3884625"/>
              <a:ext cx="203800" cy="224225"/>
            </a:xfrm>
            <a:custGeom>
              <a:rect b="b" l="l" r="r" t="t"/>
              <a:pathLst>
                <a:path extrusionOk="0" h="8969" w="8152">
                  <a:moveTo>
                    <a:pt x="1660" y="285"/>
                  </a:moveTo>
                  <a:lnTo>
                    <a:pt x="7897" y="4818"/>
                  </a:lnTo>
                  <a:lnTo>
                    <a:pt x="5439" y="8756"/>
                  </a:lnTo>
                  <a:lnTo>
                    <a:pt x="224" y="7830"/>
                  </a:lnTo>
                  <a:lnTo>
                    <a:pt x="1660" y="285"/>
                  </a:lnTo>
                  <a:close/>
                  <a:moveTo>
                    <a:pt x="1594" y="1"/>
                  </a:moveTo>
                  <a:cubicBezTo>
                    <a:pt x="1581" y="1"/>
                    <a:pt x="1568" y="4"/>
                    <a:pt x="1554" y="8"/>
                  </a:cubicBezTo>
                  <a:cubicBezTo>
                    <a:pt x="1523" y="19"/>
                    <a:pt x="1501" y="51"/>
                    <a:pt x="1490" y="82"/>
                  </a:cubicBezTo>
                  <a:lnTo>
                    <a:pt x="11" y="7893"/>
                  </a:lnTo>
                  <a:cubicBezTo>
                    <a:pt x="0" y="7915"/>
                    <a:pt x="11" y="7947"/>
                    <a:pt x="22" y="7968"/>
                  </a:cubicBezTo>
                  <a:cubicBezTo>
                    <a:pt x="43" y="7990"/>
                    <a:pt x="64" y="8011"/>
                    <a:pt x="85" y="8011"/>
                  </a:cubicBezTo>
                  <a:lnTo>
                    <a:pt x="5481" y="8969"/>
                  </a:lnTo>
                  <a:lnTo>
                    <a:pt x="5491" y="8969"/>
                  </a:lnTo>
                  <a:cubicBezTo>
                    <a:pt x="5534" y="8969"/>
                    <a:pt x="5566" y="8947"/>
                    <a:pt x="5577" y="8915"/>
                  </a:cubicBezTo>
                  <a:lnTo>
                    <a:pt x="8120" y="4840"/>
                  </a:lnTo>
                  <a:cubicBezTo>
                    <a:pt x="8152" y="4797"/>
                    <a:pt x="8142" y="4744"/>
                    <a:pt x="8088" y="4712"/>
                  </a:cubicBezTo>
                  <a:lnTo>
                    <a:pt x="1650" y="19"/>
                  </a:lnTo>
                  <a:cubicBezTo>
                    <a:pt x="1631" y="6"/>
                    <a:pt x="1613" y="1"/>
                    <a:pt x="159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7" name="Google Shape;187;p13"/>
            <p:cNvSpPr/>
            <p:nvPr/>
          </p:nvSpPr>
          <p:spPr>
            <a:xfrm>
              <a:off x="5531525" y="4001875"/>
              <a:ext cx="203800" cy="83025"/>
            </a:xfrm>
            <a:custGeom>
              <a:rect b="b" l="l" r="r" t="t"/>
              <a:pathLst>
                <a:path extrusionOk="0" h="3321" w="8152">
                  <a:moveTo>
                    <a:pt x="8034" y="1"/>
                  </a:moveTo>
                  <a:lnTo>
                    <a:pt x="3746" y="160"/>
                  </a:lnTo>
                  <a:cubicBezTo>
                    <a:pt x="3725" y="160"/>
                    <a:pt x="3703" y="171"/>
                    <a:pt x="3682" y="181"/>
                  </a:cubicBezTo>
                  <a:lnTo>
                    <a:pt x="53" y="3140"/>
                  </a:lnTo>
                  <a:cubicBezTo>
                    <a:pt x="10" y="3172"/>
                    <a:pt x="0" y="3236"/>
                    <a:pt x="43" y="3289"/>
                  </a:cubicBezTo>
                  <a:cubicBezTo>
                    <a:pt x="53" y="3310"/>
                    <a:pt x="85" y="3321"/>
                    <a:pt x="117" y="3321"/>
                  </a:cubicBezTo>
                  <a:cubicBezTo>
                    <a:pt x="138" y="3321"/>
                    <a:pt x="159" y="3310"/>
                    <a:pt x="181" y="3300"/>
                  </a:cubicBezTo>
                  <a:lnTo>
                    <a:pt x="3789" y="373"/>
                  </a:lnTo>
                  <a:lnTo>
                    <a:pt x="8045" y="202"/>
                  </a:lnTo>
                  <a:cubicBezTo>
                    <a:pt x="8109" y="202"/>
                    <a:pt x="8152" y="150"/>
                    <a:pt x="8141" y="96"/>
                  </a:cubicBezTo>
                  <a:cubicBezTo>
                    <a:pt x="8141" y="43"/>
                    <a:pt x="8098" y="1"/>
                    <a:pt x="80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8" name="Google Shape;188;p13"/>
            <p:cNvSpPr/>
            <p:nvPr/>
          </p:nvSpPr>
          <p:spPr>
            <a:xfrm>
              <a:off x="5568475" y="3884625"/>
              <a:ext cx="9075" cy="12450"/>
            </a:xfrm>
            <a:custGeom>
              <a:rect b="b" l="l" r="r" t="t"/>
              <a:pathLst>
                <a:path extrusionOk="0" h="498" w="363">
                  <a:moveTo>
                    <a:pt x="122" y="0"/>
                  </a:moveTo>
                  <a:cubicBezTo>
                    <a:pt x="109" y="0"/>
                    <a:pt x="97" y="3"/>
                    <a:pt x="86" y="8"/>
                  </a:cubicBezTo>
                  <a:cubicBezTo>
                    <a:pt x="33" y="40"/>
                    <a:pt x="1" y="93"/>
                    <a:pt x="33" y="146"/>
                  </a:cubicBezTo>
                  <a:lnTo>
                    <a:pt x="161" y="434"/>
                  </a:lnTo>
                  <a:cubicBezTo>
                    <a:pt x="171" y="477"/>
                    <a:pt x="214" y="498"/>
                    <a:pt x="246" y="498"/>
                  </a:cubicBezTo>
                  <a:cubicBezTo>
                    <a:pt x="267" y="498"/>
                    <a:pt x="278" y="487"/>
                    <a:pt x="289" y="487"/>
                  </a:cubicBezTo>
                  <a:cubicBezTo>
                    <a:pt x="341" y="465"/>
                    <a:pt x="363" y="402"/>
                    <a:pt x="341" y="349"/>
                  </a:cubicBezTo>
                  <a:lnTo>
                    <a:pt x="214" y="61"/>
                  </a:lnTo>
                  <a:cubicBezTo>
                    <a:pt x="198" y="22"/>
                    <a:pt x="159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9" name="Google Shape;189;p13"/>
            <p:cNvSpPr/>
            <p:nvPr/>
          </p:nvSpPr>
          <p:spPr>
            <a:xfrm>
              <a:off x="5577800" y="3905400"/>
              <a:ext cx="84900" cy="182700"/>
            </a:xfrm>
            <a:custGeom>
              <a:rect b="b" l="l" r="r" t="t"/>
              <a:pathLst>
                <a:path extrusionOk="0" h="7308" w="3396">
                  <a:moveTo>
                    <a:pt x="111" y="1"/>
                  </a:moveTo>
                  <a:cubicBezTo>
                    <a:pt x="99" y="1"/>
                    <a:pt x="87" y="3"/>
                    <a:pt x="75" y="7"/>
                  </a:cubicBezTo>
                  <a:cubicBezTo>
                    <a:pt x="22" y="39"/>
                    <a:pt x="1" y="93"/>
                    <a:pt x="22" y="145"/>
                  </a:cubicBezTo>
                  <a:lnTo>
                    <a:pt x="266" y="699"/>
                  </a:lnTo>
                  <a:cubicBezTo>
                    <a:pt x="288" y="731"/>
                    <a:pt x="320" y="752"/>
                    <a:pt x="363" y="752"/>
                  </a:cubicBezTo>
                  <a:cubicBezTo>
                    <a:pt x="373" y="752"/>
                    <a:pt x="394" y="752"/>
                    <a:pt x="405" y="741"/>
                  </a:cubicBezTo>
                  <a:cubicBezTo>
                    <a:pt x="458" y="720"/>
                    <a:pt x="479" y="667"/>
                    <a:pt x="458" y="614"/>
                  </a:cubicBezTo>
                  <a:lnTo>
                    <a:pt x="214" y="60"/>
                  </a:lnTo>
                  <a:cubicBezTo>
                    <a:pt x="197" y="27"/>
                    <a:pt x="155" y="1"/>
                    <a:pt x="111" y="1"/>
                  </a:cubicBezTo>
                  <a:close/>
                  <a:moveTo>
                    <a:pt x="607" y="1095"/>
                  </a:moveTo>
                  <a:cubicBezTo>
                    <a:pt x="593" y="1095"/>
                    <a:pt x="578" y="1098"/>
                    <a:pt x="564" y="1103"/>
                  </a:cubicBezTo>
                  <a:cubicBezTo>
                    <a:pt x="512" y="1124"/>
                    <a:pt x="490" y="1188"/>
                    <a:pt x="512" y="1242"/>
                  </a:cubicBezTo>
                  <a:lnTo>
                    <a:pt x="756" y="1784"/>
                  </a:lnTo>
                  <a:cubicBezTo>
                    <a:pt x="777" y="1827"/>
                    <a:pt x="810" y="1848"/>
                    <a:pt x="852" y="1848"/>
                  </a:cubicBezTo>
                  <a:cubicBezTo>
                    <a:pt x="862" y="1848"/>
                    <a:pt x="884" y="1848"/>
                    <a:pt x="895" y="1838"/>
                  </a:cubicBezTo>
                  <a:cubicBezTo>
                    <a:pt x="947" y="1816"/>
                    <a:pt x="969" y="1753"/>
                    <a:pt x="947" y="1699"/>
                  </a:cubicBezTo>
                  <a:lnTo>
                    <a:pt x="703" y="1157"/>
                  </a:lnTo>
                  <a:cubicBezTo>
                    <a:pt x="687" y="1117"/>
                    <a:pt x="648" y="1095"/>
                    <a:pt x="607" y="1095"/>
                  </a:cubicBezTo>
                  <a:close/>
                  <a:moveTo>
                    <a:pt x="1098" y="2187"/>
                  </a:moveTo>
                  <a:cubicBezTo>
                    <a:pt x="1083" y="2187"/>
                    <a:pt x="1069" y="2191"/>
                    <a:pt x="1054" y="2200"/>
                  </a:cubicBezTo>
                  <a:cubicBezTo>
                    <a:pt x="1001" y="2221"/>
                    <a:pt x="980" y="2285"/>
                    <a:pt x="1001" y="2327"/>
                  </a:cubicBezTo>
                  <a:lnTo>
                    <a:pt x="1245" y="2881"/>
                  </a:lnTo>
                  <a:cubicBezTo>
                    <a:pt x="1256" y="2912"/>
                    <a:pt x="1299" y="2933"/>
                    <a:pt x="1342" y="2933"/>
                  </a:cubicBezTo>
                  <a:lnTo>
                    <a:pt x="1384" y="2933"/>
                  </a:lnTo>
                  <a:cubicBezTo>
                    <a:pt x="1427" y="2902"/>
                    <a:pt x="1458" y="2848"/>
                    <a:pt x="1427" y="2796"/>
                  </a:cubicBezTo>
                  <a:lnTo>
                    <a:pt x="1193" y="2252"/>
                  </a:lnTo>
                  <a:cubicBezTo>
                    <a:pt x="1169" y="2214"/>
                    <a:pt x="1135" y="2187"/>
                    <a:pt x="1098" y="2187"/>
                  </a:cubicBezTo>
                  <a:close/>
                  <a:moveTo>
                    <a:pt x="1575" y="3277"/>
                  </a:moveTo>
                  <a:cubicBezTo>
                    <a:pt x="1561" y="3277"/>
                    <a:pt x="1547" y="3280"/>
                    <a:pt x="1533" y="3285"/>
                  </a:cubicBezTo>
                  <a:cubicBezTo>
                    <a:pt x="1491" y="3306"/>
                    <a:pt x="1458" y="3370"/>
                    <a:pt x="1491" y="3423"/>
                  </a:cubicBezTo>
                  <a:lnTo>
                    <a:pt x="1725" y="3966"/>
                  </a:lnTo>
                  <a:cubicBezTo>
                    <a:pt x="1746" y="4009"/>
                    <a:pt x="1789" y="4030"/>
                    <a:pt x="1820" y="4030"/>
                  </a:cubicBezTo>
                  <a:cubicBezTo>
                    <a:pt x="1841" y="4030"/>
                    <a:pt x="1852" y="4030"/>
                    <a:pt x="1863" y="4019"/>
                  </a:cubicBezTo>
                  <a:cubicBezTo>
                    <a:pt x="1916" y="3998"/>
                    <a:pt x="1938" y="3934"/>
                    <a:pt x="1916" y="3881"/>
                  </a:cubicBezTo>
                  <a:lnTo>
                    <a:pt x="1671" y="3338"/>
                  </a:lnTo>
                  <a:cubicBezTo>
                    <a:pt x="1655" y="3299"/>
                    <a:pt x="1616" y="3277"/>
                    <a:pt x="1575" y="3277"/>
                  </a:cubicBezTo>
                  <a:close/>
                  <a:moveTo>
                    <a:pt x="2065" y="4373"/>
                  </a:moveTo>
                  <a:cubicBezTo>
                    <a:pt x="2051" y="4373"/>
                    <a:pt x="2036" y="4375"/>
                    <a:pt x="2023" y="4381"/>
                  </a:cubicBezTo>
                  <a:cubicBezTo>
                    <a:pt x="1969" y="4402"/>
                    <a:pt x="1948" y="4466"/>
                    <a:pt x="1969" y="4520"/>
                  </a:cubicBezTo>
                  <a:lnTo>
                    <a:pt x="2214" y="5062"/>
                  </a:lnTo>
                  <a:cubicBezTo>
                    <a:pt x="2236" y="5094"/>
                    <a:pt x="2267" y="5126"/>
                    <a:pt x="2310" y="5126"/>
                  </a:cubicBezTo>
                  <a:cubicBezTo>
                    <a:pt x="2321" y="5126"/>
                    <a:pt x="2342" y="5115"/>
                    <a:pt x="2352" y="5115"/>
                  </a:cubicBezTo>
                  <a:cubicBezTo>
                    <a:pt x="2406" y="5094"/>
                    <a:pt x="2427" y="5030"/>
                    <a:pt x="2406" y="4977"/>
                  </a:cubicBezTo>
                  <a:lnTo>
                    <a:pt x="2161" y="4434"/>
                  </a:lnTo>
                  <a:cubicBezTo>
                    <a:pt x="2145" y="4395"/>
                    <a:pt x="2106" y="4373"/>
                    <a:pt x="2065" y="4373"/>
                  </a:cubicBezTo>
                  <a:close/>
                  <a:moveTo>
                    <a:pt x="2554" y="5458"/>
                  </a:moveTo>
                  <a:cubicBezTo>
                    <a:pt x="2540" y="5458"/>
                    <a:pt x="2526" y="5461"/>
                    <a:pt x="2512" y="5466"/>
                  </a:cubicBezTo>
                  <a:cubicBezTo>
                    <a:pt x="2459" y="5499"/>
                    <a:pt x="2437" y="5551"/>
                    <a:pt x="2459" y="5605"/>
                  </a:cubicBezTo>
                  <a:lnTo>
                    <a:pt x="2704" y="6147"/>
                  </a:lnTo>
                  <a:cubicBezTo>
                    <a:pt x="2714" y="6190"/>
                    <a:pt x="2757" y="6211"/>
                    <a:pt x="2799" y="6211"/>
                  </a:cubicBezTo>
                  <a:cubicBezTo>
                    <a:pt x="2810" y="6211"/>
                    <a:pt x="2820" y="6211"/>
                    <a:pt x="2842" y="6201"/>
                  </a:cubicBezTo>
                  <a:cubicBezTo>
                    <a:pt x="2895" y="6180"/>
                    <a:pt x="2917" y="6116"/>
                    <a:pt x="2895" y="6073"/>
                  </a:cubicBezTo>
                  <a:lnTo>
                    <a:pt x="2650" y="5520"/>
                  </a:lnTo>
                  <a:cubicBezTo>
                    <a:pt x="2634" y="5480"/>
                    <a:pt x="2595" y="5458"/>
                    <a:pt x="2554" y="5458"/>
                  </a:cubicBezTo>
                  <a:close/>
                  <a:moveTo>
                    <a:pt x="3042" y="6555"/>
                  </a:moveTo>
                  <a:cubicBezTo>
                    <a:pt x="3029" y="6555"/>
                    <a:pt x="3015" y="6557"/>
                    <a:pt x="3002" y="6563"/>
                  </a:cubicBezTo>
                  <a:cubicBezTo>
                    <a:pt x="2948" y="6584"/>
                    <a:pt x="2927" y="6648"/>
                    <a:pt x="2948" y="6701"/>
                  </a:cubicBezTo>
                  <a:lnTo>
                    <a:pt x="3193" y="7244"/>
                  </a:lnTo>
                  <a:cubicBezTo>
                    <a:pt x="3204" y="7286"/>
                    <a:pt x="3246" y="7308"/>
                    <a:pt x="3278" y="7308"/>
                  </a:cubicBezTo>
                  <a:cubicBezTo>
                    <a:pt x="3300" y="7308"/>
                    <a:pt x="3310" y="7308"/>
                    <a:pt x="3321" y="7297"/>
                  </a:cubicBezTo>
                  <a:cubicBezTo>
                    <a:pt x="3374" y="7275"/>
                    <a:pt x="3395" y="7211"/>
                    <a:pt x="3374" y="7159"/>
                  </a:cubicBezTo>
                  <a:lnTo>
                    <a:pt x="3129" y="6616"/>
                  </a:lnTo>
                  <a:cubicBezTo>
                    <a:pt x="3114" y="6576"/>
                    <a:pt x="3080" y="6555"/>
                    <a:pt x="3042" y="655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0" name="Google Shape;190;p13"/>
            <p:cNvSpPr/>
            <p:nvPr/>
          </p:nvSpPr>
          <p:spPr>
            <a:xfrm>
              <a:off x="5662950" y="4096525"/>
              <a:ext cx="9050" cy="12325"/>
            </a:xfrm>
            <a:custGeom>
              <a:rect b="b" l="l" r="r" t="t"/>
              <a:pathLst>
                <a:path extrusionOk="0" h="493" w="362">
                  <a:moveTo>
                    <a:pt x="121" y="1"/>
                  </a:moveTo>
                  <a:cubicBezTo>
                    <a:pt x="105" y="1"/>
                    <a:pt x="89" y="5"/>
                    <a:pt x="74" y="13"/>
                  </a:cubicBezTo>
                  <a:cubicBezTo>
                    <a:pt x="21" y="35"/>
                    <a:pt x="0" y="88"/>
                    <a:pt x="21" y="141"/>
                  </a:cubicBezTo>
                  <a:lnTo>
                    <a:pt x="149" y="429"/>
                  </a:lnTo>
                  <a:cubicBezTo>
                    <a:pt x="170" y="471"/>
                    <a:pt x="213" y="493"/>
                    <a:pt x="244" y="493"/>
                  </a:cubicBezTo>
                  <a:cubicBezTo>
                    <a:pt x="266" y="493"/>
                    <a:pt x="277" y="493"/>
                    <a:pt x="287" y="482"/>
                  </a:cubicBezTo>
                  <a:cubicBezTo>
                    <a:pt x="341" y="460"/>
                    <a:pt x="362" y="397"/>
                    <a:pt x="341" y="344"/>
                  </a:cubicBezTo>
                  <a:lnTo>
                    <a:pt x="213" y="56"/>
                  </a:lnTo>
                  <a:cubicBezTo>
                    <a:pt x="198" y="25"/>
                    <a:pt x="161" y="1"/>
                    <a:pt x="1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/>
          <p:nvPr>
            <p:ph type="title"/>
          </p:nvPr>
        </p:nvSpPr>
        <p:spPr>
          <a:xfrm>
            <a:off x="2645875" y="3269469"/>
            <a:ext cx="5378400" cy="6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2200">
                <a:latin typeface="Anek Bangla SemiBold"/>
                <a:ea typeface="Anek Bangla SemiBold"/>
                <a:cs typeface="Anek Bangla SemiBold"/>
                <a:sym typeface="Anek Bangla SemiBold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93" name="Google Shape;193;p14"/>
          <p:cNvSpPr txBox="1"/>
          <p:nvPr>
            <p:ph idx="1" type="subTitle"/>
          </p:nvPr>
        </p:nvSpPr>
        <p:spPr>
          <a:xfrm>
            <a:off x="1333050" y="1295594"/>
            <a:ext cx="6691200" cy="1863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grpSp>
        <p:nvGrpSpPr>
          <p:cNvPr id="194" name="Google Shape;194;p14"/>
          <p:cNvGrpSpPr/>
          <p:nvPr/>
        </p:nvGrpSpPr>
        <p:grpSpPr>
          <a:xfrm>
            <a:off x="8198858" y="4188887"/>
            <a:ext cx="463838" cy="516429"/>
            <a:chOff x="5981675" y="3981625"/>
            <a:chExt cx="665001" cy="740400"/>
          </a:xfrm>
        </p:grpSpPr>
        <p:sp>
          <p:nvSpPr>
            <p:cNvPr id="195" name="Google Shape;195;p14"/>
            <p:cNvSpPr/>
            <p:nvPr/>
          </p:nvSpPr>
          <p:spPr>
            <a:xfrm>
              <a:off x="6198527" y="4220401"/>
              <a:ext cx="231196" cy="224845"/>
            </a:xfrm>
            <a:custGeom>
              <a:rect b="b" l="l" r="r" t="t"/>
              <a:pathLst>
                <a:path extrusionOk="0" h="2195" w="2257">
                  <a:moveTo>
                    <a:pt x="1116" y="0"/>
                  </a:moveTo>
                  <a:cubicBezTo>
                    <a:pt x="1103" y="0"/>
                    <a:pt x="1089" y="1"/>
                    <a:pt x="1076" y="1"/>
                  </a:cubicBezTo>
                  <a:cubicBezTo>
                    <a:pt x="469" y="33"/>
                    <a:pt x="0" y="554"/>
                    <a:pt x="33" y="1150"/>
                  </a:cubicBezTo>
                  <a:cubicBezTo>
                    <a:pt x="63" y="1738"/>
                    <a:pt x="542" y="2195"/>
                    <a:pt x="1123" y="2195"/>
                  </a:cubicBezTo>
                  <a:cubicBezTo>
                    <a:pt x="1142" y="2195"/>
                    <a:pt x="1162" y="2194"/>
                    <a:pt x="1182" y="2193"/>
                  </a:cubicBezTo>
                  <a:cubicBezTo>
                    <a:pt x="1788" y="2162"/>
                    <a:pt x="2256" y="1651"/>
                    <a:pt x="2225" y="1044"/>
                  </a:cubicBezTo>
                  <a:cubicBezTo>
                    <a:pt x="2193" y="451"/>
                    <a:pt x="1704" y="0"/>
                    <a:pt x="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6" name="Google Shape;196;p14"/>
            <p:cNvSpPr/>
            <p:nvPr/>
          </p:nvSpPr>
          <p:spPr>
            <a:xfrm>
              <a:off x="6014351" y="4019116"/>
              <a:ext cx="317241" cy="665828"/>
            </a:xfrm>
            <a:custGeom>
              <a:rect b="b" l="l" r="r" t="t"/>
              <a:pathLst>
                <a:path extrusionOk="0" h="6500" w="3097">
                  <a:moveTo>
                    <a:pt x="53" y="157"/>
                  </a:moveTo>
                  <a:cubicBezTo>
                    <a:pt x="55" y="159"/>
                    <a:pt x="58" y="161"/>
                    <a:pt x="61" y="163"/>
                  </a:cubicBezTo>
                  <a:lnTo>
                    <a:pt x="61" y="163"/>
                  </a:lnTo>
                  <a:cubicBezTo>
                    <a:pt x="58" y="160"/>
                    <a:pt x="55" y="158"/>
                    <a:pt x="53" y="157"/>
                  </a:cubicBezTo>
                  <a:close/>
                  <a:moveTo>
                    <a:pt x="83" y="0"/>
                  </a:moveTo>
                  <a:cubicBezTo>
                    <a:pt x="72" y="0"/>
                    <a:pt x="63" y="4"/>
                    <a:pt x="53" y="8"/>
                  </a:cubicBezTo>
                  <a:lnTo>
                    <a:pt x="0" y="93"/>
                  </a:lnTo>
                  <a:lnTo>
                    <a:pt x="85" y="83"/>
                  </a:lnTo>
                  <a:lnTo>
                    <a:pt x="128" y="157"/>
                  </a:lnTo>
                  <a:cubicBezTo>
                    <a:pt x="114" y="166"/>
                    <a:pt x="101" y="169"/>
                    <a:pt x="89" y="169"/>
                  </a:cubicBezTo>
                  <a:cubicBezTo>
                    <a:pt x="77" y="169"/>
                    <a:pt x="68" y="166"/>
                    <a:pt x="61" y="163"/>
                  </a:cubicBezTo>
                  <a:lnTo>
                    <a:pt x="61" y="163"/>
                  </a:lnTo>
                  <a:cubicBezTo>
                    <a:pt x="236" y="298"/>
                    <a:pt x="1828" y="1932"/>
                    <a:pt x="2895" y="3052"/>
                  </a:cubicBezTo>
                  <a:lnTo>
                    <a:pt x="1351" y="6425"/>
                  </a:lnTo>
                  <a:lnTo>
                    <a:pt x="1500" y="6500"/>
                  </a:lnTo>
                  <a:lnTo>
                    <a:pt x="3097" y="3020"/>
                  </a:lnTo>
                  <a:lnTo>
                    <a:pt x="3054" y="2977"/>
                  </a:lnTo>
                  <a:cubicBezTo>
                    <a:pt x="3044" y="2966"/>
                    <a:pt x="2330" y="2221"/>
                    <a:pt x="1618" y="1488"/>
                  </a:cubicBezTo>
                  <a:cubicBezTo>
                    <a:pt x="333" y="165"/>
                    <a:pt x="156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7" name="Google Shape;197;p14"/>
            <p:cNvSpPr/>
            <p:nvPr/>
          </p:nvSpPr>
          <p:spPr>
            <a:xfrm>
              <a:off x="5981675" y="3981625"/>
              <a:ext cx="103562" cy="100591"/>
            </a:xfrm>
            <a:custGeom>
              <a:rect b="b" l="l" r="r" t="t"/>
              <a:pathLst>
                <a:path extrusionOk="0" h="982" w="1011">
                  <a:moveTo>
                    <a:pt x="517" y="0"/>
                  </a:moveTo>
                  <a:cubicBezTo>
                    <a:pt x="504" y="0"/>
                    <a:pt x="491" y="1"/>
                    <a:pt x="478" y="2"/>
                  </a:cubicBezTo>
                  <a:cubicBezTo>
                    <a:pt x="213" y="12"/>
                    <a:pt x="0" y="246"/>
                    <a:pt x="10" y="513"/>
                  </a:cubicBezTo>
                  <a:cubicBezTo>
                    <a:pt x="31" y="783"/>
                    <a:pt x="245" y="981"/>
                    <a:pt x="512" y="981"/>
                  </a:cubicBezTo>
                  <a:cubicBezTo>
                    <a:pt x="519" y="981"/>
                    <a:pt x="525" y="981"/>
                    <a:pt x="532" y="981"/>
                  </a:cubicBezTo>
                  <a:cubicBezTo>
                    <a:pt x="798" y="970"/>
                    <a:pt x="1011" y="736"/>
                    <a:pt x="1000" y="459"/>
                  </a:cubicBezTo>
                  <a:cubicBezTo>
                    <a:pt x="980" y="206"/>
                    <a:pt x="775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8" name="Google Shape;198;p14"/>
            <p:cNvSpPr/>
            <p:nvPr/>
          </p:nvSpPr>
          <p:spPr>
            <a:xfrm>
              <a:off x="6543012" y="4043701"/>
              <a:ext cx="103664" cy="100591"/>
            </a:xfrm>
            <a:custGeom>
              <a:rect b="b" l="l" r="r" t="t"/>
              <a:pathLst>
                <a:path extrusionOk="0" h="982" w="1012">
                  <a:moveTo>
                    <a:pt x="516" y="1"/>
                  </a:moveTo>
                  <a:cubicBezTo>
                    <a:pt x="504" y="1"/>
                    <a:pt x="492" y="1"/>
                    <a:pt x="479" y="2"/>
                  </a:cubicBezTo>
                  <a:cubicBezTo>
                    <a:pt x="203" y="13"/>
                    <a:pt x="0" y="247"/>
                    <a:pt x="11" y="513"/>
                  </a:cubicBezTo>
                  <a:cubicBezTo>
                    <a:pt x="21" y="782"/>
                    <a:pt x="243" y="982"/>
                    <a:pt x="511" y="982"/>
                  </a:cubicBezTo>
                  <a:cubicBezTo>
                    <a:pt x="518" y="982"/>
                    <a:pt x="525" y="981"/>
                    <a:pt x="532" y="981"/>
                  </a:cubicBezTo>
                  <a:cubicBezTo>
                    <a:pt x="799" y="971"/>
                    <a:pt x="1012" y="737"/>
                    <a:pt x="990" y="470"/>
                  </a:cubicBezTo>
                  <a:cubicBezTo>
                    <a:pt x="980" y="206"/>
                    <a:pt x="766" y="1"/>
                    <a:pt x="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9" name="Google Shape;199;p14"/>
            <p:cNvSpPr/>
            <p:nvPr/>
          </p:nvSpPr>
          <p:spPr>
            <a:xfrm>
              <a:off x="6103674" y="4620512"/>
              <a:ext cx="103664" cy="101513"/>
            </a:xfrm>
            <a:custGeom>
              <a:rect b="b" l="l" r="r" t="t"/>
              <a:pathLst>
                <a:path extrusionOk="0" h="991" w="1012">
                  <a:moveTo>
                    <a:pt x="499" y="1"/>
                  </a:moveTo>
                  <a:cubicBezTo>
                    <a:pt x="493" y="1"/>
                    <a:pt x="486" y="1"/>
                    <a:pt x="479" y="1"/>
                  </a:cubicBezTo>
                  <a:cubicBezTo>
                    <a:pt x="214" y="22"/>
                    <a:pt x="1" y="245"/>
                    <a:pt x="11" y="522"/>
                  </a:cubicBezTo>
                  <a:cubicBezTo>
                    <a:pt x="22" y="782"/>
                    <a:pt x="245" y="991"/>
                    <a:pt x="512" y="991"/>
                  </a:cubicBezTo>
                  <a:cubicBezTo>
                    <a:pt x="519" y="991"/>
                    <a:pt x="526" y="991"/>
                    <a:pt x="533" y="990"/>
                  </a:cubicBezTo>
                  <a:cubicBezTo>
                    <a:pt x="799" y="969"/>
                    <a:pt x="1011" y="746"/>
                    <a:pt x="990" y="469"/>
                  </a:cubicBezTo>
                  <a:cubicBezTo>
                    <a:pt x="980" y="209"/>
                    <a:pt x="757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0" name="Google Shape;200;p14"/>
            <p:cNvSpPr/>
            <p:nvPr/>
          </p:nvSpPr>
          <p:spPr>
            <a:xfrm>
              <a:off x="6368567" y="4090821"/>
              <a:ext cx="232323" cy="210401"/>
            </a:xfrm>
            <a:custGeom>
              <a:rect b="b" l="l" r="r" t="t"/>
              <a:pathLst>
                <a:path extrusionOk="0" h="2054" w="2268">
                  <a:moveTo>
                    <a:pt x="2150" y="0"/>
                  </a:moveTo>
                  <a:lnTo>
                    <a:pt x="0" y="1937"/>
                  </a:lnTo>
                  <a:lnTo>
                    <a:pt x="107" y="2054"/>
                  </a:lnTo>
                  <a:lnTo>
                    <a:pt x="2268" y="117"/>
                  </a:lnTo>
                  <a:lnTo>
                    <a:pt x="2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01" name="Google Shape;201;p14"/>
          <p:cNvGrpSpPr/>
          <p:nvPr/>
        </p:nvGrpSpPr>
        <p:grpSpPr>
          <a:xfrm>
            <a:off x="8024244" y="661095"/>
            <a:ext cx="307826" cy="240251"/>
            <a:chOff x="5008200" y="3598800"/>
            <a:chExt cx="163650" cy="127725"/>
          </a:xfrm>
        </p:grpSpPr>
        <p:sp>
          <p:nvSpPr>
            <p:cNvPr id="202" name="Google Shape;202;p14"/>
            <p:cNvSpPr/>
            <p:nvPr/>
          </p:nvSpPr>
          <p:spPr>
            <a:xfrm>
              <a:off x="5016975" y="3608375"/>
              <a:ext cx="142625" cy="104850"/>
            </a:xfrm>
            <a:custGeom>
              <a:rect b="b" l="l" r="r" t="t"/>
              <a:pathLst>
                <a:path extrusionOk="0" h="4194" w="5705">
                  <a:moveTo>
                    <a:pt x="4246" y="1"/>
                  </a:moveTo>
                  <a:lnTo>
                    <a:pt x="43" y="1874"/>
                  </a:lnTo>
                  <a:cubicBezTo>
                    <a:pt x="22" y="1895"/>
                    <a:pt x="1" y="1928"/>
                    <a:pt x="22" y="1959"/>
                  </a:cubicBezTo>
                  <a:cubicBezTo>
                    <a:pt x="30" y="1983"/>
                    <a:pt x="50" y="1995"/>
                    <a:pt x="73" y="1995"/>
                  </a:cubicBezTo>
                  <a:cubicBezTo>
                    <a:pt x="81" y="1995"/>
                    <a:pt x="88" y="1994"/>
                    <a:pt x="96" y="1991"/>
                  </a:cubicBezTo>
                  <a:lnTo>
                    <a:pt x="4236" y="140"/>
                  </a:lnTo>
                  <a:lnTo>
                    <a:pt x="5577" y="4162"/>
                  </a:lnTo>
                  <a:cubicBezTo>
                    <a:pt x="5587" y="4184"/>
                    <a:pt x="5609" y="4194"/>
                    <a:pt x="5630" y="4194"/>
                  </a:cubicBezTo>
                  <a:lnTo>
                    <a:pt x="5651" y="4194"/>
                  </a:lnTo>
                  <a:cubicBezTo>
                    <a:pt x="5684" y="4184"/>
                    <a:pt x="5705" y="4151"/>
                    <a:pt x="5694" y="4120"/>
                  </a:cubicBezTo>
                  <a:lnTo>
                    <a:pt x="4332" y="44"/>
                  </a:lnTo>
                  <a:cubicBezTo>
                    <a:pt x="4321" y="22"/>
                    <a:pt x="4310" y="12"/>
                    <a:pt x="4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3" name="Google Shape;203;p14"/>
            <p:cNvSpPr/>
            <p:nvPr/>
          </p:nvSpPr>
          <p:spPr>
            <a:xfrm>
              <a:off x="5008200" y="3644575"/>
              <a:ext cx="25025" cy="25025"/>
            </a:xfrm>
            <a:custGeom>
              <a:rect b="b" l="l" r="r" t="t"/>
              <a:pathLst>
                <a:path extrusionOk="0" h="1001" w="1001">
                  <a:moveTo>
                    <a:pt x="501" y="0"/>
                  </a:moveTo>
                  <a:cubicBezTo>
                    <a:pt x="224" y="0"/>
                    <a:pt x="0" y="224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7" y="1001"/>
                    <a:pt x="1001" y="778"/>
                    <a:pt x="1001" y="501"/>
                  </a:cubicBezTo>
                  <a:cubicBezTo>
                    <a:pt x="1001" y="224"/>
                    <a:pt x="777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4" name="Google Shape;204;p14"/>
            <p:cNvSpPr/>
            <p:nvPr/>
          </p:nvSpPr>
          <p:spPr>
            <a:xfrm>
              <a:off x="5109825" y="3598800"/>
              <a:ext cx="25025" cy="25050"/>
            </a:xfrm>
            <a:custGeom>
              <a:rect b="b" l="l" r="r" t="t"/>
              <a:pathLst>
                <a:path extrusionOk="0" h="1002" w="1001">
                  <a:moveTo>
                    <a:pt x="501" y="1"/>
                  </a:moveTo>
                  <a:cubicBezTo>
                    <a:pt x="224" y="1"/>
                    <a:pt x="0" y="225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8" y="1001"/>
                    <a:pt x="1001" y="778"/>
                    <a:pt x="1001" y="501"/>
                  </a:cubicBezTo>
                  <a:cubicBezTo>
                    <a:pt x="1001" y="225"/>
                    <a:pt x="778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5" name="Google Shape;205;p14"/>
            <p:cNvSpPr/>
            <p:nvPr/>
          </p:nvSpPr>
          <p:spPr>
            <a:xfrm>
              <a:off x="5146825" y="3701775"/>
              <a:ext cx="25025" cy="24750"/>
            </a:xfrm>
            <a:custGeom>
              <a:rect b="b" l="l" r="r" t="t"/>
              <a:pathLst>
                <a:path extrusionOk="0" h="990" w="1001">
                  <a:moveTo>
                    <a:pt x="500" y="1"/>
                  </a:moveTo>
                  <a:cubicBezTo>
                    <a:pt x="223" y="1"/>
                    <a:pt x="0" y="224"/>
                    <a:pt x="0" y="490"/>
                  </a:cubicBezTo>
                  <a:cubicBezTo>
                    <a:pt x="0" y="767"/>
                    <a:pt x="223" y="990"/>
                    <a:pt x="500" y="990"/>
                  </a:cubicBezTo>
                  <a:cubicBezTo>
                    <a:pt x="776" y="990"/>
                    <a:pt x="1000" y="767"/>
                    <a:pt x="1000" y="490"/>
                  </a:cubicBezTo>
                  <a:cubicBezTo>
                    <a:pt x="1000" y="224"/>
                    <a:pt x="776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06" name="Google Shape;206;p14"/>
          <p:cNvSpPr/>
          <p:nvPr/>
        </p:nvSpPr>
        <p:spPr>
          <a:xfrm rot="10800000">
            <a:off x="-1547400" y="4188876"/>
            <a:ext cx="3284400" cy="2520415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14"/>
          <p:cNvSpPr/>
          <p:nvPr/>
        </p:nvSpPr>
        <p:spPr>
          <a:xfrm>
            <a:off x="7604249" y="-625050"/>
            <a:ext cx="2546887" cy="2017578"/>
          </a:xfrm>
          <a:custGeom>
            <a:rect b="b" l="l" r="r" t="t"/>
            <a:pathLst>
              <a:path extrusionOk="0" h="9544" w="12048">
                <a:moveTo>
                  <a:pt x="4745" y="0"/>
                </a:moveTo>
                <a:cubicBezTo>
                  <a:pt x="3335" y="0"/>
                  <a:pt x="2030" y="354"/>
                  <a:pt x="1278" y="1095"/>
                </a:cubicBezTo>
                <a:cubicBezTo>
                  <a:pt x="1" y="2351"/>
                  <a:pt x="287" y="3681"/>
                  <a:pt x="1703" y="3915"/>
                </a:cubicBezTo>
                <a:cubicBezTo>
                  <a:pt x="3129" y="4150"/>
                  <a:pt x="5119" y="4320"/>
                  <a:pt x="5183" y="6352"/>
                </a:cubicBezTo>
                <a:cubicBezTo>
                  <a:pt x="5238" y="8126"/>
                  <a:pt x="5238" y="9543"/>
                  <a:pt x="6990" y="9543"/>
                </a:cubicBezTo>
                <a:cubicBezTo>
                  <a:pt x="7246" y="9543"/>
                  <a:pt x="7539" y="9513"/>
                  <a:pt x="7875" y="9449"/>
                </a:cubicBezTo>
                <a:cubicBezTo>
                  <a:pt x="10302" y="8981"/>
                  <a:pt x="12047" y="5235"/>
                  <a:pt x="10461" y="2542"/>
                </a:cubicBezTo>
                <a:cubicBezTo>
                  <a:pt x="9482" y="891"/>
                  <a:pt x="6982" y="0"/>
                  <a:pt x="474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14"/>
          <p:cNvSpPr/>
          <p:nvPr/>
        </p:nvSpPr>
        <p:spPr>
          <a:xfrm flipH="1">
            <a:off x="559317" y="2767751"/>
            <a:ext cx="307820" cy="349472"/>
          </a:xfrm>
          <a:custGeom>
            <a:rect b="b" l="l" r="r" t="t"/>
            <a:pathLst>
              <a:path extrusionOk="0" h="5209" w="4588">
                <a:moveTo>
                  <a:pt x="2171" y="1"/>
                </a:moveTo>
                <a:cubicBezTo>
                  <a:pt x="2065" y="607"/>
                  <a:pt x="1937" y="1224"/>
                  <a:pt x="1586" y="1735"/>
                </a:cubicBezTo>
                <a:cubicBezTo>
                  <a:pt x="1246" y="2257"/>
                  <a:pt x="617" y="2619"/>
                  <a:pt x="0" y="2714"/>
                </a:cubicBezTo>
                <a:cubicBezTo>
                  <a:pt x="1246" y="3002"/>
                  <a:pt x="2256" y="3948"/>
                  <a:pt x="2416" y="5204"/>
                </a:cubicBezTo>
                <a:cubicBezTo>
                  <a:pt x="2416" y="5208"/>
                  <a:pt x="2416" y="5209"/>
                  <a:pt x="2417" y="5209"/>
                </a:cubicBezTo>
                <a:cubicBezTo>
                  <a:pt x="2417" y="5209"/>
                  <a:pt x="2420" y="5204"/>
                  <a:pt x="2426" y="5204"/>
                </a:cubicBezTo>
                <a:cubicBezTo>
                  <a:pt x="2459" y="3938"/>
                  <a:pt x="3374" y="2905"/>
                  <a:pt x="4587" y="2491"/>
                </a:cubicBezTo>
                <a:cubicBezTo>
                  <a:pt x="3959" y="2458"/>
                  <a:pt x="3310" y="2160"/>
                  <a:pt x="2916" y="1671"/>
                </a:cubicBezTo>
                <a:cubicBezTo>
                  <a:pt x="2523" y="1203"/>
                  <a:pt x="2331" y="597"/>
                  <a:pt x="21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14"/>
          <p:cNvSpPr/>
          <p:nvPr/>
        </p:nvSpPr>
        <p:spPr>
          <a:xfrm rot="10800000">
            <a:off x="559325" y="-2043924"/>
            <a:ext cx="3284400" cy="2520415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"/>
          <p:cNvSpPr txBox="1"/>
          <p:nvPr>
            <p:ph type="title"/>
          </p:nvPr>
        </p:nvSpPr>
        <p:spPr>
          <a:xfrm>
            <a:off x="1122250" y="1191857"/>
            <a:ext cx="3519600" cy="1794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2" name="Google Shape;212;p15"/>
          <p:cNvSpPr txBox="1"/>
          <p:nvPr>
            <p:ph idx="1" type="subTitle"/>
          </p:nvPr>
        </p:nvSpPr>
        <p:spPr>
          <a:xfrm>
            <a:off x="1122250" y="2986543"/>
            <a:ext cx="3519600" cy="96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15"/>
          <p:cNvSpPr/>
          <p:nvPr>
            <p:ph idx="2" type="pic"/>
          </p:nvPr>
        </p:nvSpPr>
        <p:spPr>
          <a:xfrm>
            <a:off x="5021600" y="1090200"/>
            <a:ext cx="2963100" cy="2963100"/>
          </a:xfrm>
          <a:prstGeom prst="ellipse">
            <a:avLst/>
          </a:prstGeom>
          <a:noFill/>
          <a:ln>
            <a:noFill/>
          </a:ln>
        </p:spPr>
      </p:sp>
      <p:sp>
        <p:nvSpPr>
          <p:cNvPr id="214" name="Google Shape;214;p15"/>
          <p:cNvSpPr/>
          <p:nvPr/>
        </p:nvSpPr>
        <p:spPr>
          <a:xfrm rot="10800000">
            <a:off x="-1425800" y="4371276"/>
            <a:ext cx="3284400" cy="2520415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15"/>
          <p:cNvSpPr/>
          <p:nvPr/>
        </p:nvSpPr>
        <p:spPr>
          <a:xfrm rot="10800000">
            <a:off x="-1588900" y="-1780199"/>
            <a:ext cx="3284400" cy="2520415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16"/>
          <p:cNvSpPr txBox="1"/>
          <p:nvPr>
            <p:ph type="title"/>
          </p:nvPr>
        </p:nvSpPr>
        <p:spPr>
          <a:xfrm>
            <a:off x="1122250" y="1508550"/>
            <a:ext cx="26613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18" name="Google Shape;218;p16"/>
          <p:cNvSpPr txBox="1"/>
          <p:nvPr>
            <p:ph idx="1" type="subTitle"/>
          </p:nvPr>
        </p:nvSpPr>
        <p:spPr>
          <a:xfrm>
            <a:off x="1122250" y="2571750"/>
            <a:ext cx="2661300" cy="10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9" name="Google Shape;219;p16"/>
          <p:cNvGrpSpPr/>
          <p:nvPr/>
        </p:nvGrpSpPr>
        <p:grpSpPr>
          <a:xfrm rot="4284960">
            <a:off x="478795" y="4343003"/>
            <a:ext cx="468868" cy="522006"/>
            <a:chOff x="5981675" y="3981625"/>
            <a:chExt cx="665001" cy="740400"/>
          </a:xfrm>
        </p:grpSpPr>
        <p:sp>
          <p:nvSpPr>
            <p:cNvPr id="220" name="Google Shape;220;p16"/>
            <p:cNvSpPr/>
            <p:nvPr/>
          </p:nvSpPr>
          <p:spPr>
            <a:xfrm>
              <a:off x="6198527" y="4220401"/>
              <a:ext cx="231196" cy="224845"/>
            </a:xfrm>
            <a:custGeom>
              <a:rect b="b" l="l" r="r" t="t"/>
              <a:pathLst>
                <a:path extrusionOk="0" h="2195" w="2257">
                  <a:moveTo>
                    <a:pt x="1116" y="0"/>
                  </a:moveTo>
                  <a:cubicBezTo>
                    <a:pt x="1103" y="0"/>
                    <a:pt x="1089" y="1"/>
                    <a:pt x="1076" y="1"/>
                  </a:cubicBezTo>
                  <a:cubicBezTo>
                    <a:pt x="469" y="33"/>
                    <a:pt x="0" y="554"/>
                    <a:pt x="33" y="1150"/>
                  </a:cubicBezTo>
                  <a:cubicBezTo>
                    <a:pt x="63" y="1738"/>
                    <a:pt x="542" y="2195"/>
                    <a:pt x="1123" y="2195"/>
                  </a:cubicBezTo>
                  <a:cubicBezTo>
                    <a:pt x="1142" y="2195"/>
                    <a:pt x="1162" y="2194"/>
                    <a:pt x="1182" y="2193"/>
                  </a:cubicBezTo>
                  <a:cubicBezTo>
                    <a:pt x="1788" y="2162"/>
                    <a:pt x="2256" y="1651"/>
                    <a:pt x="2225" y="1044"/>
                  </a:cubicBezTo>
                  <a:cubicBezTo>
                    <a:pt x="2193" y="451"/>
                    <a:pt x="1704" y="0"/>
                    <a:pt x="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1" name="Google Shape;221;p16"/>
            <p:cNvSpPr/>
            <p:nvPr/>
          </p:nvSpPr>
          <p:spPr>
            <a:xfrm>
              <a:off x="6014351" y="4019116"/>
              <a:ext cx="317241" cy="665828"/>
            </a:xfrm>
            <a:custGeom>
              <a:rect b="b" l="l" r="r" t="t"/>
              <a:pathLst>
                <a:path extrusionOk="0" h="6500" w="3097">
                  <a:moveTo>
                    <a:pt x="53" y="157"/>
                  </a:moveTo>
                  <a:cubicBezTo>
                    <a:pt x="55" y="159"/>
                    <a:pt x="58" y="161"/>
                    <a:pt x="61" y="163"/>
                  </a:cubicBezTo>
                  <a:lnTo>
                    <a:pt x="61" y="163"/>
                  </a:lnTo>
                  <a:cubicBezTo>
                    <a:pt x="58" y="160"/>
                    <a:pt x="55" y="158"/>
                    <a:pt x="53" y="157"/>
                  </a:cubicBezTo>
                  <a:close/>
                  <a:moveTo>
                    <a:pt x="83" y="0"/>
                  </a:moveTo>
                  <a:cubicBezTo>
                    <a:pt x="72" y="0"/>
                    <a:pt x="63" y="4"/>
                    <a:pt x="53" y="8"/>
                  </a:cubicBezTo>
                  <a:lnTo>
                    <a:pt x="0" y="93"/>
                  </a:lnTo>
                  <a:lnTo>
                    <a:pt x="85" y="83"/>
                  </a:lnTo>
                  <a:lnTo>
                    <a:pt x="128" y="157"/>
                  </a:lnTo>
                  <a:cubicBezTo>
                    <a:pt x="114" y="166"/>
                    <a:pt x="101" y="169"/>
                    <a:pt x="89" y="169"/>
                  </a:cubicBezTo>
                  <a:cubicBezTo>
                    <a:pt x="77" y="169"/>
                    <a:pt x="68" y="166"/>
                    <a:pt x="61" y="163"/>
                  </a:cubicBezTo>
                  <a:lnTo>
                    <a:pt x="61" y="163"/>
                  </a:lnTo>
                  <a:cubicBezTo>
                    <a:pt x="236" y="298"/>
                    <a:pt x="1828" y="1932"/>
                    <a:pt x="2895" y="3052"/>
                  </a:cubicBezTo>
                  <a:lnTo>
                    <a:pt x="1351" y="6425"/>
                  </a:lnTo>
                  <a:lnTo>
                    <a:pt x="1500" y="6500"/>
                  </a:lnTo>
                  <a:lnTo>
                    <a:pt x="3097" y="3020"/>
                  </a:lnTo>
                  <a:lnTo>
                    <a:pt x="3054" y="2977"/>
                  </a:lnTo>
                  <a:cubicBezTo>
                    <a:pt x="3044" y="2966"/>
                    <a:pt x="2330" y="2221"/>
                    <a:pt x="1618" y="1488"/>
                  </a:cubicBezTo>
                  <a:cubicBezTo>
                    <a:pt x="333" y="165"/>
                    <a:pt x="156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2" name="Google Shape;222;p16"/>
            <p:cNvSpPr/>
            <p:nvPr/>
          </p:nvSpPr>
          <p:spPr>
            <a:xfrm>
              <a:off x="5981675" y="3981625"/>
              <a:ext cx="103562" cy="100591"/>
            </a:xfrm>
            <a:custGeom>
              <a:rect b="b" l="l" r="r" t="t"/>
              <a:pathLst>
                <a:path extrusionOk="0" h="982" w="1011">
                  <a:moveTo>
                    <a:pt x="517" y="0"/>
                  </a:moveTo>
                  <a:cubicBezTo>
                    <a:pt x="504" y="0"/>
                    <a:pt x="491" y="1"/>
                    <a:pt x="478" y="2"/>
                  </a:cubicBezTo>
                  <a:cubicBezTo>
                    <a:pt x="213" y="12"/>
                    <a:pt x="0" y="246"/>
                    <a:pt x="10" y="513"/>
                  </a:cubicBezTo>
                  <a:cubicBezTo>
                    <a:pt x="31" y="783"/>
                    <a:pt x="245" y="981"/>
                    <a:pt x="512" y="981"/>
                  </a:cubicBezTo>
                  <a:cubicBezTo>
                    <a:pt x="519" y="981"/>
                    <a:pt x="525" y="981"/>
                    <a:pt x="532" y="981"/>
                  </a:cubicBezTo>
                  <a:cubicBezTo>
                    <a:pt x="798" y="970"/>
                    <a:pt x="1011" y="736"/>
                    <a:pt x="1000" y="459"/>
                  </a:cubicBezTo>
                  <a:cubicBezTo>
                    <a:pt x="980" y="206"/>
                    <a:pt x="775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3" name="Google Shape;223;p16"/>
            <p:cNvSpPr/>
            <p:nvPr/>
          </p:nvSpPr>
          <p:spPr>
            <a:xfrm>
              <a:off x="6543012" y="4043701"/>
              <a:ext cx="103664" cy="100591"/>
            </a:xfrm>
            <a:custGeom>
              <a:rect b="b" l="l" r="r" t="t"/>
              <a:pathLst>
                <a:path extrusionOk="0" h="982" w="1012">
                  <a:moveTo>
                    <a:pt x="516" y="1"/>
                  </a:moveTo>
                  <a:cubicBezTo>
                    <a:pt x="504" y="1"/>
                    <a:pt x="492" y="1"/>
                    <a:pt x="479" y="2"/>
                  </a:cubicBezTo>
                  <a:cubicBezTo>
                    <a:pt x="203" y="13"/>
                    <a:pt x="0" y="247"/>
                    <a:pt x="11" y="513"/>
                  </a:cubicBezTo>
                  <a:cubicBezTo>
                    <a:pt x="21" y="782"/>
                    <a:pt x="243" y="982"/>
                    <a:pt x="511" y="982"/>
                  </a:cubicBezTo>
                  <a:cubicBezTo>
                    <a:pt x="518" y="982"/>
                    <a:pt x="525" y="981"/>
                    <a:pt x="532" y="981"/>
                  </a:cubicBezTo>
                  <a:cubicBezTo>
                    <a:pt x="799" y="971"/>
                    <a:pt x="1012" y="737"/>
                    <a:pt x="990" y="470"/>
                  </a:cubicBezTo>
                  <a:cubicBezTo>
                    <a:pt x="980" y="206"/>
                    <a:pt x="766" y="1"/>
                    <a:pt x="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4" name="Google Shape;224;p16"/>
            <p:cNvSpPr/>
            <p:nvPr/>
          </p:nvSpPr>
          <p:spPr>
            <a:xfrm>
              <a:off x="6103674" y="4620512"/>
              <a:ext cx="103664" cy="101513"/>
            </a:xfrm>
            <a:custGeom>
              <a:rect b="b" l="l" r="r" t="t"/>
              <a:pathLst>
                <a:path extrusionOk="0" h="991" w="1012">
                  <a:moveTo>
                    <a:pt x="499" y="1"/>
                  </a:moveTo>
                  <a:cubicBezTo>
                    <a:pt x="493" y="1"/>
                    <a:pt x="486" y="1"/>
                    <a:pt x="479" y="1"/>
                  </a:cubicBezTo>
                  <a:cubicBezTo>
                    <a:pt x="214" y="22"/>
                    <a:pt x="1" y="245"/>
                    <a:pt x="11" y="522"/>
                  </a:cubicBezTo>
                  <a:cubicBezTo>
                    <a:pt x="22" y="782"/>
                    <a:pt x="245" y="991"/>
                    <a:pt x="512" y="991"/>
                  </a:cubicBezTo>
                  <a:cubicBezTo>
                    <a:pt x="519" y="991"/>
                    <a:pt x="526" y="991"/>
                    <a:pt x="533" y="990"/>
                  </a:cubicBezTo>
                  <a:cubicBezTo>
                    <a:pt x="799" y="969"/>
                    <a:pt x="1011" y="746"/>
                    <a:pt x="990" y="469"/>
                  </a:cubicBezTo>
                  <a:cubicBezTo>
                    <a:pt x="980" y="209"/>
                    <a:pt x="757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5" name="Google Shape;225;p16"/>
            <p:cNvSpPr/>
            <p:nvPr/>
          </p:nvSpPr>
          <p:spPr>
            <a:xfrm>
              <a:off x="6368567" y="4090821"/>
              <a:ext cx="232323" cy="210401"/>
            </a:xfrm>
            <a:custGeom>
              <a:rect b="b" l="l" r="r" t="t"/>
              <a:pathLst>
                <a:path extrusionOk="0" h="2054" w="2268">
                  <a:moveTo>
                    <a:pt x="2150" y="0"/>
                  </a:moveTo>
                  <a:lnTo>
                    <a:pt x="0" y="1937"/>
                  </a:lnTo>
                  <a:lnTo>
                    <a:pt x="107" y="2054"/>
                  </a:lnTo>
                  <a:lnTo>
                    <a:pt x="2268" y="117"/>
                  </a:lnTo>
                  <a:lnTo>
                    <a:pt x="2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6" name="Google Shape;226;p16"/>
          <p:cNvGrpSpPr/>
          <p:nvPr/>
        </p:nvGrpSpPr>
        <p:grpSpPr>
          <a:xfrm>
            <a:off x="8276857" y="419370"/>
            <a:ext cx="307826" cy="240251"/>
            <a:chOff x="5008200" y="3598800"/>
            <a:chExt cx="163650" cy="127725"/>
          </a:xfrm>
        </p:grpSpPr>
        <p:sp>
          <p:nvSpPr>
            <p:cNvPr id="227" name="Google Shape;227;p16"/>
            <p:cNvSpPr/>
            <p:nvPr/>
          </p:nvSpPr>
          <p:spPr>
            <a:xfrm>
              <a:off x="5016975" y="3608375"/>
              <a:ext cx="142625" cy="104850"/>
            </a:xfrm>
            <a:custGeom>
              <a:rect b="b" l="l" r="r" t="t"/>
              <a:pathLst>
                <a:path extrusionOk="0" h="4194" w="5705">
                  <a:moveTo>
                    <a:pt x="4246" y="1"/>
                  </a:moveTo>
                  <a:lnTo>
                    <a:pt x="43" y="1874"/>
                  </a:lnTo>
                  <a:cubicBezTo>
                    <a:pt x="22" y="1895"/>
                    <a:pt x="1" y="1928"/>
                    <a:pt x="22" y="1959"/>
                  </a:cubicBezTo>
                  <a:cubicBezTo>
                    <a:pt x="30" y="1983"/>
                    <a:pt x="50" y="1995"/>
                    <a:pt x="73" y="1995"/>
                  </a:cubicBezTo>
                  <a:cubicBezTo>
                    <a:pt x="81" y="1995"/>
                    <a:pt x="88" y="1994"/>
                    <a:pt x="96" y="1991"/>
                  </a:cubicBezTo>
                  <a:lnTo>
                    <a:pt x="4236" y="140"/>
                  </a:lnTo>
                  <a:lnTo>
                    <a:pt x="5577" y="4162"/>
                  </a:lnTo>
                  <a:cubicBezTo>
                    <a:pt x="5587" y="4184"/>
                    <a:pt x="5609" y="4194"/>
                    <a:pt x="5630" y="4194"/>
                  </a:cubicBezTo>
                  <a:lnTo>
                    <a:pt x="5651" y="4194"/>
                  </a:lnTo>
                  <a:cubicBezTo>
                    <a:pt x="5684" y="4184"/>
                    <a:pt x="5705" y="4151"/>
                    <a:pt x="5694" y="4120"/>
                  </a:cubicBezTo>
                  <a:lnTo>
                    <a:pt x="4332" y="44"/>
                  </a:lnTo>
                  <a:cubicBezTo>
                    <a:pt x="4321" y="22"/>
                    <a:pt x="4310" y="12"/>
                    <a:pt x="4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8" name="Google Shape;228;p16"/>
            <p:cNvSpPr/>
            <p:nvPr/>
          </p:nvSpPr>
          <p:spPr>
            <a:xfrm>
              <a:off x="5008200" y="3644575"/>
              <a:ext cx="25025" cy="25025"/>
            </a:xfrm>
            <a:custGeom>
              <a:rect b="b" l="l" r="r" t="t"/>
              <a:pathLst>
                <a:path extrusionOk="0" h="1001" w="1001">
                  <a:moveTo>
                    <a:pt x="501" y="0"/>
                  </a:moveTo>
                  <a:cubicBezTo>
                    <a:pt x="224" y="0"/>
                    <a:pt x="0" y="224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7" y="1001"/>
                    <a:pt x="1001" y="778"/>
                    <a:pt x="1001" y="501"/>
                  </a:cubicBezTo>
                  <a:cubicBezTo>
                    <a:pt x="1001" y="224"/>
                    <a:pt x="777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9" name="Google Shape;229;p16"/>
            <p:cNvSpPr/>
            <p:nvPr/>
          </p:nvSpPr>
          <p:spPr>
            <a:xfrm>
              <a:off x="5109825" y="3598800"/>
              <a:ext cx="25025" cy="25050"/>
            </a:xfrm>
            <a:custGeom>
              <a:rect b="b" l="l" r="r" t="t"/>
              <a:pathLst>
                <a:path extrusionOk="0" h="1002" w="1001">
                  <a:moveTo>
                    <a:pt x="501" y="1"/>
                  </a:moveTo>
                  <a:cubicBezTo>
                    <a:pt x="224" y="1"/>
                    <a:pt x="0" y="225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8" y="1001"/>
                    <a:pt x="1001" y="778"/>
                    <a:pt x="1001" y="501"/>
                  </a:cubicBezTo>
                  <a:cubicBezTo>
                    <a:pt x="1001" y="225"/>
                    <a:pt x="778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0" name="Google Shape;230;p16"/>
            <p:cNvSpPr/>
            <p:nvPr/>
          </p:nvSpPr>
          <p:spPr>
            <a:xfrm>
              <a:off x="5146825" y="3701775"/>
              <a:ext cx="25025" cy="24750"/>
            </a:xfrm>
            <a:custGeom>
              <a:rect b="b" l="l" r="r" t="t"/>
              <a:pathLst>
                <a:path extrusionOk="0" h="990" w="1001">
                  <a:moveTo>
                    <a:pt x="500" y="1"/>
                  </a:moveTo>
                  <a:cubicBezTo>
                    <a:pt x="223" y="1"/>
                    <a:pt x="0" y="224"/>
                    <a:pt x="0" y="490"/>
                  </a:cubicBezTo>
                  <a:cubicBezTo>
                    <a:pt x="0" y="767"/>
                    <a:pt x="223" y="990"/>
                    <a:pt x="500" y="990"/>
                  </a:cubicBezTo>
                  <a:cubicBezTo>
                    <a:pt x="776" y="990"/>
                    <a:pt x="1000" y="767"/>
                    <a:pt x="1000" y="490"/>
                  </a:cubicBezTo>
                  <a:cubicBezTo>
                    <a:pt x="1000" y="224"/>
                    <a:pt x="776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31" name="Google Shape;231;p16"/>
          <p:cNvSpPr/>
          <p:nvPr/>
        </p:nvSpPr>
        <p:spPr>
          <a:xfrm rot="6062594">
            <a:off x="7157338" y="3893129"/>
            <a:ext cx="2546880" cy="2017576"/>
          </a:xfrm>
          <a:custGeom>
            <a:rect b="b" l="l" r="r" t="t"/>
            <a:pathLst>
              <a:path extrusionOk="0" h="9544" w="12048">
                <a:moveTo>
                  <a:pt x="4745" y="0"/>
                </a:moveTo>
                <a:cubicBezTo>
                  <a:pt x="3335" y="0"/>
                  <a:pt x="2030" y="354"/>
                  <a:pt x="1278" y="1095"/>
                </a:cubicBezTo>
                <a:cubicBezTo>
                  <a:pt x="1" y="2351"/>
                  <a:pt x="287" y="3681"/>
                  <a:pt x="1703" y="3915"/>
                </a:cubicBezTo>
                <a:cubicBezTo>
                  <a:pt x="3129" y="4150"/>
                  <a:pt x="5119" y="4320"/>
                  <a:pt x="5183" y="6352"/>
                </a:cubicBezTo>
                <a:cubicBezTo>
                  <a:pt x="5238" y="8126"/>
                  <a:pt x="5238" y="9543"/>
                  <a:pt x="6990" y="9543"/>
                </a:cubicBezTo>
                <a:cubicBezTo>
                  <a:pt x="7246" y="9543"/>
                  <a:pt x="7539" y="9513"/>
                  <a:pt x="7875" y="9449"/>
                </a:cubicBezTo>
                <a:cubicBezTo>
                  <a:pt x="10302" y="8981"/>
                  <a:pt x="12047" y="5235"/>
                  <a:pt x="10461" y="2542"/>
                </a:cubicBezTo>
                <a:cubicBezTo>
                  <a:pt x="9482" y="891"/>
                  <a:pt x="6982" y="0"/>
                  <a:pt x="4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6"/>
          <p:cNvSpPr/>
          <p:nvPr/>
        </p:nvSpPr>
        <p:spPr>
          <a:xfrm rot="5400000">
            <a:off x="-1163300" y="-1151974"/>
            <a:ext cx="3284400" cy="2520415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7"/>
          <p:cNvSpPr txBox="1"/>
          <p:nvPr>
            <p:ph type="title"/>
          </p:nvPr>
        </p:nvSpPr>
        <p:spPr>
          <a:xfrm>
            <a:off x="5362800" y="1501200"/>
            <a:ext cx="2661300" cy="1060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35" name="Google Shape;235;p17"/>
          <p:cNvSpPr txBox="1"/>
          <p:nvPr>
            <p:ph idx="1" type="subTitle"/>
          </p:nvPr>
        </p:nvSpPr>
        <p:spPr>
          <a:xfrm>
            <a:off x="5362974" y="2562000"/>
            <a:ext cx="2661300" cy="10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6" name="Google Shape;236;p17"/>
          <p:cNvSpPr/>
          <p:nvPr/>
        </p:nvSpPr>
        <p:spPr>
          <a:xfrm rot="-377309">
            <a:off x="7441061" y="-630427"/>
            <a:ext cx="2546880" cy="2017594"/>
          </a:xfrm>
          <a:custGeom>
            <a:rect b="b" l="l" r="r" t="t"/>
            <a:pathLst>
              <a:path extrusionOk="0" h="9544" w="12048">
                <a:moveTo>
                  <a:pt x="4745" y="0"/>
                </a:moveTo>
                <a:cubicBezTo>
                  <a:pt x="3335" y="0"/>
                  <a:pt x="2030" y="354"/>
                  <a:pt x="1278" y="1095"/>
                </a:cubicBezTo>
                <a:cubicBezTo>
                  <a:pt x="1" y="2351"/>
                  <a:pt x="287" y="3681"/>
                  <a:pt x="1703" y="3915"/>
                </a:cubicBezTo>
                <a:cubicBezTo>
                  <a:pt x="3129" y="4150"/>
                  <a:pt x="5119" y="4320"/>
                  <a:pt x="5183" y="6352"/>
                </a:cubicBezTo>
                <a:cubicBezTo>
                  <a:pt x="5238" y="8126"/>
                  <a:pt x="5238" y="9543"/>
                  <a:pt x="6990" y="9543"/>
                </a:cubicBezTo>
                <a:cubicBezTo>
                  <a:pt x="7246" y="9543"/>
                  <a:pt x="7539" y="9513"/>
                  <a:pt x="7875" y="9449"/>
                </a:cubicBezTo>
                <a:cubicBezTo>
                  <a:pt x="10302" y="8981"/>
                  <a:pt x="12047" y="5235"/>
                  <a:pt x="10461" y="2542"/>
                </a:cubicBezTo>
                <a:cubicBezTo>
                  <a:pt x="9482" y="891"/>
                  <a:pt x="6982" y="0"/>
                  <a:pt x="474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7"/>
          <p:cNvSpPr/>
          <p:nvPr/>
        </p:nvSpPr>
        <p:spPr>
          <a:xfrm rot="-9990115">
            <a:off x="-1877190" y="3990809"/>
            <a:ext cx="3284386" cy="2520402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38" name="Google Shape;238;p17"/>
          <p:cNvGrpSpPr/>
          <p:nvPr/>
        </p:nvGrpSpPr>
        <p:grpSpPr>
          <a:xfrm>
            <a:off x="8242471" y="4345787"/>
            <a:ext cx="463838" cy="516429"/>
            <a:chOff x="5981675" y="3981625"/>
            <a:chExt cx="665001" cy="740400"/>
          </a:xfrm>
        </p:grpSpPr>
        <p:sp>
          <p:nvSpPr>
            <p:cNvPr id="239" name="Google Shape;239;p17"/>
            <p:cNvSpPr/>
            <p:nvPr/>
          </p:nvSpPr>
          <p:spPr>
            <a:xfrm>
              <a:off x="6198527" y="4220401"/>
              <a:ext cx="231196" cy="224845"/>
            </a:xfrm>
            <a:custGeom>
              <a:rect b="b" l="l" r="r" t="t"/>
              <a:pathLst>
                <a:path extrusionOk="0" h="2195" w="2257">
                  <a:moveTo>
                    <a:pt x="1116" y="0"/>
                  </a:moveTo>
                  <a:cubicBezTo>
                    <a:pt x="1103" y="0"/>
                    <a:pt x="1089" y="1"/>
                    <a:pt x="1076" y="1"/>
                  </a:cubicBezTo>
                  <a:cubicBezTo>
                    <a:pt x="469" y="33"/>
                    <a:pt x="0" y="554"/>
                    <a:pt x="33" y="1150"/>
                  </a:cubicBezTo>
                  <a:cubicBezTo>
                    <a:pt x="63" y="1738"/>
                    <a:pt x="542" y="2195"/>
                    <a:pt x="1123" y="2195"/>
                  </a:cubicBezTo>
                  <a:cubicBezTo>
                    <a:pt x="1142" y="2195"/>
                    <a:pt x="1162" y="2194"/>
                    <a:pt x="1182" y="2193"/>
                  </a:cubicBezTo>
                  <a:cubicBezTo>
                    <a:pt x="1788" y="2162"/>
                    <a:pt x="2256" y="1651"/>
                    <a:pt x="2225" y="1044"/>
                  </a:cubicBezTo>
                  <a:cubicBezTo>
                    <a:pt x="2193" y="451"/>
                    <a:pt x="1704" y="0"/>
                    <a:pt x="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0" name="Google Shape;240;p17"/>
            <p:cNvSpPr/>
            <p:nvPr/>
          </p:nvSpPr>
          <p:spPr>
            <a:xfrm>
              <a:off x="6014351" y="4019116"/>
              <a:ext cx="317241" cy="665828"/>
            </a:xfrm>
            <a:custGeom>
              <a:rect b="b" l="l" r="r" t="t"/>
              <a:pathLst>
                <a:path extrusionOk="0" h="6500" w="3097">
                  <a:moveTo>
                    <a:pt x="53" y="157"/>
                  </a:moveTo>
                  <a:cubicBezTo>
                    <a:pt x="55" y="159"/>
                    <a:pt x="58" y="161"/>
                    <a:pt x="61" y="163"/>
                  </a:cubicBezTo>
                  <a:lnTo>
                    <a:pt x="61" y="163"/>
                  </a:lnTo>
                  <a:cubicBezTo>
                    <a:pt x="58" y="160"/>
                    <a:pt x="55" y="158"/>
                    <a:pt x="53" y="157"/>
                  </a:cubicBezTo>
                  <a:close/>
                  <a:moveTo>
                    <a:pt x="83" y="0"/>
                  </a:moveTo>
                  <a:cubicBezTo>
                    <a:pt x="72" y="0"/>
                    <a:pt x="63" y="4"/>
                    <a:pt x="53" y="8"/>
                  </a:cubicBezTo>
                  <a:lnTo>
                    <a:pt x="0" y="93"/>
                  </a:lnTo>
                  <a:lnTo>
                    <a:pt x="85" y="83"/>
                  </a:lnTo>
                  <a:lnTo>
                    <a:pt x="128" y="157"/>
                  </a:lnTo>
                  <a:cubicBezTo>
                    <a:pt x="114" y="166"/>
                    <a:pt x="101" y="169"/>
                    <a:pt x="89" y="169"/>
                  </a:cubicBezTo>
                  <a:cubicBezTo>
                    <a:pt x="77" y="169"/>
                    <a:pt x="68" y="166"/>
                    <a:pt x="61" y="163"/>
                  </a:cubicBezTo>
                  <a:lnTo>
                    <a:pt x="61" y="163"/>
                  </a:lnTo>
                  <a:cubicBezTo>
                    <a:pt x="236" y="298"/>
                    <a:pt x="1828" y="1932"/>
                    <a:pt x="2895" y="3052"/>
                  </a:cubicBezTo>
                  <a:lnTo>
                    <a:pt x="1351" y="6425"/>
                  </a:lnTo>
                  <a:lnTo>
                    <a:pt x="1500" y="6500"/>
                  </a:lnTo>
                  <a:lnTo>
                    <a:pt x="3097" y="3020"/>
                  </a:lnTo>
                  <a:lnTo>
                    <a:pt x="3054" y="2977"/>
                  </a:lnTo>
                  <a:cubicBezTo>
                    <a:pt x="3044" y="2966"/>
                    <a:pt x="2330" y="2221"/>
                    <a:pt x="1618" y="1488"/>
                  </a:cubicBezTo>
                  <a:cubicBezTo>
                    <a:pt x="333" y="165"/>
                    <a:pt x="156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1" name="Google Shape;241;p17"/>
            <p:cNvSpPr/>
            <p:nvPr/>
          </p:nvSpPr>
          <p:spPr>
            <a:xfrm>
              <a:off x="5981675" y="3981625"/>
              <a:ext cx="103562" cy="100591"/>
            </a:xfrm>
            <a:custGeom>
              <a:rect b="b" l="l" r="r" t="t"/>
              <a:pathLst>
                <a:path extrusionOk="0" h="982" w="1011">
                  <a:moveTo>
                    <a:pt x="517" y="0"/>
                  </a:moveTo>
                  <a:cubicBezTo>
                    <a:pt x="504" y="0"/>
                    <a:pt x="491" y="1"/>
                    <a:pt x="478" y="2"/>
                  </a:cubicBezTo>
                  <a:cubicBezTo>
                    <a:pt x="213" y="12"/>
                    <a:pt x="0" y="246"/>
                    <a:pt x="10" y="513"/>
                  </a:cubicBezTo>
                  <a:cubicBezTo>
                    <a:pt x="31" y="783"/>
                    <a:pt x="245" y="981"/>
                    <a:pt x="512" y="981"/>
                  </a:cubicBezTo>
                  <a:cubicBezTo>
                    <a:pt x="519" y="981"/>
                    <a:pt x="525" y="981"/>
                    <a:pt x="532" y="981"/>
                  </a:cubicBezTo>
                  <a:cubicBezTo>
                    <a:pt x="798" y="970"/>
                    <a:pt x="1011" y="736"/>
                    <a:pt x="1000" y="459"/>
                  </a:cubicBezTo>
                  <a:cubicBezTo>
                    <a:pt x="980" y="206"/>
                    <a:pt x="775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2" name="Google Shape;242;p17"/>
            <p:cNvSpPr/>
            <p:nvPr/>
          </p:nvSpPr>
          <p:spPr>
            <a:xfrm>
              <a:off x="6543012" y="4043701"/>
              <a:ext cx="103664" cy="100591"/>
            </a:xfrm>
            <a:custGeom>
              <a:rect b="b" l="l" r="r" t="t"/>
              <a:pathLst>
                <a:path extrusionOk="0" h="982" w="1012">
                  <a:moveTo>
                    <a:pt x="516" y="1"/>
                  </a:moveTo>
                  <a:cubicBezTo>
                    <a:pt x="504" y="1"/>
                    <a:pt x="492" y="1"/>
                    <a:pt x="479" y="2"/>
                  </a:cubicBezTo>
                  <a:cubicBezTo>
                    <a:pt x="203" y="13"/>
                    <a:pt x="0" y="247"/>
                    <a:pt x="11" y="513"/>
                  </a:cubicBezTo>
                  <a:cubicBezTo>
                    <a:pt x="21" y="782"/>
                    <a:pt x="243" y="982"/>
                    <a:pt x="511" y="982"/>
                  </a:cubicBezTo>
                  <a:cubicBezTo>
                    <a:pt x="518" y="982"/>
                    <a:pt x="525" y="981"/>
                    <a:pt x="532" y="981"/>
                  </a:cubicBezTo>
                  <a:cubicBezTo>
                    <a:pt x="799" y="971"/>
                    <a:pt x="1012" y="737"/>
                    <a:pt x="990" y="470"/>
                  </a:cubicBezTo>
                  <a:cubicBezTo>
                    <a:pt x="980" y="206"/>
                    <a:pt x="766" y="1"/>
                    <a:pt x="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3" name="Google Shape;243;p17"/>
            <p:cNvSpPr/>
            <p:nvPr/>
          </p:nvSpPr>
          <p:spPr>
            <a:xfrm>
              <a:off x="6103674" y="4620512"/>
              <a:ext cx="103664" cy="101513"/>
            </a:xfrm>
            <a:custGeom>
              <a:rect b="b" l="l" r="r" t="t"/>
              <a:pathLst>
                <a:path extrusionOk="0" h="991" w="1012">
                  <a:moveTo>
                    <a:pt x="499" y="1"/>
                  </a:moveTo>
                  <a:cubicBezTo>
                    <a:pt x="493" y="1"/>
                    <a:pt x="486" y="1"/>
                    <a:pt x="479" y="1"/>
                  </a:cubicBezTo>
                  <a:cubicBezTo>
                    <a:pt x="214" y="22"/>
                    <a:pt x="1" y="245"/>
                    <a:pt x="11" y="522"/>
                  </a:cubicBezTo>
                  <a:cubicBezTo>
                    <a:pt x="22" y="782"/>
                    <a:pt x="245" y="991"/>
                    <a:pt x="512" y="991"/>
                  </a:cubicBezTo>
                  <a:cubicBezTo>
                    <a:pt x="519" y="991"/>
                    <a:pt x="526" y="991"/>
                    <a:pt x="533" y="990"/>
                  </a:cubicBezTo>
                  <a:cubicBezTo>
                    <a:pt x="799" y="969"/>
                    <a:pt x="1011" y="746"/>
                    <a:pt x="990" y="469"/>
                  </a:cubicBezTo>
                  <a:cubicBezTo>
                    <a:pt x="980" y="209"/>
                    <a:pt x="757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4" name="Google Shape;244;p17"/>
            <p:cNvSpPr/>
            <p:nvPr/>
          </p:nvSpPr>
          <p:spPr>
            <a:xfrm>
              <a:off x="6368567" y="4090821"/>
              <a:ext cx="232323" cy="210401"/>
            </a:xfrm>
            <a:custGeom>
              <a:rect b="b" l="l" r="r" t="t"/>
              <a:pathLst>
                <a:path extrusionOk="0" h="2054" w="2268">
                  <a:moveTo>
                    <a:pt x="2150" y="0"/>
                  </a:moveTo>
                  <a:lnTo>
                    <a:pt x="0" y="1937"/>
                  </a:lnTo>
                  <a:lnTo>
                    <a:pt x="107" y="2054"/>
                  </a:lnTo>
                  <a:lnTo>
                    <a:pt x="2268" y="117"/>
                  </a:lnTo>
                  <a:lnTo>
                    <a:pt x="2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45" name="Google Shape;245;p17"/>
          <p:cNvGrpSpPr/>
          <p:nvPr/>
        </p:nvGrpSpPr>
        <p:grpSpPr>
          <a:xfrm rot="-2292872">
            <a:off x="405391" y="419592"/>
            <a:ext cx="307825" cy="240250"/>
            <a:chOff x="5008200" y="3598800"/>
            <a:chExt cx="163650" cy="127725"/>
          </a:xfrm>
        </p:grpSpPr>
        <p:sp>
          <p:nvSpPr>
            <p:cNvPr id="246" name="Google Shape;246;p17"/>
            <p:cNvSpPr/>
            <p:nvPr/>
          </p:nvSpPr>
          <p:spPr>
            <a:xfrm>
              <a:off x="5016975" y="3608375"/>
              <a:ext cx="142625" cy="104850"/>
            </a:xfrm>
            <a:custGeom>
              <a:rect b="b" l="l" r="r" t="t"/>
              <a:pathLst>
                <a:path extrusionOk="0" h="4194" w="5705">
                  <a:moveTo>
                    <a:pt x="4246" y="1"/>
                  </a:moveTo>
                  <a:lnTo>
                    <a:pt x="43" y="1874"/>
                  </a:lnTo>
                  <a:cubicBezTo>
                    <a:pt x="22" y="1895"/>
                    <a:pt x="1" y="1928"/>
                    <a:pt x="22" y="1959"/>
                  </a:cubicBezTo>
                  <a:cubicBezTo>
                    <a:pt x="30" y="1983"/>
                    <a:pt x="50" y="1995"/>
                    <a:pt x="73" y="1995"/>
                  </a:cubicBezTo>
                  <a:cubicBezTo>
                    <a:pt x="81" y="1995"/>
                    <a:pt x="88" y="1994"/>
                    <a:pt x="96" y="1991"/>
                  </a:cubicBezTo>
                  <a:lnTo>
                    <a:pt x="4236" y="140"/>
                  </a:lnTo>
                  <a:lnTo>
                    <a:pt x="5577" y="4162"/>
                  </a:lnTo>
                  <a:cubicBezTo>
                    <a:pt x="5587" y="4184"/>
                    <a:pt x="5609" y="4194"/>
                    <a:pt x="5630" y="4194"/>
                  </a:cubicBezTo>
                  <a:lnTo>
                    <a:pt x="5651" y="4194"/>
                  </a:lnTo>
                  <a:cubicBezTo>
                    <a:pt x="5684" y="4184"/>
                    <a:pt x="5705" y="4151"/>
                    <a:pt x="5694" y="4120"/>
                  </a:cubicBezTo>
                  <a:lnTo>
                    <a:pt x="4332" y="44"/>
                  </a:lnTo>
                  <a:cubicBezTo>
                    <a:pt x="4321" y="22"/>
                    <a:pt x="4310" y="12"/>
                    <a:pt x="4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7" name="Google Shape;247;p17"/>
            <p:cNvSpPr/>
            <p:nvPr/>
          </p:nvSpPr>
          <p:spPr>
            <a:xfrm>
              <a:off x="5008200" y="3644575"/>
              <a:ext cx="25025" cy="25025"/>
            </a:xfrm>
            <a:custGeom>
              <a:rect b="b" l="l" r="r" t="t"/>
              <a:pathLst>
                <a:path extrusionOk="0" h="1001" w="1001">
                  <a:moveTo>
                    <a:pt x="501" y="0"/>
                  </a:moveTo>
                  <a:cubicBezTo>
                    <a:pt x="224" y="0"/>
                    <a:pt x="0" y="224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7" y="1001"/>
                    <a:pt x="1001" y="778"/>
                    <a:pt x="1001" y="501"/>
                  </a:cubicBezTo>
                  <a:cubicBezTo>
                    <a:pt x="1001" y="224"/>
                    <a:pt x="777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8" name="Google Shape;248;p17"/>
            <p:cNvSpPr/>
            <p:nvPr/>
          </p:nvSpPr>
          <p:spPr>
            <a:xfrm>
              <a:off x="5109825" y="3598800"/>
              <a:ext cx="25025" cy="25050"/>
            </a:xfrm>
            <a:custGeom>
              <a:rect b="b" l="l" r="r" t="t"/>
              <a:pathLst>
                <a:path extrusionOk="0" h="1002" w="1001">
                  <a:moveTo>
                    <a:pt x="501" y="1"/>
                  </a:moveTo>
                  <a:cubicBezTo>
                    <a:pt x="224" y="1"/>
                    <a:pt x="0" y="225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8" y="1001"/>
                    <a:pt x="1001" y="778"/>
                    <a:pt x="1001" y="501"/>
                  </a:cubicBezTo>
                  <a:cubicBezTo>
                    <a:pt x="1001" y="225"/>
                    <a:pt x="778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9" name="Google Shape;249;p17"/>
            <p:cNvSpPr/>
            <p:nvPr/>
          </p:nvSpPr>
          <p:spPr>
            <a:xfrm>
              <a:off x="5146825" y="3701775"/>
              <a:ext cx="25025" cy="24750"/>
            </a:xfrm>
            <a:custGeom>
              <a:rect b="b" l="l" r="r" t="t"/>
              <a:pathLst>
                <a:path extrusionOk="0" h="990" w="1001">
                  <a:moveTo>
                    <a:pt x="500" y="1"/>
                  </a:moveTo>
                  <a:cubicBezTo>
                    <a:pt x="223" y="1"/>
                    <a:pt x="0" y="224"/>
                    <a:pt x="0" y="490"/>
                  </a:cubicBezTo>
                  <a:cubicBezTo>
                    <a:pt x="0" y="767"/>
                    <a:pt x="223" y="990"/>
                    <a:pt x="500" y="990"/>
                  </a:cubicBezTo>
                  <a:cubicBezTo>
                    <a:pt x="776" y="990"/>
                    <a:pt x="1000" y="767"/>
                    <a:pt x="1000" y="490"/>
                  </a:cubicBezTo>
                  <a:cubicBezTo>
                    <a:pt x="1000" y="224"/>
                    <a:pt x="776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8"/>
          <p:cNvSpPr txBox="1"/>
          <p:nvPr>
            <p:ph type="title"/>
          </p:nvPr>
        </p:nvSpPr>
        <p:spPr>
          <a:xfrm>
            <a:off x="1122250" y="1508550"/>
            <a:ext cx="2661300" cy="106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2" name="Google Shape;252;p18"/>
          <p:cNvSpPr txBox="1"/>
          <p:nvPr>
            <p:ph idx="1" type="subTitle"/>
          </p:nvPr>
        </p:nvSpPr>
        <p:spPr>
          <a:xfrm>
            <a:off x="1122250" y="2571750"/>
            <a:ext cx="2661300" cy="106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18"/>
          <p:cNvSpPr/>
          <p:nvPr/>
        </p:nvSpPr>
        <p:spPr>
          <a:xfrm flipH="1" rot="-6062594">
            <a:off x="-592113" y="3893129"/>
            <a:ext cx="2546880" cy="2017576"/>
          </a:xfrm>
          <a:custGeom>
            <a:rect b="b" l="l" r="r" t="t"/>
            <a:pathLst>
              <a:path extrusionOk="0" h="9544" w="12048">
                <a:moveTo>
                  <a:pt x="4745" y="0"/>
                </a:moveTo>
                <a:cubicBezTo>
                  <a:pt x="3335" y="0"/>
                  <a:pt x="2030" y="354"/>
                  <a:pt x="1278" y="1095"/>
                </a:cubicBezTo>
                <a:cubicBezTo>
                  <a:pt x="1" y="2351"/>
                  <a:pt x="287" y="3681"/>
                  <a:pt x="1703" y="3915"/>
                </a:cubicBezTo>
                <a:cubicBezTo>
                  <a:pt x="3129" y="4150"/>
                  <a:pt x="5119" y="4320"/>
                  <a:pt x="5183" y="6352"/>
                </a:cubicBezTo>
                <a:cubicBezTo>
                  <a:pt x="5238" y="8126"/>
                  <a:pt x="5238" y="9543"/>
                  <a:pt x="6990" y="9543"/>
                </a:cubicBezTo>
                <a:cubicBezTo>
                  <a:pt x="7246" y="9543"/>
                  <a:pt x="7539" y="9513"/>
                  <a:pt x="7875" y="9449"/>
                </a:cubicBezTo>
                <a:cubicBezTo>
                  <a:pt x="10302" y="8981"/>
                  <a:pt x="12047" y="5235"/>
                  <a:pt x="10461" y="2542"/>
                </a:cubicBezTo>
                <a:cubicBezTo>
                  <a:pt x="9482" y="891"/>
                  <a:pt x="6982" y="0"/>
                  <a:pt x="474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18"/>
          <p:cNvSpPr/>
          <p:nvPr/>
        </p:nvSpPr>
        <p:spPr>
          <a:xfrm flipH="1" rot="-4891440">
            <a:off x="7055124" y="-1165176"/>
            <a:ext cx="3284391" cy="2520407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5" name="Google Shape;255;p18"/>
          <p:cNvGrpSpPr/>
          <p:nvPr/>
        </p:nvGrpSpPr>
        <p:grpSpPr>
          <a:xfrm>
            <a:off x="8242471" y="4345787"/>
            <a:ext cx="463838" cy="516429"/>
            <a:chOff x="5981675" y="3981625"/>
            <a:chExt cx="665001" cy="740400"/>
          </a:xfrm>
        </p:grpSpPr>
        <p:sp>
          <p:nvSpPr>
            <p:cNvPr id="256" name="Google Shape;256;p18"/>
            <p:cNvSpPr/>
            <p:nvPr/>
          </p:nvSpPr>
          <p:spPr>
            <a:xfrm>
              <a:off x="6198527" y="4220401"/>
              <a:ext cx="231196" cy="224845"/>
            </a:xfrm>
            <a:custGeom>
              <a:rect b="b" l="l" r="r" t="t"/>
              <a:pathLst>
                <a:path extrusionOk="0" h="2195" w="2257">
                  <a:moveTo>
                    <a:pt x="1116" y="0"/>
                  </a:moveTo>
                  <a:cubicBezTo>
                    <a:pt x="1103" y="0"/>
                    <a:pt x="1089" y="1"/>
                    <a:pt x="1076" y="1"/>
                  </a:cubicBezTo>
                  <a:cubicBezTo>
                    <a:pt x="469" y="33"/>
                    <a:pt x="0" y="554"/>
                    <a:pt x="33" y="1150"/>
                  </a:cubicBezTo>
                  <a:cubicBezTo>
                    <a:pt x="63" y="1738"/>
                    <a:pt x="542" y="2195"/>
                    <a:pt x="1123" y="2195"/>
                  </a:cubicBezTo>
                  <a:cubicBezTo>
                    <a:pt x="1142" y="2195"/>
                    <a:pt x="1162" y="2194"/>
                    <a:pt x="1182" y="2193"/>
                  </a:cubicBezTo>
                  <a:cubicBezTo>
                    <a:pt x="1788" y="2162"/>
                    <a:pt x="2256" y="1651"/>
                    <a:pt x="2225" y="1044"/>
                  </a:cubicBezTo>
                  <a:cubicBezTo>
                    <a:pt x="2193" y="451"/>
                    <a:pt x="1704" y="0"/>
                    <a:pt x="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7" name="Google Shape;257;p18"/>
            <p:cNvSpPr/>
            <p:nvPr/>
          </p:nvSpPr>
          <p:spPr>
            <a:xfrm>
              <a:off x="6014351" y="4019116"/>
              <a:ext cx="317241" cy="665828"/>
            </a:xfrm>
            <a:custGeom>
              <a:rect b="b" l="l" r="r" t="t"/>
              <a:pathLst>
                <a:path extrusionOk="0" h="6500" w="3097">
                  <a:moveTo>
                    <a:pt x="53" y="157"/>
                  </a:moveTo>
                  <a:cubicBezTo>
                    <a:pt x="55" y="159"/>
                    <a:pt x="58" y="161"/>
                    <a:pt x="61" y="163"/>
                  </a:cubicBezTo>
                  <a:lnTo>
                    <a:pt x="61" y="163"/>
                  </a:lnTo>
                  <a:cubicBezTo>
                    <a:pt x="58" y="160"/>
                    <a:pt x="55" y="158"/>
                    <a:pt x="53" y="157"/>
                  </a:cubicBezTo>
                  <a:close/>
                  <a:moveTo>
                    <a:pt x="83" y="0"/>
                  </a:moveTo>
                  <a:cubicBezTo>
                    <a:pt x="72" y="0"/>
                    <a:pt x="63" y="4"/>
                    <a:pt x="53" y="8"/>
                  </a:cubicBezTo>
                  <a:lnTo>
                    <a:pt x="0" y="93"/>
                  </a:lnTo>
                  <a:lnTo>
                    <a:pt x="85" y="83"/>
                  </a:lnTo>
                  <a:lnTo>
                    <a:pt x="128" y="157"/>
                  </a:lnTo>
                  <a:cubicBezTo>
                    <a:pt x="114" y="166"/>
                    <a:pt x="101" y="169"/>
                    <a:pt x="89" y="169"/>
                  </a:cubicBezTo>
                  <a:cubicBezTo>
                    <a:pt x="77" y="169"/>
                    <a:pt x="68" y="166"/>
                    <a:pt x="61" y="163"/>
                  </a:cubicBezTo>
                  <a:lnTo>
                    <a:pt x="61" y="163"/>
                  </a:lnTo>
                  <a:cubicBezTo>
                    <a:pt x="236" y="298"/>
                    <a:pt x="1828" y="1932"/>
                    <a:pt x="2895" y="3052"/>
                  </a:cubicBezTo>
                  <a:lnTo>
                    <a:pt x="1351" y="6425"/>
                  </a:lnTo>
                  <a:lnTo>
                    <a:pt x="1500" y="6500"/>
                  </a:lnTo>
                  <a:lnTo>
                    <a:pt x="3097" y="3020"/>
                  </a:lnTo>
                  <a:lnTo>
                    <a:pt x="3054" y="2977"/>
                  </a:lnTo>
                  <a:cubicBezTo>
                    <a:pt x="3044" y="2966"/>
                    <a:pt x="2330" y="2221"/>
                    <a:pt x="1618" y="1488"/>
                  </a:cubicBezTo>
                  <a:cubicBezTo>
                    <a:pt x="333" y="165"/>
                    <a:pt x="156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8" name="Google Shape;258;p18"/>
            <p:cNvSpPr/>
            <p:nvPr/>
          </p:nvSpPr>
          <p:spPr>
            <a:xfrm>
              <a:off x="5981675" y="3981625"/>
              <a:ext cx="103562" cy="100591"/>
            </a:xfrm>
            <a:custGeom>
              <a:rect b="b" l="l" r="r" t="t"/>
              <a:pathLst>
                <a:path extrusionOk="0" h="982" w="1011">
                  <a:moveTo>
                    <a:pt x="517" y="0"/>
                  </a:moveTo>
                  <a:cubicBezTo>
                    <a:pt x="504" y="0"/>
                    <a:pt x="491" y="1"/>
                    <a:pt x="478" y="2"/>
                  </a:cubicBezTo>
                  <a:cubicBezTo>
                    <a:pt x="213" y="12"/>
                    <a:pt x="0" y="246"/>
                    <a:pt x="10" y="513"/>
                  </a:cubicBezTo>
                  <a:cubicBezTo>
                    <a:pt x="31" y="783"/>
                    <a:pt x="245" y="981"/>
                    <a:pt x="512" y="981"/>
                  </a:cubicBezTo>
                  <a:cubicBezTo>
                    <a:pt x="519" y="981"/>
                    <a:pt x="525" y="981"/>
                    <a:pt x="532" y="981"/>
                  </a:cubicBezTo>
                  <a:cubicBezTo>
                    <a:pt x="798" y="970"/>
                    <a:pt x="1011" y="736"/>
                    <a:pt x="1000" y="459"/>
                  </a:cubicBezTo>
                  <a:cubicBezTo>
                    <a:pt x="980" y="206"/>
                    <a:pt x="775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9" name="Google Shape;259;p18"/>
            <p:cNvSpPr/>
            <p:nvPr/>
          </p:nvSpPr>
          <p:spPr>
            <a:xfrm>
              <a:off x="6543012" y="4043701"/>
              <a:ext cx="103664" cy="100591"/>
            </a:xfrm>
            <a:custGeom>
              <a:rect b="b" l="l" r="r" t="t"/>
              <a:pathLst>
                <a:path extrusionOk="0" h="982" w="1012">
                  <a:moveTo>
                    <a:pt x="516" y="1"/>
                  </a:moveTo>
                  <a:cubicBezTo>
                    <a:pt x="504" y="1"/>
                    <a:pt x="492" y="1"/>
                    <a:pt x="479" y="2"/>
                  </a:cubicBezTo>
                  <a:cubicBezTo>
                    <a:pt x="203" y="13"/>
                    <a:pt x="0" y="247"/>
                    <a:pt x="11" y="513"/>
                  </a:cubicBezTo>
                  <a:cubicBezTo>
                    <a:pt x="21" y="782"/>
                    <a:pt x="243" y="982"/>
                    <a:pt x="511" y="982"/>
                  </a:cubicBezTo>
                  <a:cubicBezTo>
                    <a:pt x="518" y="982"/>
                    <a:pt x="525" y="981"/>
                    <a:pt x="532" y="981"/>
                  </a:cubicBezTo>
                  <a:cubicBezTo>
                    <a:pt x="799" y="971"/>
                    <a:pt x="1012" y="737"/>
                    <a:pt x="990" y="470"/>
                  </a:cubicBezTo>
                  <a:cubicBezTo>
                    <a:pt x="980" y="206"/>
                    <a:pt x="766" y="1"/>
                    <a:pt x="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0" name="Google Shape;260;p18"/>
            <p:cNvSpPr/>
            <p:nvPr/>
          </p:nvSpPr>
          <p:spPr>
            <a:xfrm>
              <a:off x="6103674" y="4620512"/>
              <a:ext cx="103664" cy="101513"/>
            </a:xfrm>
            <a:custGeom>
              <a:rect b="b" l="l" r="r" t="t"/>
              <a:pathLst>
                <a:path extrusionOk="0" h="991" w="1012">
                  <a:moveTo>
                    <a:pt x="499" y="1"/>
                  </a:moveTo>
                  <a:cubicBezTo>
                    <a:pt x="493" y="1"/>
                    <a:pt x="486" y="1"/>
                    <a:pt x="479" y="1"/>
                  </a:cubicBezTo>
                  <a:cubicBezTo>
                    <a:pt x="214" y="22"/>
                    <a:pt x="1" y="245"/>
                    <a:pt x="11" y="522"/>
                  </a:cubicBezTo>
                  <a:cubicBezTo>
                    <a:pt x="22" y="782"/>
                    <a:pt x="245" y="991"/>
                    <a:pt x="512" y="991"/>
                  </a:cubicBezTo>
                  <a:cubicBezTo>
                    <a:pt x="519" y="991"/>
                    <a:pt x="526" y="991"/>
                    <a:pt x="533" y="990"/>
                  </a:cubicBezTo>
                  <a:cubicBezTo>
                    <a:pt x="799" y="969"/>
                    <a:pt x="1011" y="746"/>
                    <a:pt x="990" y="469"/>
                  </a:cubicBezTo>
                  <a:cubicBezTo>
                    <a:pt x="980" y="209"/>
                    <a:pt x="757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1" name="Google Shape;261;p18"/>
            <p:cNvSpPr/>
            <p:nvPr/>
          </p:nvSpPr>
          <p:spPr>
            <a:xfrm>
              <a:off x="6368567" y="4090821"/>
              <a:ext cx="232323" cy="210401"/>
            </a:xfrm>
            <a:custGeom>
              <a:rect b="b" l="l" r="r" t="t"/>
              <a:pathLst>
                <a:path extrusionOk="0" h="2054" w="2268">
                  <a:moveTo>
                    <a:pt x="2150" y="0"/>
                  </a:moveTo>
                  <a:lnTo>
                    <a:pt x="0" y="1937"/>
                  </a:lnTo>
                  <a:lnTo>
                    <a:pt x="107" y="2054"/>
                  </a:lnTo>
                  <a:lnTo>
                    <a:pt x="2268" y="117"/>
                  </a:lnTo>
                  <a:lnTo>
                    <a:pt x="2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2" name="Google Shape;262;p18"/>
          <p:cNvGrpSpPr/>
          <p:nvPr/>
        </p:nvGrpSpPr>
        <p:grpSpPr>
          <a:xfrm>
            <a:off x="8543394" y="3793020"/>
            <a:ext cx="307826" cy="240251"/>
            <a:chOff x="5008200" y="3598800"/>
            <a:chExt cx="163650" cy="127725"/>
          </a:xfrm>
        </p:grpSpPr>
        <p:sp>
          <p:nvSpPr>
            <p:cNvPr id="263" name="Google Shape;263;p18"/>
            <p:cNvSpPr/>
            <p:nvPr/>
          </p:nvSpPr>
          <p:spPr>
            <a:xfrm>
              <a:off x="5016975" y="3608375"/>
              <a:ext cx="142625" cy="104850"/>
            </a:xfrm>
            <a:custGeom>
              <a:rect b="b" l="l" r="r" t="t"/>
              <a:pathLst>
                <a:path extrusionOk="0" h="4194" w="5705">
                  <a:moveTo>
                    <a:pt x="4246" y="1"/>
                  </a:moveTo>
                  <a:lnTo>
                    <a:pt x="43" y="1874"/>
                  </a:lnTo>
                  <a:cubicBezTo>
                    <a:pt x="22" y="1895"/>
                    <a:pt x="1" y="1928"/>
                    <a:pt x="22" y="1959"/>
                  </a:cubicBezTo>
                  <a:cubicBezTo>
                    <a:pt x="30" y="1983"/>
                    <a:pt x="50" y="1995"/>
                    <a:pt x="73" y="1995"/>
                  </a:cubicBezTo>
                  <a:cubicBezTo>
                    <a:pt x="81" y="1995"/>
                    <a:pt x="88" y="1994"/>
                    <a:pt x="96" y="1991"/>
                  </a:cubicBezTo>
                  <a:lnTo>
                    <a:pt x="4236" y="140"/>
                  </a:lnTo>
                  <a:lnTo>
                    <a:pt x="5577" y="4162"/>
                  </a:lnTo>
                  <a:cubicBezTo>
                    <a:pt x="5587" y="4184"/>
                    <a:pt x="5609" y="4194"/>
                    <a:pt x="5630" y="4194"/>
                  </a:cubicBezTo>
                  <a:lnTo>
                    <a:pt x="5651" y="4194"/>
                  </a:lnTo>
                  <a:cubicBezTo>
                    <a:pt x="5684" y="4184"/>
                    <a:pt x="5705" y="4151"/>
                    <a:pt x="5694" y="4120"/>
                  </a:cubicBezTo>
                  <a:lnTo>
                    <a:pt x="4332" y="44"/>
                  </a:lnTo>
                  <a:cubicBezTo>
                    <a:pt x="4321" y="22"/>
                    <a:pt x="4310" y="12"/>
                    <a:pt x="4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4" name="Google Shape;264;p18"/>
            <p:cNvSpPr/>
            <p:nvPr/>
          </p:nvSpPr>
          <p:spPr>
            <a:xfrm>
              <a:off x="5008200" y="3644575"/>
              <a:ext cx="25025" cy="25025"/>
            </a:xfrm>
            <a:custGeom>
              <a:rect b="b" l="l" r="r" t="t"/>
              <a:pathLst>
                <a:path extrusionOk="0" h="1001" w="1001">
                  <a:moveTo>
                    <a:pt x="501" y="0"/>
                  </a:moveTo>
                  <a:cubicBezTo>
                    <a:pt x="224" y="0"/>
                    <a:pt x="0" y="224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7" y="1001"/>
                    <a:pt x="1001" y="778"/>
                    <a:pt x="1001" y="501"/>
                  </a:cubicBezTo>
                  <a:cubicBezTo>
                    <a:pt x="1001" y="224"/>
                    <a:pt x="777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5" name="Google Shape;265;p18"/>
            <p:cNvSpPr/>
            <p:nvPr/>
          </p:nvSpPr>
          <p:spPr>
            <a:xfrm>
              <a:off x="5109825" y="3598800"/>
              <a:ext cx="25025" cy="25050"/>
            </a:xfrm>
            <a:custGeom>
              <a:rect b="b" l="l" r="r" t="t"/>
              <a:pathLst>
                <a:path extrusionOk="0" h="1002" w="1001">
                  <a:moveTo>
                    <a:pt x="501" y="1"/>
                  </a:moveTo>
                  <a:cubicBezTo>
                    <a:pt x="224" y="1"/>
                    <a:pt x="0" y="225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8" y="1001"/>
                    <a:pt x="1001" y="778"/>
                    <a:pt x="1001" y="501"/>
                  </a:cubicBezTo>
                  <a:cubicBezTo>
                    <a:pt x="1001" y="225"/>
                    <a:pt x="778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6" name="Google Shape;266;p18"/>
            <p:cNvSpPr/>
            <p:nvPr/>
          </p:nvSpPr>
          <p:spPr>
            <a:xfrm>
              <a:off x="5146825" y="3701775"/>
              <a:ext cx="25025" cy="24750"/>
            </a:xfrm>
            <a:custGeom>
              <a:rect b="b" l="l" r="r" t="t"/>
              <a:pathLst>
                <a:path extrusionOk="0" h="990" w="1001">
                  <a:moveTo>
                    <a:pt x="500" y="1"/>
                  </a:moveTo>
                  <a:cubicBezTo>
                    <a:pt x="223" y="1"/>
                    <a:pt x="0" y="224"/>
                    <a:pt x="0" y="490"/>
                  </a:cubicBezTo>
                  <a:cubicBezTo>
                    <a:pt x="0" y="767"/>
                    <a:pt x="223" y="990"/>
                    <a:pt x="500" y="990"/>
                  </a:cubicBezTo>
                  <a:cubicBezTo>
                    <a:pt x="776" y="990"/>
                    <a:pt x="1000" y="767"/>
                    <a:pt x="1000" y="490"/>
                  </a:cubicBezTo>
                  <a:cubicBezTo>
                    <a:pt x="1000" y="224"/>
                    <a:pt x="776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7" name="Google Shape;267;p18"/>
          <p:cNvGrpSpPr/>
          <p:nvPr/>
        </p:nvGrpSpPr>
        <p:grpSpPr>
          <a:xfrm>
            <a:off x="386669" y="213798"/>
            <a:ext cx="653103" cy="651415"/>
            <a:chOff x="5280375" y="3528325"/>
            <a:chExt cx="309425" cy="308625"/>
          </a:xfrm>
        </p:grpSpPr>
        <p:sp>
          <p:nvSpPr>
            <p:cNvPr id="268" name="Google Shape;268;p18"/>
            <p:cNvSpPr/>
            <p:nvPr/>
          </p:nvSpPr>
          <p:spPr>
            <a:xfrm>
              <a:off x="5330650" y="3556850"/>
              <a:ext cx="211000" cy="247125"/>
            </a:xfrm>
            <a:custGeom>
              <a:rect b="b" l="l" r="r" t="t"/>
              <a:pathLst>
                <a:path extrusionOk="0" h="9885" w="8440">
                  <a:moveTo>
                    <a:pt x="862" y="179"/>
                  </a:moveTo>
                  <a:cubicBezTo>
                    <a:pt x="1235" y="179"/>
                    <a:pt x="1799" y="434"/>
                    <a:pt x="2469" y="913"/>
                  </a:cubicBezTo>
                  <a:cubicBezTo>
                    <a:pt x="3427" y="1594"/>
                    <a:pt x="4502" y="2669"/>
                    <a:pt x="5502" y="3925"/>
                  </a:cubicBezTo>
                  <a:cubicBezTo>
                    <a:pt x="6503" y="5180"/>
                    <a:pt x="7300" y="6468"/>
                    <a:pt x="7758" y="7564"/>
                  </a:cubicBezTo>
                  <a:cubicBezTo>
                    <a:pt x="8184" y="8607"/>
                    <a:pt x="8248" y="9352"/>
                    <a:pt x="7929" y="9607"/>
                  </a:cubicBezTo>
                  <a:cubicBezTo>
                    <a:pt x="7841" y="9675"/>
                    <a:pt x="7726" y="9709"/>
                    <a:pt x="7587" y="9709"/>
                  </a:cubicBezTo>
                  <a:cubicBezTo>
                    <a:pt x="7205" y="9709"/>
                    <a:pt x="6642" y="9456"/>
                    <a:pt x="5971" y="8979"/>
                  </a:cubicBezTo>
                  <a:cubicBezTo>
                    <a:pt x="5013" y="8298"/>
                    <a:pt x="3938" y="7224"/>
                    <a:pt x="2937" y="5968"/>
                  </a:cubicBezTo>
                  <a:cubicBezTo>
                    <a:pt x="1937" y="4712"/>
                    <a:pt x="1139" y="3414"/>
                    <a:pt x="681" y="2328"/>
                  </a:cubicBezTo>
                  <a:cubicBezTo>
                    <a:pt x="255" y="1286"/>
                    <a:pt x="192" y="541"/>
                    <a:pt x="511" y="285"/>
                  </a:cubicBezTo>
                  <a:cubicBezTo>
                    <a:pt x="607" y="210"/>
                    <a:pt x="714" y="179"/>
                    <a:pt x="862" y="179"/>
                  </a:cubicBezTo>
                  <a:close/>
                  <a:moveTo>
                    <a:pt x="864" y="1"/>
                  </a:moveTo>
                  <a:cubicBezTo>
                    <a:pt x="684" y="1"/>
                    <a:pt x="529" y="47"/>
                    <a:pt x="404" y="146"/>
                  </a:cubicBezTo>
                  <a:cubicBezTo>
                    <a:pt x="0" y="456"/>
                    <a:pt x="43" y="1253"/>
                    <a:pt x="511" y="2392"/>
                  </a:cubicBezTo>
                  <a:cubicBezTo>
                    <a:pt x="969" y="3499"/>
                    <a:pt x="1778" y="4808"/>
                    <a:pt x="2788" y="6085"/>
                  </a:cubicBezTo>
                  <a:cubicBezTo>
                    <a:pt x="3800" y="7351"/>
                    <a:pt x="4895" y="8437"/>
                    <a:pt x="5864" y="9128"/>
                  </a:cubicBezTo>
                  <a:cubicBezTo>
                    <a:pt x="6567" y="9629"/>
                    <a:pt x="7162" y="9884"/>
                    <a:pt x="7588" y="9884"/>
                  </a:cubicBezTo>
                  <a:cubicBezTo>
                    <a:pt x="7769" y="9884"/>
                    <a:pt x="7918" y="9842"/>
                    <a:pt x="8035" y="9745"/>
                  </a:cubicBezTo>
                  <a:cubicBezTo>
                    <a:pt x="8439" y="9426"/>
                    <a:pt x="8397" y="8628"/>
                    <a:pt x="7929" y="7489"/>
                  </a:cubicBezTo>
                  <a:cubicBezTo>
                    <a:pt x="7471" y="6383"/>
                    <a:pt x="6662" y="5074"/>
                    <a:pt x="5651" y="3807"/>
                  </a:cubicBezTo>
                  <a:cubicBezTo>
                    <a:pt x="4030" y="1774"/>
                    <a:pt x="1975" y="1"/>
                    <a:pt x="8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18"/>
            <p:cNvSpPr/>
            <p:nvPr/>
          </p:nvSpPr>
          <p:spPr>
            <a:xfrm>
              <a:off x="5362300" y="3537025"/>
              <a:ext cx="157525" cy="286875"/>
            </a:xfrm>
            <a:custGeom>
              <a:rect b="b" l="l" r="r" t="t"/>
              <a:pathLst>
                <a:path extrusionOk="0" h="11475" w="6301">
                  <a:moveTo>
                    <a:pt x="5013" y="184"/>
                  </a:moveTo>
                  <a:cubicBezTo>
                    <a:pt x="5066" y="184"/>
                    <a:pt x="5119" y="195"/>
                    <a:pt x="5173" y="216"/>
                  </a:cubicBezTo>
                  <a:cubicBezTo>
                    <a:pt x="5556" y="365"/>
                    <a:pt x="5715" y="1100"/>
                    <a:pt x="5598" y="2216"/>
                  </a:cubicBezTo>
                  <a:cubicBezTo>
                    <a:pt x="5471" y="3398"/>
                    <a:pt x="5077" y="4856"/>
                    <a:pt x="4481" y="6346"/>
                  </a:cubicBezTo>
                  <a:cubicBezTo>
                    <a:pt x="3875" y="7835"/>
                    <a:pt x="3151" y="9176"/>
                    <a:pt x="2427" y="10103"/>
                  </a:cubicBezTo>
                  <a:cubicBezTo>
                    <a:pt x="1827" y="10877"/>
                    <a:pt x="1284" y="11292"/>
                    <a:pt x="900" y="11292"/>
                  </a:cubicBezTo>
                  <a:cubicBezTo>
                    <a:pt x="841" y="11292"/>
                    <a:pt x="786" y="11282"/>
                    <a:pt x="735" y="11262"/>
                  </a:cubicBezTo>
                  <a:cubicBezTo>
                    <a:pt x="352" y="11103"/>
                    <a:pt x="192" y="10379"/>
                    <a:pt x="309" y="9251"/>
                  </a:cubicBezTo>
                  <a:cubicBezTo>
                    <a:pt x="437" y="8081"/>
                    <a:pt x="831" y="6612"/>
                    <a:pt x="1427" y="5122"/>
                  </a:cubicBezTo>
                  <a:cubicBezTo>
                    <a:pt x="2672" y="2046"/>
                    <a:pt x="4215" y="184"/>
                    <a:pt x="5013" y="184"/>
                  </a:cubicBezTo>
                  <a:close/>
                  <a:moveTo>
                    <a:pt x="5006" y="0"/>
                  </a:moveTo>
                  <a:cubicBezTo>
                    <a:pt x="3928" y="0"/>
                    <a:pt x="2304" y="2460"/>
                    <a:pt x="1257" y="5058"/>
                  </a:cubicBezTo>
                  <a:cubicBezTo>
                    <a:pt x="650" y="6558"/>
                    <a:pt x="256" y="8048"/>
                    <a:pt x="129" y="9240"/>
                  </a:cubicBezTo>
                  <a:cubicBezTo>
                    <a:pt x="1" y="10464"/>
                    <a:pt x="192" y="11241"/>
                    <a:pt x="661" y="11432"/>
                  </a:cubicBezTo>
                  <a:cubicBezTo>
                    <a:pt x="735" y="11465"/>
                    <a:pt x="820" y="11475"/>
                    <a:pt x="895" y="11475"/>
                  </a:cubicBezTo>
                  <a:cubicBezTo>
                    <a:pt x="1342" y="11475"/>
                    <a:pt x="1927" y="11039"/>
                    <a:pt x="2565" y="10219"/>
                  </a:cubicBezTo>
                  <a:cubicBezTo>
                    <a:pt x="3300" y="9272"/>
                    <a:pt x="4045" y="7921"/>
                    <a:pt x="4651" y="6420"/>
                  </a:cubicBezTo>
                  <a:cubicBezTo>
                    <a:pt x="5769" y="3621"/>
                    <a:pt x="6301" y="471"/>
                    <a:pt x="5247" y="46"/>
                  </a:cubicBezTo>
                  <a:cubicBezTo>
                    <a:pt x="5170" y="15"/>
                    <a:pt x="5090" y="0"/>
                    <a:pt x="5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18"/>
            <p:cNvSpPr/>
            <p:nvPr/>
          </p:nvSpPr>
          <p:spPr>
            <a:xfrm>
              <a:off x="5280375" y="3630575"/>
              <a:ext cx="309425" cy="99675"/>
            </a:xfrm>
            <a:custGeom>
              <a:rect b="b" l="l" r="r" t="t"/>
              <a:pathLst>
                <a:path extrusionOk="0" h="3987" w="12377">
                  <a:moveTo>
                    <a:pt x="8578" y="188"/>
                  </a:moveTo>
                  <a:cubicBezTo>
                    <a:pt x="9195" y="188"/>
                    <a:pt x="9780" y="220"/>
                    <a:pt x="10290" y="295"/>
                  </a:cubicBezTo>
                  <a:cubicBezTo>
                    <a:pt x="11408" y="465"/>
                    <a:pt x="12078" y="784"/>
                    <a:pt x="12132" y="1199"/>
                  </a:cubicBezTo>
                  <a:cubicBezTo>
                    <a:pt x="12185" y="1603"/>
                    <a:pt x="11621" y="2104"/>
                    <a:pt x="10588" y="2551"/>
                  </a:cubicBezTo>
                  <a:cubicBezTo>
                    <a:pt x="9514" y="3029"/>
                    <a:pt x="8045" y="3412"/>
                    <a:pt x="6449" y="3625"/>
                  </a:cubicBezTo>
                  <a:cubicBezTo>
                    <a:pt x="5515" y="3752"/>
                    <a:pt x="4653" y="3809"/>
                    <a:pt x="3889" y="3809"/>
                  </a:cubicBezTo>
                  <a:cubicBezTo>
                    <a:pt x="1773" y="3809"/>
                    <a:pt x="408" y="3374"/>
                    <a:pt x="330" y="2795"/>
                  </a:cubicBezTo>
                  <a:cubicBezTo>
                    <a:pt x="277" y="2380"/>
                    <a:pt x="840" y="1891"/>
                    <a:pt x="1862" y="1433"/>
                  </a:cubicBezTo>
                  <a:cubicBezTo>
                    <a:pt x="2948" y="965"/>
                    <a:pt x="4416" y="582"/>
                    <a:pt x="6012" y="369"/>
                  </a:cubicBezTo>
                  <a:cubicBezTo>
                    <a:pt x="6906" y="241"/>
                    <a:pt x="7779" y="188"/>
                    <a:pt x="8578" y="188"/>
                  </a:cubicBezTo>
                  <a:close/>
                  <a:moveTo>
                    <a:pt x="8576" y="1"/>
                  </a:moveTo>
                  <a:cubicBezTo>
                    <a:pt x="7769" y="1"/>
                    <a:pt x="6889" y="63"/>
                    <a:pt x="5981" y="188"/>
                  </a:cubicBezTo>
                  <a:cubicBezTo>
                    <a:pt x="3001" y="593"/>
                    <a:pt x="0" y="1688"/>
                    <a:pt x="149" y="2816"/>
                  </a:cubicBezTo>
                  <a:cubicBezTo>
                    <a:pt x="256" y="3625"/>
                    <a:pt x="1883" y="3987"/>
                    <a:pt x="3895" y="3987"/>
                  </a:cubicBezTo>
                  <a:cubicBezTo>
                    <a:pt x="4714" y="3987"/>
                    <a:pt x="5608" y="3923"/>
                    <a:pt x="6481" y="3806"/>
                  </a:cubicBezTo>
                  <a:cubicBezTo>
                    <a:pt x="8088" y="3583"/>
                    <a:pt x="9578" y="3199"/>
                    <a:pt x="10663" y="2721"/>
                  </a:cubicBezTo>
                  <a:cubicBezTo>
                    <a:pt x="11791" y="2220"/>
                    <a:pt x="12376" y="1678"/>
                    <a:pt x="12312" y="1167"/>
                  </a:cubicBezTo>
                  <a:cubicBezTo>
                    <a:pt x="12238" y="667"/>
                    <a:pt x="11536" y="295"/>
                    <a:pt x="10312" y="113"/>
                  </a:cubicBezTo>
                  <a:cubicBezTo>
                    <a:pt x="9793" y="39"/>
                    <a:pt x="9208" y="1"/>
                    <a:pt x="8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1" name="Google Shape;271;p18"/>
            <p:cNvSpPr/>
            <p:nvPr/>
          </p:nvSpPr>
          <p:spPr>
            <a:xfrm>
              <a:off x="5423750" y="3666125"/>
              <a:ext cx="28775" cy="28475"/>
            </a:xfrm>
            <a:custGeom>
              <a:rect b="b" l="l" r="r" t="t"/>
              <a:pathLst>
                <a:path extrusionOk="0" h="1139" w="1151">
                  <a:moveTo>
                    <a:pt x="575" y="1"/>
                  </a:moveTo>
                  <a:cubicBezTo>
                    <a:pt x="256" y="1"/>
                    <a:pt x="1" y="256"/>
                    <a:pt x="1" y="564"/>
                  </a:cubicBezTo>
                  <a:cubicBezTo>
                    <a:pt x="1" y="884"/>
                    <a:pt x="256" y="1139"/>
                    <a:pt x="575" y="1139"/>
                  </a:cubicBezTo>
                  <a:cubicBezTo>
                    <a:pt x="884" y="1139"/>
                    <a:pt x="1150" y="884"/>
                    <a:pt x="1150" y="564"/>
                  </a:cubicBezTo>
                  <a:cubicBezTo>
                    <a:pt x="1150" y="256"/>
                    <a:pt x="884" y="1"/>
                    <a:pt x="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2" name="Google Shape;272;p18"/>
            <p:cNvSpPr/>
            <p:nvPr/>
          </p:nvSpPr>
          <p:spPr>
            <a:xfrm>
              <a:off x="5478825" y="3528325"/>
              <a:ext cx="28500" cy="28750"/>
            </a:xfrm>
            <a:custGeom>
              <a:rect b="b" l="l" r="r" t="t"/>
              <a:pathLst>
                <a:path extrusionOk="0" h="1150" w="1140">
                  <a:moveTo>
                    <a:pt x="565" y="0"/>
                  </a:moveTo>
                  <a:cubicBezTo>
                    <a:pt x="256" y="0"/>
                    <a:pt x="1" y="256"/>
                    <a:pt x="1" y="575"/>
                  </a:cubicBezTo>
                  <a:cubicBezTo>
                    <a:pt x="1" y="894"/>
                    <a:pt x="256" y="1150"/>
                    <a:pt x="565" y="1150"/>
                  </a:cubicBezTo>
                  <a:cubicBezTo>
                    <a:pt x="884" y="1150"/>
                    <a:pt x="1139" y="894"/>
                    <a:pt x="1139" y="575"/>
                  </a:cubicBezTo>
                  <a:cubicBezTo>
                    <a:pt x="1139" y="256"/>
                    <a:pt x="884" y="0"/>
                    <a:pt x="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3" name="Google Shape;273;p18"/>
            <p:cNvSpPr/>
            <p:nvPr/>
          </p:nvSpPr>
          <p:spPr>
            <a:xfrm>
              <a:off x="5367875" y="3808450"/>
              <a:ext cx="28525" cy="28500"/>
            </a:xfrm>
            <a:custGeom>
              <a:rect b="b" l="l" r="r" t="t"/>
              <a:pathLst>
                <a:path extrusionOk="0" h="1140" w="1141">
                  <a:moveTo>
                    <a:pt x="576" y="1"/>
                  </a:moveTo>
                  <a:cubicBezTo>
                    <a:pt x="256" y="1"/>
                    <a:pt x="1" y="256"/>
                    <a:pt x="1" y="565"/>
                  </a:cubicBezTo>
                  <a:cubicBezTo>
                    <a:pt x="1" y="884"/>
                    <a:pt x="256" y="1140"/>
                    <a:pt x="576" y="1140"/>
                  </a:cubicBezTo>
                  <a:cubicBezTo>
                    <a:pt x="885" y="1140"/>
                    <a:pt x="1140" y="884"/>
                    <a:pt x="1140" y="565"/>
                  </a:cubicBezTo>
                  <a:cubicBezTo>
                    <a:pt x="1140" y="256"/>
                    <a:pt x="885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TITLE_AND_BODY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6" name="Google Shape;276;p19"/>
          <p:cNvSpPr txBox="1"/>
          <p:nvPr>
            <p:ph idx="1" type="body"/>
          </p:nvPr>
        </p:nvSpPr>
        <p:spPr>
          <a:xfrm>
            <a:off x="720000" y="1215750"/>
            <a:ext cx="7704000" cy="154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77" name="Google Shape;277;p19"/>
          <p:cNvSpPr/>
          <p:nvPr/>
        </p:nvSpPr>
        <p:spPr>
          <a:xfrm rot="-6463251">
            <a:off x="7180336" y="3343784"/>
            <a:ext cx="3284383" cy="2520427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9"/>
          <p:cNvSpPr/>
          <p:nvPr/>
        </p:nvSpPr>
        <p:spPr>
          <a:xfrm rot="-7099772">
            <a:off x="7577910" y="-1567198"/>
            <a:ext cx="3284395" cy="2520418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79" name="Google Shape;279;p19"/>
          <p:cNvGrpSpPr/>
          <p:nvPr/>
        </p:nvGrpSpPr>
        <p:grpSpPr>
          <a:xfrm>
            <a:off x="277875" y="4432637"/>
            <a:ext cx="307829" cy="342731"/>
            <a:chOff x="5981675" y="3981625"/>
            <a:chExt cx="665001" cy="740400"/>
          </a:xfrm>
        </p:grpSpPr>
        <p:sp>
          <p:nvSpPr>
            <p:cNvPr id="280" name="Google Shape;280;p19"/>
            <p:cNvSpPr/>
            <p:nvPr/>
          </p:nvSpPr>
          <p:spPr>
            <a:xfrm>
              <a:off x="6198527" y="4220401"/>
              <a:ext cx="231196" cy="224845"/>
            </a:xfrm>
            <a:custGeom>
              <a:rect b="b" l="l" r="r" t="t"/>
              <a:pathLst>
                <a:path extrusionOk="0" h="2195" w="2257">
                  <a:moveTo>
                    <a:pt x="1116" y="0"/>
                  </a:moveTo>
                  <a:cubicBezTo>
                    <a:pt x="1103" y="0"/>
                    <a:pt x="1089" y="1"/>
                    <a:pt x="1076" y="1"/>
                  </a:cubicBezTo>
                  <a:cubicBezTo>
                    <a:pt x="469" y="33"/>
                    <a:pt x="0" y="554"/>
                    <a:pt x="33" y="1150"/>
                  </a:cubicBezTo>
                  <a:cubicBezTo>
                    <a:pt x="63" y="1738"/>
                    <a:pt x="542" y="2195"/>
                    <a:pt x="1123" y="2195"/>
                  </a:cubicBezTo>
                  <a:cubicBezTo>
                    <a:pt x="1142" y="2195"/>
                    <a:pt x="1162" y="2194"/>
                    <a:pt x="1182" y="2193"/>
                  </a:cubicBezTo>
                  <a:cubicBezTo>
                    <a:pt x="1788" y="2162"/>
                    <a:pt x="2256" y="1651"/>
                    <a:pt x="2225" y="1044"/>
                  </a:cubicBezTo>
                  <a:cubicBezTo>
                    <a:pt x="2193" y="451"/>
                    <a:pt x="1704" y="0"/>
                    <a:pt x="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19"/>
            <p:cNvSpPr/>
            <p:nvPr/>
          </p:nvSpPr>
          <p:spPr>
            <a:xfrm>
              <a:off x="6014351" y="4019116"/>
              <a:ext cx="317241" cy="665828"/>
            </a:xfrm>
            <a:custGeom>
              <a:rect b="b" l="l" r="r" t="t"/>
              <a:pathLst>
                <a:path extrusionOk="0" h="6500" w="3097">
                  <a:moveTo>
                    <a:pt x="53" y="157"/>
                  </a:moveTo>
                  <a:cubicBezTo>
                    <a:pt x="55" y="159"/>
                    <a:pt x="58" y="161"/>
                    <a:pt x="61" y="163"/>
                  </a:cubicBezTo>
                  <a:lnTo>
                    <a:pt x="61" y="163"/>
                  </a:lnTo>
                  <a:cubicBezTo>
                    <a:pt x="58" y="160"/>
                    <a:pt x="55" y="158"/>
                    <a:pt x="53" y="157"/>
                  </a:cubicBezTo>
                  <a:close/>
                  <a:moveTo>
                    <a:pt x="83" y="0"/>
                  </a:moveTo>
                  <a:cubicBezTo>
                    <a:pt x="72" y="0"/>
                    <a:pt x="63" y="4"/>
                    <a:pt x="53" y="8"/>
                  </a:cubicBezTo>
                  <a:lnTo>
                    <a:pt x="0" y="93"/>
                  </a:lnTo>
                  <a:lnTo>
                    <a:pt x="85" y="83"/>
                  </a:lnTo>
                  <a:lnTo>
                    <a:pt x="128" y="157"/>
                  </a:lnTo>
                  <a:cubicBezTo>
                    <a:pt x="114" y="166"/>
                    <a:pt x="101" y="169"/>
                    <a:pt x="89" y="169"/>
                  </a:cubicBezTo>
                  <a:cubicBezTo>
                    <a:pt x="77" y="169"/>
                    <a:pt x="68" y="166"/>
                    <a:pt x="61" y="163"/>
                  </a:cubicBezTo>
                  <a:lnTo>
                    <a:pt x="61" y="163"/>
                  </a:lnTo>
                  <a:cubicBezTo>
                    <a:pt x="236" y="298"/>
                    <a:pt x="1828" y="1932"/>
                    <a:pt x="2895" y="3052"/>
                  </a:cubicBezTo>
                  <a:lnTo>
                    <a:pt x="1351" y="6425"/>
                  </a:lnTo>
                  <a:lnTo>
                    <a:pt x="1500" y="6500"/>
                  </a:lnTo>
                  <a:lnTo>
                    <a:pt x="3097" y="3020"/>
                  </a:lnTo>
                  <a:lnTo>
                    <a:pt x="3054" y="2977"/>
                  </a:lnTo>
                  <a:cubicBezTo>
                    <a:pt x="3044" y="2966"/>
                    <a:pt x="2330" y="2221"/>
                    <a:pt x="1618" y="1488"/>
                  </a:cubicBezTo>
                  <a:cubicBezTo>
                    <a:pt x="333" y="165"/>
                    <a:pt x="156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19"/>
            <p:cNvSpPr/>
            <p:nvPr/>
          </p:nvSpPr>
          <p:spPr>
            <a:xfrm>
              <a:off x="5981675" y="3981625"/>
              <a:ext cx="103562" cy="100591"/>
            </a:xfrm>
            <a:custGeom>
              <a:rect b="b" l="l" r="r" t="t"/>
              <a:pathLst>
                <a:path extrusionOk="0" h="982" w="1011">
                  <a:moveTo>
                    <a:pt x="517" y="0"/>
                  </a:moveTo>
                  <a:cubicBezTo>
                    <a:pt x="504" y="0"/>
                    <a:pt x="491" y="1"/>
                    <a:pt x="478" y="2"/>
                  </a:cubicBezTo>
                  <a:cubicBezTo>
                    <a:pt x="213" y="12"/>
                    <a:pt x="0" y="246"/>
                    <a:pt x="10" y="513"/>
                  </a:cubicBezTo>
                  <a:cubicBezTo>
                    <a:pt x="31" y="783"/>
                    <a:pt x="245" y="981"/>
                    <a:pt x="512" y="981"/>
                  </a:cubicBezTo>
                  <a:cubicBezTo>
                    <a:pt x="519" y="981"/>
                    <a:pt x="525" y="981"/>
                    <a:pt x="532" y="981"/>
                  </a:cubicBezTo>
                  <a:cubicBezTo>
                    <a:pt x="798" y="970"/>
                    <a:pt x="1011" y="736"/>
                    <a:pt x="1000" y="459"/>
                  </a:cubicBezTo>
                  <a:cubicBezTo>
                    <a:pt x="980" y="206"/>
                    <a:pt x="775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19"/>
            <p:cNvSpPr/>
            <p:nvPr/>
          </p:nvSpPr>
          <p:spPr>
            <a:xfrm>
              <a:off x="6543012" y="4043701"/>
              <a:ext cx="103664" cy="100591"/>
            </a:xfrm>
            <a:custGeom>
              <a:rect b="b" l="l" r="r" t="t"/>
              <a:pathLst>
                <a:path extrusionOk="0" h="982" w="1012">
                  <a:moveTo>
                    <a:pt x="516" y="1"/>
                  </a:moveTo>
                  <a:cubicBezTo>
                    <a:pt x="504" y="1"/>
                    <a:pt x="492" y="1"/>
                    <a:pt x="479" y="2"/>
                  </a:cubicBezTo>
                  <a:cubicBezTo>
                    <a:pt x="203" y="13"/>
                    <a:pt x="0" y="247"/>
                    <a:pt x="11" y="513"/>
                  </a:cubicBezTo>
                  <a:cubicBezTo>
                    <a:pt x="21" y="782"/>
                    <a:pt x="243" y="982"/>
                    <a:pt x="511" y="982"/>
                  </a:cubicBezTo>
                  <a:cubicBezTo>
                    <a:pt x="518" y="982"/>
                    <a:pt x="525" y="981"/>
                    <a:pt x="532" y="981"/>
                  </a:cubicBezTo>
                  <a:cubicBezTo>
                    <a:pt x="799" y="971"/>
                    <a:pt x="1012" y="737"/>
                    <a:pt x="990" y="470"/>
                  </a:cubicBezTo>
                  <a:cubicBezTo>
                    <a:pt x="980" y="206"/>
                    <a:pt x="766" y="1"/>
                    <a:pt x="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19"/>
            <p:cNvSpPr/>
            <p:nvPr/>
          </p:nvSpPr>
          <p:spPr>
            <a:xfrm>
              <a:off x="6103674" y="4620512"/>
              <a:ext cx="103664" cy="101513"/>
            </a:xfrm>
            <a:custGeom>
              <a:rect b="b" l="l" r="r" t="t"/>
              <a:pathLst>
                <a:path extrusionOk="0" h="991" w="1012">
                  <a:moveTo>
                    <a:pt x="499" y="1"/>
                  </a:moveTo>
                  <a:cubicBezTo>
                    <a:pt x="493" y="1"/>
                    <a:pt x="486" y="1"/>
                    <a:pt x="479" y="1"/>
                  </a:cubicBezTo>
                  <a:cubicBezTo>
                    <a:pt x="214" y="22"/>
                    <a:pt x="1" y="245"/>
                    <a:pt x="11" y="522"/>
                  </a:cubicBezTo>
                  <a:cubicBezTo>
                    <a:pt x="22" y="782"/>
                    <a:pt x="245" y="991"/>
                    <a:pt x="512" y="991"/>
                  </a:cubicBezTo>
                  <a:cubicBezTo>
                    <a:pt x="519" y="991"/>
                    <a:pt x="526" y="991"/>
                    <a:pt x="533" y="990"/>
                  </a:cubicBezTo>
                  <a:cubicBezTo>
                    <a:pt x="799" y="969"/>
                    <a:pt x="1011" y="746"/>
                    <a:pt x="990" y="469"/>
                  </a:cubicBezTo>
                  <a:cubicBezTo>
                    <a:pt x="980" y="209"/>
                    <a:pt x="757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19"/>
            <p:cNvSpPr/>
            <p:nvPr/>
          </p:nvSpPr>
          <p:spPr>
            <a:xfrm>
              <a:off x="6368567" y="4090821"/>
              <a:ext cx="232323" cy="210401"/>
            </a:xfrm>
            <a:custGeom>
              <a:rect b="b" l="l" r="r" t="t"/>
              <a:pathLst>
                <a:path extrusionOk="0" h="2054" w="2268">
                  <a:moveTo>
                    <a:pt x="2150" y="0"/>
                  </a:moveTo>
                  <a:lnTo>
                    <a:pt x="0" y="1937"/>
                  </a:lnTo>
                  <a:lnTo>
                    <a:pt x="107" y="2054"/>
                  </a:lnTo>
                  <a:lnTo>
                    <a:pt x="2268" y="117"/>
                  </a:lnTo>
                  <a:lnTo>
                    <a:pt x="2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6" name="Google Shape;286;p19"/>
          <p:cNvGrpSpPr/>
          <p:nvPr/>
        </p:nvGrpSpPr>
        <p:grpSpPr>
          <a:xfrm rot="-4409862">
            <a:off x="8276864" y="999674"/>
            <a:ext cx="307823" cy="240248"/>
            <a:chOff x="5008200" y="3598800"/>
            <a:chExt cx="163650" cy="127725"/>
          </a:xfrm>
        </p:grpSpPr>
        <p:sp>
          <p:nvSpPr>
            <p:cNvPr id="287" name="Google Shape;287;p19"/>
            <p:cNvSpPr/>
            <p:nvPr/>
          </p:nvSpPr>
          <p:spPr>
            <a:xfrm>
              <a:off x="5016975" y="3608375"/>
              <a:ext cx="142625" cy="104850"/>
            </a:xfrm>
            <a:custGeom>
              <a:rect b="b" l="l" r="r" t="t"/>
              <a:pathLst>
                <a:path extrusionOk="0" h="4194" w="5705">
                  <a:moveTo>
                    <a:pt x="4246" y="1"/>
                  </a:moveTo>
                  <a:lnTo>
                    <a:pt x="43" y="1874"/>
                  </a:lnTo>
                  <a:cubicBezTo>
                    <a:pt x="22" y="1895"/>
                    <a:pt x="1" y="1928"/>
                    <a:pt x="22" y="1959"/>
                  </a:cubicBezTo>
                  <a:cubicBezTo>
                    <a:pt x="30" y="1983"/>
                    <a:pt x="50" y="1995"/>
                    <a:pt x="73" y="1995"/>
                  </a:cubicBezTo>
                  <a:cubicBezTo>
                    <a:pt x="81" y="1995"/>
                    <a:pt x="88" y="1994"/>
                    <a:pt x="96" y="1991"/>
                  </a:cubicBezTo>
                  <a:lnTo>
                    <a:pt x="4236" y="140"/>
                  </a:lnTo>
                  <a:lnTo>
                    <a:pt x="5577" y="4162"/>
                  </a:lnTo>
                  <a:cubicBezTo>
                    <a:pt x="5587" y="4184"/>
                    <a:pt x="5609" y="4194"/>
                    <a:pt x="5630" y="4194"/>
                  </a:cubicBezTo>
                  <a:lnTo>
                    <a:pt x="5651" y="4194"/>
                  </a:lnTo>
                  <a:cubicBezTo>
                    <a:pt x="5684" y="4184"/>
                    <a:pt x="5705" y="4151"/>
                    <a:pt x="5694" y="4120"/>
                  </a:cubicBezTo>
                  <a:lnTo>
                    <a:pt x="4332" y="44"/>
                  </a:lnTo>
                  <a:cubicBezTo>
                    <a:pt x="4321" y="22"/>
                    <a:pt x="4310" y="12"/>
                    <a:pt x="4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8" name="Google Shape;288;p19"/>
            <p:cNvSpPr/>
            <p:nvPr/>
          </p:nvSpPr>
          <p:spPr>
            <a:xfrm>
              <a:off x="5008200" y="3644575"/>
              <a:ext cx="25025" cy="25025"/>
            </a:xfrm>
            <a:custGeom>
              <a:rect b="b" l="l" r="r" t="t"/>
              <a:pathLst>
                <a:path extrusionOk="0" h="1001" w="1001">
                  <a:moveTo>
                    <a:pt x="501" y="0"/>
                  </a:moveTo>
                  <a:cubicBezTo>
                    <a:pt x="224" y="0"/>
                    <a:pt x="0" y="224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7" y="1001"/>
                    <a:pt x="1001" y="778"/>
                    <a:pt x="1001" y="501"/>
                  </a:cubicBezTo>
                  <a:cubicBezTo>
                    <a:pt x="1001" y="224"/>
                    <a:pt x="777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9" name="Google Shape;289;p19"/>
            <p:cNvSpPr/>
            <p:nvPr/>
          </p:nvSpPr>
          <p:spPr>
            <a:xfrm>
              <a:off x="5109825" y="3598800"/>
              <a:ext cx="25025" cy="25050"/>
            </a:xfrm>
            <a:custGeom>
              <a:rect b="b" l="l" r="r" t="t"/>
              <a:pathLst>
                <a:path extrusionOk="0" h="1002" w="1001">
                  <a:moveTo>
                    <a:pt x="501" y="1"/>
                  </a:moveTo>
                  <a:cubicBezTo>
                    <a:pt x="224" y="1"/>
                    <a:pt x="0" y="225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8" y="1001"/>
                    <a:pt x="1001" y="778"/>
                    <a:pt x="1001" y="501"/>
                  </a:cubicBezTo>
                  <a:cubicBezTo>
                    <a:pt x="1001" y="225"/>
                    <a:pt x="778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19"/>
            <p:cNvSpPr/>
            <p:nvPr/>
          </p:nvSpPr>
          <p:spPr>
            <a:xfrm>
              <a:off x="5146825" y="3701775"/>
              <a:ext cx="25025" cy="24750"/>
            </a:xfrm>
            <a:custGeom>
              <a:rect b="b" l="l" r="r" t="t"/>
              <a:pathLst>
                <a:path extrusionOk="0" h="990" w="1001">
                  <a:moveTo>
                    <a:pt x="500" y="1"/>
                  </a:moveTo>
                  <a:cubicBezTo>
                    <a:pt x="223" y="1"/>
                    <a:pt x="0" y="224"/>
                    <a:pt x="0" y="490"/>
                  </a:cubicBezTo>
                  <a:cubicBezTo>
                    <a:pt x="0" y="767"/>
                    <a:pt x="223" y="990"/>
                    <a:pt x="500" y="990"/>
                  </a:cubicBezTo>
                  <a:cubicBezTo>
                    <a:pt x="776" y="990"/>
                    <a:pt x="1000" y="767"/>
                    <a:pt x="1000" y="490"/>
                  </a:cubicBezTo>
                  <a:cubicBezTo>
                    <a:pt x="1000" y="224"/>
                    <a:pt x="776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91" name="Google Shape;291;p19"/>
          <p:cNvSpPr/>
          <p:nvPr/>
        </p:nvSpPr>
        <p:spPr>
          <a:xfrm rot="-6463251">
            <a:off x="-2117064" y="-1171066"/>
            <a:ext cx="3284383" cy="2520427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BODY_1_1"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4" name="Google Shape;294;p20"/>
          <p:cNvSpPr txBox="1"/>
          <p:nvPr>
            <p:ph idx="1" type="body"/>
          </p:nvPr>
        </p:nvSpPr>
        <p:spPr>
          <a:xfrm>
            <a:off x="720000" y="1524000"/>
            <a:ext cx="3759600" cy="24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95" name="Google Shape;295;p20"/>
          <p:cNvSpPr/>
          <p:nvPr/>
        </p:nvSpPr>
        <p:spPr>
          <a:xfrm rot="-765081">
            <a:off x="-1392169" y="3477116"/>
            <a:ext cx="3284401" cy="2520436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0"/>
          <p:cNvSpPr/>
          <p:nvPr/>
        </p:nvSpPr>
        <p:spPr>
          <a:xfrm rot="-7099772">
            <a:off x="7349310" y="-1871998"/>
            <a:ext cx="3284395" cy="2520418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0"/>
          <p:cNvSpPr/>
          <p:nvPr/>
        </p:nvSpPr>
        <p:spPr>
          <a:xfrm rot="-6463251">
            <a:off x="7766211" y="3572384"/>
            <a:ext cx="3284383" cy="2520427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0"/>
          <p:cNvSpPr txBox="1"/>
          <p:nvPr>
            <p:ph idx="2" type="body"/>
          </p:nvPr>
        </p:nvSpPr>
        <p:spPr>
          <a:xfrm>
            <a:off x="4664400" y="1524000"/>
            <a:ext cx="3759600" cy="249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grpSp>
        <p:nvGrpSpPr>
          <p:cNvPr id="299" name="Google Shape;299;p20"/>
          <p:cNvGrpSpPr/>
          <p:nvPr/>
        </p:nvGrpSpPr>
        <p:grpSpPr>
          <a:xfrm>
            <a:off x="405400" y="368137"/>
            <a:ext cx="307829" cy="342731"/>
            <a:chOff x="5981675" y="3981625"/>
            <a:chExt cx="665001" cy="740400"/>
          </a:xfrm>
        </p:grpSpPr>
        <p:sp>
          <p:nvSpPr>
            <p:cNvPr id="300" name="Google Shape;300;p20"/>
            <p:cNvSpPr/>
            <p:nvPr/>
          </p:nvSpPr>
          <p:spPr>
            <a:xfrm>
              <a:off x="6198527" y="4220401"/>
              <a:ext cx="231196" cy="224845"/>
            </a:xfrm>
            <a:custGeom>
              <a:rect b="b" l="l" r="r" t="t"/>
              <a:pathLst>
                <a:path extrusionOk="0" h="2195" w="2257">
                  <a:moveTo>
                    <a:pt x="1116" y="0"/>
                  </a:moveTo>
                  <a:cubicBezTo>
                    <a:pt x="1103" y="0"/>
                    <a:pt x="1089" y="1"/>
                    <a:pt x="1076" y="1"/>
                  </a:cubicBezTo>
                  <a:cubicBezTo>
                    <a:pt x="469" y="33"/>
                    <a:pt x="0" y="554"/>
                    <a:pt x="33" y="1150"/>
                  </a:cubicBezTo>
                  <a:cubicBezTo>
                    <a:pt x="63" y="1738"/>
                    <a:pt x="542" y="2195"/>
                    <a:pt x="1123" y="2195"/>
                  </a:cubicBezTo>
                  <a:cubicBezTo>
                    <a:pt x="1142" y="2195"/>
                    <a:pt x="1162" y="2194"/>
                    <a:pt x="1182" y="2193"/>
                  </a:cubicBezTo>
                  <a:cubicBezTo>
                    <a:pt x="1788" y="2162"/>
                    <a:pt x="2256" y="1651"/>
                    <a:pt x="2225" y="1044"/>
                  </a:cubicBezTo>
                  <a:cubicBezTo>
                    <a:pt x="2193" y="451"/>
                    <a:pt x="1704" y="0"/>
                    <a:pt x="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0"/>
            <p:cNvSpPr/>
            <p:nvPr/>
          </p:nvSpPr>
          <p:spPr>
            <a:xfrm>
              <a:off x="6014351" y="4019116"/>
              <a:ext cx="317241" cy="665828"/>
            </a:xfrm>
            <a:custGeom>
              <a:rect b="b" l="l" r="r" t="t"/>
              <a:pathLst>
                <a:path extrusionOk="0" h="6500" w="3097">
                  <a:moveTo>
                    <a:pt x="53" y="157"/>
                  </a:moveTo>
                  <a:cubicBezTo>
                    <a:pt x="55" y="159"/>
                    <a:pt x="58" y="161"/>
                    <a:pt x="61" y="163"/>
                  </a:cubicBezTo>
                  <a:lnTo>
                    <a:pt x="61" y="163"/>
                  </a:lnTo>
                  <a:cubicBezTo>
                    <a:pt x="58" y="160"/>
                    <a:pt x="55" y="158"/>
                    <a:pt x="53" y="157"/>
                  </a:cubicBezTo>
                  <a:close/>
                  <a:moveTo>
                    <a:pt x="83" y="0"/>
                  </a:moveTo>
                  <a:cubicBezTo>
                    <a:pt x="72" y="0"/>
                    <a:pt x="63" y="4"/>
                    <a:pt x="53" y="8"/>
                  </a:cubicBezTo>
                  <a:lnTo>
                    <a:pt x="0" y="93"/>
                  </a:lnTo>
                  <a:lnTo>
                    <a:pt x="85" y="83"/>
                  </a:lnTo>
                  <a:lnTo>
                    <a:pt x="128" y="157"/>
                  </a:lnTo>
                  <a:cubicBezTo>
                    <a:pt x="114" y="166"/>
                    <a:pt x="101" y="169"/>
                    <a:pt x="89" y="169"/>
                  </a:cubicBezTo>
                  <a:cubicBezTo>
                    <a:pt x="77" y="169"/>
                    <a:pt x="68" y="166"/>
                    <a:pt x="61" y="163"/>
                  </a:cubicBezTo>
                  <a:lnTo>
                    <a:pt x="61" y="163"/>
                  </a:lnTo>
                  <a:cubicBezTo>
                    <a:pt x="236" y="298"/>
                    <a:pt x="1828" y="1932"/>
                    <a:pt x="2895" y="3052"/>
                  </a:cubicBezTo>
                  <a:lnTo>
                    <a:pt x="1351" y="6425"/>
                  </a:lnTo>
                  <a:lnTo>
                    <a:pt x="1500" y="6500"/>
                  </a:lnTo>
                  <a:lnTo>
                    <a:pt x="3097" y="3020"/>
                  </a:lnTo>
                  <a:lnTo>
                    <a:pt x="3054" y="2977"/>
                  </a:lnTo>
                  <a:cubicBezTo>
                    <a:pt x="3044" y="2966"/>
                    <a:pt x="2330" y="2221"/>
                    <a:pt x="1618" y="1488"/>
                  </a:cubicBezTo>
                  <a:cubicBezTo>
                    <a:pt x="333" y="165"/>
                    <a:pt x="156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0"/>
            <p:cNvSpPr/>
            <p:nvPr/>
          </p:nvSpPr>
          <p:spPr>
            <a:xfrm>
              <a:off x="5981675" y="3981625"/>
              <a:ext cx="103562" cy="100591"/>
            </a:xfrm>
            <a:custGeom>
              <a:rect b="b" l="l" r="r" t="t"/>
              <a:pathLst>
                <a:path extrusionOk="0" h="982" w="1011">
                  <a:moveTo>
                    <a:pt x="517" y="0"/>
                  </a:moveTo>
                  <a:cubicBezTo>
                    <a:pt x="504" y="0"/>
                    <a:pt x="491" y="1"/>
                    <a:pt x="478" y="2"/>
                  </a:cubicBezTo>
                  <a:cubicBezTo>
                    <a:pt x="213" y="12"/>
                    <a:pt x="0" y="246"/>
                    <a:pt x="10" y="513"/>
                  </a:cubicBezTo>
                  <a:cubicBezTo>
                    <a:pt x="31" y="783"/>
                    <a:pt x="245" y="981"/>
                    <a:pt x="512" y="981"/>
                  </a:cubicBezTo>
                  <a:cubicBezTo>
                    <a:pt x="519" y="981"/>
                    <a:pt x="525" y="981"/>
                    <a:pt x="532" y="981"/>
                  </a:cubicBezTo>
                  <a:cubicBezTo>
                    <a:pt x="798" y="970"/>
                    <a:pt x="1011" y="736"/>
                    <a:pt x="1000" y="459"/>
                  </a:cubicBezTo>
                  <a:cubicBezTo>
                    <a:pt x="980" y="206"/>
                    <a:pt x="775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3" name="Google Shape;303;p20"/>
            <p:cNvSpPr/>
            <p:nvPr/>
          </p:nvSpPr>
          <p:spPr>
            <a:xfrm>
              <a:off x="6543012" y="4043701"/>
              <a:ext cx="103664" cy="100591"/>
            </a:xfrm>
            <a:custGeom>
              <a:rect b="b" l="l" r="r" t="t"/>
              <a:pathLst>
                <a:path extrusionOk="0" h="982" w="1012">
                  <a:moveTo>
                    <a:pt x="516" y="1"/>
                  </a:moveTo>
                  <a:cubicBezTo>
                    <a:pt x="504" y="1"/>
                    <a:pt x="492" y="1"/>
                    <a:pt x="479" y="2"/>
                  </a:cubicBezTo>
                  <a:cubicBezTo>
                    <a:pt x="203" y="13"/>
                    <a:pt x="0" y="247"/>
                    <a:pt x="11" y="513"/>
                  </a:cubicBezTo>
                  <a:cubicBezTo>
                    <a:pt x="21" y="782"/>
                    <a:pt x="243" y="982"/>
                    <a:pt x="511" y="982"/>
                  </a:cubicBezTo>
                  <a:cubicBezTo>
                    <a:pt x="518" y="982"/>
                    <a:pt x="525" y="981"/>
                    <a:pt x="532" y="981"/>
                  </a:cubicBezTo>
                  <a:cubicBezTo>
                    <a:pt x="799" y="971"/>
                    <a:pt x="1012" y="737"/>
                    <a:pt x="990" y="470"/>
                  </a:cubicBezTo>
                  <a:cubicBezTo>
                    <a:pt x="980" y="206"/>
                    <a:pt x="766" y="1"/>
                    <a:pt x="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20"/>
            <p:cNvSpPr/>
            <p:nvPr/>
          </p:nvSpPr>
          <p:spPr>
            <a:xfrm>
              <a:off x="6103674" y="4620512"/>
              <a:ext cx="103664" cy="101513"/>
            </a:xfrm>
            <a:custGeom>
              <a:rect b="b" l="l" r="r" t="t"/>
              <a:pathLst>
                <a:path extrusionOk="0" h="991" w="1012">
                  <a:moveTo>
                    <a:pt x="499" y="1"/>
                  </a:moveTo>
                  <a:cubicBezTo>
                    <a:pt x="493" y="1"/>
                    <a:pt x="486" y="1"/>
                    <a:pt x="479" y="1"/>
                  </a:cubicBezTo>
                  <a:cubicBezTo>
                    <a:pt x="214" y="22"/>
                    <a:pt x="1" y="245"/>
                    <a:pt x="11" y="522"/>
                  </a:cubicBezTo>
                  <a:cubicBezTo>
                    <a:pt x="22" y="782"/>
                    <a:pt x="245" y="991"/>
                    <a:pt x="512" y="991"/>
                  </a:cubicBezTo>
                  <a:cubicBezTo>
                    <a:pt x="519" y="991"/>
                    <a:pt x="526" y="991"/>
                    <a:pt x="533" y="990"/>
                  </a:cubicBezTo>
                  <a:cubicBezTo>
                    <a:pt x="799" y="969"/>
                    <a:pt x="1011" y="746"/>
                    <a:pt x="990" y="469"/>
                  </a:cubicBezTo>
                  <a:cubicBezTo>
                    <a:pt x="980" y="209"/>
                    <a:pt x="757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20"/>
            <p:cNvSpPr/>
            <p:nvPr/>
          </p:nvSpPr>
          <p:spPr>
            <a:xfrm>
              <a:off x="6368567" y="4090821"/>
              <a:ext cx="232323" cy="210401"/>
            </a:xfrm>
            <a:custGeom>
              <a:rect b="b" l="l" r="r" t="t"/>
              <a:pathLst>
                <a:path extrusionOk="0" h="2054" w="2268">
                  <a:moveTo>
                    <a:pt x="2150" y="0"/>
                  </a:moveTo>
                  <a:lnTo>
                    <a:pt x="0" y="1937"/>
                  </a:lnTo>
                  <a:lnTo>
                    <a:pt x="107" y="2054"/>
                  </a:lnTo>
                  <a:lnTo>
                    <a:pt x="2268" y="117"/>
                  </a:lnTo>
                  <a:lnTo>
                    <a:pt x="2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/>
          <p:nvPr>
            <p:ph type="title"/>
          </p:nvPr>
        </p:nvSpPr>
        <p:spPr>
          <a:xfrm>
            <a:off x="1122250" y="2055600"/>
            <a:ext cx="4005000" cy="149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0" name="Google Shape;20;p3"/>
          <p:cNvSpPr txBox="1"/>
          <p:nvPr>
            <p:ph hasCustomPrompt="1" idx="2" type="title"/>
          </p:nvPr>
        </p:nvSpPr>
        <p:spPr>
          <a:xfrm>
            <a:off x="1122250" y="1150463"/>
            <a:ext cx="1652100" cy="8346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1" name="Google Shape;21;p3"/>
          <p:cNvSpPr txBox="1"/>
          <p:nvPr>
            <p:ph idx="1" type="subTitle"/>
          </p:nvPr>
        </p:nvSpPr>
        <p:spPr>
          <a:xfrm>
            <a:off x="1122250" y="3618038"/>
            <a:ext cx="4005000" cy="3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/>
          <p:nvPr/>
        </p:nvSpPr>
        <p:spPr>
          <a:xfrm>
            <a:off x="-1845750" y="3430701"/>
            <a:ext cx="3284400" cy="2520415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3"/>
          <p:cNvSpPr/>
          <p:nvPr/>
        </p:nvSpPr>
        <p:spPr>
          <a:xfrm>
            <a:off x="7644774" y="-422375"/>
            <a:ext cx="2546887" cy="2017578"/>
          </a:xfrm>
          <a:custGeom>
            <a:rect b="b" l="l" r="r" t="t"/>
            <a:pathLst>
              <a:path extrusionOk="0" h="9544" w="12048">
                <a:moveTo>
                  <a:pt x="4745" y="0"/>
                </a:moveTo>
                <a:cubicBezTo>
                  <a:pt x="3335" y="0"/>
                  <a:pt x="2030" y="354"/>
                  <a:pt x="1278" y="1095"/>
                </a:cubicBezTo>
                <a:cubicBezTo>
                  <a:pt x="1" y="2351"/>
                  <a:pt x="287" y="3681"/>
                  <a:pt x="1703" y="3915"/>
                </a:cubicBezTo>
                <a:cubicBezTo>
                  <a:pt x="3129" y="4150"/>
                  <a:pt x="5119" y="4320"/>
                  <a:pt x="5183" y="6352"/>
                </a:cubicBezTo>
                <a:cubicBezTo>
                  <a:pt x="5238" y="8126"/>
                  <a:pt x="5238" y="9543"/>
                  <a:pt x="6990" y="9543"/>
                </a:cubicBezTo>
                <a:cubicBezTo>
                  <a:pt x="7246" y="9543"/>
                  <a:pt x="7539" y="9513"/>
                  <a:pt x="7875" y="9449"/>
                </a:cubicBezTo>
                <a:cubicBezTo>
                  <a:pt x="10302" y="8981"/>
                  <a:pt x="12047" y="5235"/>
                  <a:pt x="10461" y="2542"/>
                </a:cubicBezTo>
                <a:cubicBezTo>
                  <a:pt x="9482" y="891"/>
                  <a:pt x="6982" y="0"/>
                  <a:pt x="4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3"/>
          <p:cNvSpPr/>
          <p:nvPr/>
        </p:nvSpPr>
        <p:spPr>
          <a:xfrm>
            <a:off x="-1318825" y="-1980924"/>
            <a:ext cx="3284400" cy="2520415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08" name="Google Shape;308;p21"/>
          <p:cNvSpPr txBox="1"/>
          <p:nvPr>
            <p:ph idx="1" type="subTitle"/>
          </p:nvPr>
        </p:nvSpPr>
        <p:spPr>
          <a:xfrm>
            <a:off x="5250293" y="3239975"/>
            <a:ext cx="2640000" cy="10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9" name="Google Shape;309;p21"/>
          <p:cNvSpPr txBox="1"/>
          <p:nvPr>
            <p:ph idx="2" type="subTitle"/>
          </p:nvPr>
        </p:nvSpPr>
        <p:spPr>
          <a:xfrm>
            <a:off x="1253693" y="3239975"/>
            <a:ext cx="2640000" cy="107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0" name="Google Shape;310;p21"/>
          <p:cNvSpPr txBox="1"/>
          <p:nvPr>
            <p:ph idx="3" type="subTitle"/>
          </p:nvPr>
        </p:nvSpPr>
        <p:spPr>
          <a:xfrm>
            <a:off x="1253704" y="2757275"/>
            <a:ext cx="2640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1" name="Google Shape;311;p21"/>
          <p:cNvSpPr txBox="1"/>
          <p:nvPr>
            <p:ph idx="4" type="subTitle"/>
          </p:nvPr>
        </p:nvSpPr>
        <p:spPr>
          <a:xfrm>
            <a:off x="5250307" y="2757275"/>
            <a:ext cx="26400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12" name="Google Shape;312;p21"/>
          <p:cNvSpPr/>
          <p:nvPr/>
        </p:nvSpPr>
        <p:spPr>
          <a:xfrm rot="5033209">
            <a:off x="-1440511" y="-1674203"/>
            <a:ext cx="3878086" cy="2976021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1"/>
          <p:cNvSpPr/>
          <p:nvPr/>
        </p:nvSpPr>
        <p:spPr>
          <a:xfrm rot="5033209">
            <a:off x="7760239" y="3655747"/>
            <a:ext cx="3878086" cy="2976021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14" name="Google Shape;314;p21"/>
          <p:cNvGrpSpPr/>
          <p:nvPr/>
        </p:nvGrpSpPr>
        <p:grpSpPr>
          <a:xfrm>
            <a:off x="8256033" y="281287"/>
            <a:ext cx="463838" cy="516429"/>
            <a:chOff x="5981675" y="3981625"/>
            <a:chExt cx="665001" cy="740400"/>
          </a:xfrm>
        </p:grpSpPr>
        <p:sp>
          <p:nvSpPr>
            <p:cNvPr id="315" name="Google Shape;315;p21"/>
            <p:cNvSpPr/>
            <p:nvPr/>
          </p:nvSpPr>
          <p:spPr>
            <a:xfrm>
              <a:off x="6198527" y="4220401"/>
              <a:ext cx="231196" cy="224845"/>
            </a:xfrm>
            <a:custGeom>
              <a:rect b="b" l="l" r="r" t="t"/>
              <a:pathLst>
                <a:path extrusionOk="0" h="2195" w="2257">
                  <a:moveTo>
                    <a:pt x="1116" y="0"/>
                  </a:moveTo>
                  <a:cubicBezTo>
                    <a:pt x="1103" y="0"/>
                    <a:pt x="1089" y="1"/>
                    <a:pt x="1076" y="1"/>
                  </a:cubicBezTo>
                  <a:cubicBezTo>
                    <a:pt x="469" y="33"/>
                    <a:pt x="0" y="554"/>
                    <a:pt x="33" y="1150"/>
                  </a:cubicBezTo>
                  <a:cubicBezTo>
                    <a:pt x="63" y="1738"/>
                    <a:pt x="542" y="2195"/>
                    <a:pt x="1123" y="2195"/>
                  </a:cubicBezTo>
                  <a:cubicBezTo>
                    <a:pt x="1142" y="2195"/>
                    <a:pt x="1162" y="2194"/>
                    <a:pt x="1182" y="2193"/>
                  </a:cubicBezTo>
                  <a:cubicBezTo>
                    <a:pt x="1788" y="2162"/>
                    <a:pt x="2256" y="1651"/>
                    <a:pt x="2225" y="1044"/>
                  </a:cubicBezTo>
                  <a:cubicBezTo>
                    <a:pt x="2193" y="451"/>
                    <a:pt x="1704" y="0"/>
                    <a:pt x="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1"/>
            <p:cNvSpPr/>
            <p:nvPr/>
          </p:nvSpPr>
          <p:spPr>
            <a:xfrm>
              <a:off x="6014351" y="4019116"/>
              <a:ext cx="317241" cy="665828"/>
            </a:xfrm>
            <a:custGeom>
              <a:rect b="b" l="l" r="r" t="t"/>
              <a:pathLst>
                <a:path extrusionOk="0" h="6500" w="3097">
                  <a:moveTo>
                    <a:pt x="53" y="157"/>
                  </a:moveTo>
                  <a:cubicBezTo>
                    <a:pt x="55" y="159"/>
                    <a:pt x="58" y="161"/>
                    <a:pt x="61" y="163"/>
                  </a:cubicBezTo>
                  <a:lnTo>
                    <a:pt x="61" y="163"/>
                  </a:lnTo>
                  <a:cubicBezTo>
                    <a:pt x="58" y="160"/>
                    <a:pt x="55" y="158"/>
                    <a:pt x="53" y="157"/>
                  </a:cubicBezTo>
                  <a:close/>
                  <a:moveTo>
                    <a:pt x="83" y="0"/>
                  </a:moveTo>
                  <a:cubicBezTo>
                    <a:pt x="72" y="0"/>
                    <a:pt x="63" y="4"/>
                    <a:pt x="53" y="8"/>
                  </a:cubicBezTo>
                  <a:lnTo>
                    <a:pt x="0" y="93"/>
                  </a:lnTo>
                  <a:lnTo>
                    <a:pt x="85" y="83"/>
                  </a:lnTo>
                  <a:lnTo>
                    <a:pt x="128" y="157"/>
                  </a:lnTo>
                  <a:cubicBezTo>
                    <a:pt x="114" y="166"/>
                    <a:pt x="101" y="169"/>
                    <a:pt x="89" y="169"/>
                  </a:cubicBezTo>
                  <a:cubicBezTo>
                    <a:pt x="77" y="169"/>
                    <a:pt x="68" y="166"/>
                    <a:pt x="61" y="163"/>
                  </a:cubicBezTo>
                  <a:lnTo>
                    <a:pt x="61" y="163"/>
                  </a:lnTo>
                  <a:cubicBezTo>
                    <a:pt x="236" y="298"/>
                    <a:pt x="1828" y="1932"/>
                    <a:pt x="2895" y="3052"/>
                  </a:cubicBezTo>
                  <a:lnTo>
                    <a:pt x="1351" y="6425"/>
                  </a:lnTo>
                  <a:lnTo>
                    <a:pt x="1500" y="6500"/>
                  </a:lnTo>
                  <a:lnTo>
                    <a:pt x="3097" y="3020"/>
                  </a:lnTo>
                  <a:lnTo>
                    <a:pt x="3054" y="2977"/>
                  </a:lnTo>
                  <a:cubicBezTo>
                    <a:pt x="3044" y="2966"/>
                    <a:pt x="2330" y="2221"/>
                    <a:pt x="1618" y="1488"/>
                  </a:cubicBezTo>
                  <a:cubicBezTo>
                    <a:pt x="333" y="165"/>
                    <a:pt x="156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7" name="Google Shape;317;p21"/>
            <p:cNvSpPr/>
            <p:nvPr/>
          </p:nvSpPr>
          <p:spPr>
            <a:xfrm>
              <a:off x="5981675" y="3981625"/>
              <a:ext cx="103562" cy="100591"/>
            </a:xfrm>
            <a:custGeom>
              <a:rect b="b" l="l" r="r" t="t"/>
              <a:pathLst>
                <a:path extrusionOk="0" h="982" w="1011">
                  <a:moveTo>
                    <a:pt x="517" y="0"/>
                  </a:moveTo>
                  <a:cubicBezTo>
                    <a:pt x="504" y="0"/>
                    <a:pt x="491" y="1"/>
                    <a:pt x="478" y="2"/>
                  </a:cubicBezTo>
                  <a:cubicBezTo>
                    <a:pt x="213" y="12"/>
                    <a:pt x="0" y="246"/>
                    <a:pt x="10" y="513"/>
                  </a:cubicBezTo>
                  <a:cubicBezTo>
                    <a:pt x="31" y="783"/>
                    <a:pt x="245" y="981"/>
                    <a:pt x="512" y="981"/>
                  </a:cubicBezTo>
                  <a:cubicBezTo>
                    <a:pt x="519" y="981"/>
                    <a:pt x="525" y="981"/>
                    <a:pt x="532" y="981"/>
                  </a:cubicBezTo>
                  <a:cubicBezTo>
                    <a:pt x="798" y="970"/>
                    <a:pt x="1011" y="736"/>
                    <a:pt x="1000" y="459"/>
                  </a:cubicBezTo>
                  <a:cubicBezTo>
                    <a:pt x="980" y="206"/>
                    <a:pt x="775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1"/>
            <p:cNvSpPr/>
            <p:nvPr/>
          </p:nvSpPr>
          <p:spPr>
            <a:xfrm>
              <a:off x="6543012" y="4043701"/>
              <a:ext cx="103664" cy="100591"/>
            </a:xfrm>
            <a:custGeom>
              <a:rect b="b" l="l" r="r" t="t"/>
              <a:pathLst>
                <a:path extrusionOk="0" h="982" w="1012">
                  <a:moveTo>
                    <a:pt x="516" y="1"/>
                  </a:moveTo>
                  <a:cubicBezTo>
                    <a:pt x="504" y="1"/>
                    <a:pt x="492" y="1"/>
                    <a:pt x="479" y="2"/>
                  </a:cubicBezTo>
                  <a:cubicBezTo>
                    <a:pt x="203" y="13"/>
                    <a:pt x="0" y="247"/>
                    <a:pt x="11" y="513"/>
                  </a:cubicBezTo>
                  <a:cubicBezTo>
                    <a:pt x="21" y="782"/>
                    <a:pt x="243" y="982"/>
                    <a:pt x="511" y="982"/>
                  </a:cubicBezTo>
                  <a:cubicBezTo>
                    <a:pt x="518" y="982"/>
                    <a:pt x="525" y="981"/>
                    <a:pt x="532" y="981"/>
                  </a:cubicBezTo>
                  <a:cubicBezTo>
                    <a:pt x="799" y="971"/>
                    <a:pt x="1012" y="737"/>
                    <a:pt x="990" y="470"/>
                  </a:cubicBezTo>
                  <a:cubicBezTo>
                    <a:pt x="980" y="206"/>
                    <a:pt x="766" y="1"/>
                    <a:pt x="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21"/>
            <p:cNvSpPr/>
            <p:nvPr/>
          </p:nvSpPr>
          <p:spPr>
            <a:xfrm>
              <a:off x="6103674" y="4620512"/>
              <a:ext cx="103664" cy="101513"/>
            </a:xfrm>
            <a:custGeom>
              <a:rect b="b" l="l" r="r" t="t"/>
              <a:pathLst>
                <a:path extrusionOk="0" h="991" w="1012">
                  <a:moveTo>
                    <a:pt x="499" y="1"/>
                  </a:moveTo>
                  <a:cubicBezTo>
                    <a:pt x="493" y="1"/>
                    <a:pt x="486" y="1"/>
                    <a:pt x="479" y="1"/>
                  </a:cubicBezTo>
                  <a:cubicBezTo>
                    <a:pt x="214" y="22"/>
                    <a:pt x="1" y="245"/>
                    <a:pt x="11" y="522"/>
                  </a:cubicBezTo>
                  <a:cubicBezTo>
                    <a:pt x="22" y="782"/>
                    <a:pt x="245" y="991"/>
                    <a:pt x="512" y="991"/>
                  </a:cubicBezTo>
                  <a:cubicBezTo>
                    <a:pt x="519" y="991"/>
                    <a:pt x="526" y="991"/>
                    <a:pt x="533" y="990"/>
                  </a:cubicBezTo>
                  <a:cubicBezTo>
                    <a:pt x="799" y="969"/>
                    <a:pt x="1011" y="746"/>
                    <a:pt x="990" y="469"/>
                  </a:cubicBezTo>
                  <a:cubicBezTo>
                    <a:pt x="980" y="209"/>
                    <a:pt x="757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1"/>
            <p:cNvSpPr/>
            <p:nvPr/>
          </p:nvSpPr>
          <p:spPr>
            <a:xfrm>
              <a:off x="6368567" y="4090821"/>
              <a:ext cx="232323" cy="210401"/>
            </a:xfrm>
            <a:custGeom>
              <a:rect b="b" l="l" r="r" t="t"/>
              <a:pathLst>
                <a:path extrusionOk="0" h="2054" w="2268">
                  <a:moveTo>
                    <a:pt x="2150" y="0"/>
                  </a:moveTo>
                  <a:lnTo>
                    <a:pt x="0" y="1937"/>
                  </a:lnTo>
                  <a:lnTo>
                    <a:pt x="107" y="2054"/>
                  </a:lnTo>
                  <a:lnTo>
                    <a:pt x="2268" y="117"/>
                  </a:lnTo>
                  <a:lnTo>
                    <a:pt x="2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1" name="Google Shape;321;p21"/>
          <p:cNvGrpSpPr/>
          <p:nvPr/>
        </p:nvGrpSpPr>
        <p:grpSpPr>
          <a:xfrm>
            <a:off x="344619" y="4483870"/>
            <a:ext cx="307826" cy="240251"/>
            <a:chOff x="5008200" y="3598800"/>
            <a:chExt cx="163650" cy="127725"/>
          </a:xfrm>
        </p:grpSpPr>
        <p:sp>
          <p:nvSpPr>
            <p:cNvPr id="322" name="Google Shape;322;p21"/>
            <p:cNvSpPr/>
            <p:nvPr/>
          </p:nvSpPr>
          <p:spPr>
            <a:xfrm>
              <a:off x="5016975" y="3608375"/>
              <a:ext cx="142625" cy="104850"/>
            </a:xfrm>
            <a:custGeom>
              <a:rect b="b" l="l" r="r" t="t"/>
              <a:pathLst>
                <a:path extrusionOk="0" h="4194" w="5705">
                  <a:moveTo>
                    <a:pt x="4246" y="1"/>
                  </a:moveTo>
                  <a:lnTo>
                    <a:pt x="43" y="1874"/>
                  </a:lnTo>
                  <a:cubicBezTo>
                    <a:pt x="22" y="1895"/>
                    <a:pt x="1" y="1928"/>
                    <a:pt x="22" y="1959"/>
                  </a:cubicBezTo>
                  <a:cubicBezTo>
                    <a:pt x="30" y="1983"/>
                    <a:pt x="50" y="1995"/>
                    <a:pt x="73" y="1995"/>
                  </a:cubicBezTo>
                  <a:cubicBezTo>
                    <a:pt x="81" y="1995"/>
                    <a:pt x="88" y="1994"/>
                    <a:pt x="96" y="1991"/>
                  </a:cubicBezTo>
                  <a:lnTo>
                    <a:pt x="4236" y="140"/>
                  </a:lnTo>
                  <a:lnTo>
                    <a:pt x="5577" y="4162"/>
                  </a:lnTo>
                  <a:cubicBezTo>
                    <a:pt x="5587" y="4184"/>
                    <a:pt x="5609" y="4194"/>
                    <a:pt x="5630" y="4194"/>
                  </a:cubicBezTo>
                  <a:lnTo>
                    <a:pt x="5651" y="4194"/>
                  </a:lnTo>
                  <a:cubicBezTo>
                    <a:pt x="5684" y="4184"/>
                    <a:pt x="5705" y="4151"/>
                    <a:pt x="5694" y="4120"/>
                  </a:cubicBezTo>
                  <a:lnTo>
                    <a:pt x="4332" y="44"/>
                  </a:lnTo>
                  <a:cubicBezTo>
                    <a:pt x="4321" y="22"/>
                    <a:pt x="4310" y="12"/>
                    <a:pt x="4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3" name="Google Shape;323;p21"/>
            <p:cNvSpPr/>
            <p:nvPr/>
          </p:nvSpPr>
          <p:spPr>
            <a:xfrm>
              <a:off x="5008200" y="3644575"/>
              <a:ext cx="25025" cy="25025"/>
            </a:xfrm>
            <a:custGeom>
              <a:rect b="b" l="l" r="r" t="t"/>
              <a:pathLst>
                <a:path extrusionOk="0" h="1001" w="1001">
                  <a:moveTo>
                    <a:pt x="501" y="0"/>
                  </a:moveTo>
                  <a:cubicBezTo>
                    <a:pt x="224" y="0"/>
                    <a:pt x="0" y="224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7" y="1001"/>
                    <a:pt x="1001" y="778"/>
                    <a:pt x="1001" y="501"/>
                  </a:cubicBezTo>
                  <a:cubicBezTo>
                    <a:pt x="1001" y="224"/>
                    <a:pt x="777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1"/>
            <p:cNvSpPr/>
            <p:nvPr/>
          </p:nvSpPr>
          <p:spPr>
            <a:xfrm>
              <a:off x="5109825" y="3598800"/>
              <a:ext cx="25025" cy="25050"/>
            </a:xfrm>
            <a:custGeom>
              <a:rect b="b" l="l" r="r" t="t"/>
              <a:pathLst>
                <a:path extrusionOk="0" h="1002" w="1001">
                  <a:moveTo>
                    <a:pt x="501" y="1"/>
                  </a:moveTo>
                  <a:cubicBezTo>
                    <a:pt x="224" y="1"/>
                    <a:pt x="0" y="225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8" y="1001"/>
                    <a:pt x="1001" y="778"/>
                    <a:pt x="1001" y="501"/>
                  </a:cubicBezTo>
                  <a:cubicBezTo>
                    <a:pt x="1001" y="225"/>
                    <a:pt x="778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1"/>
            <p:cNvSpPr/>
            <p:nvPr/>
          </p:nvSpPr>
          <p:spPr>
            <a:xfrm>
              <a:off x="5146825" y="3701775"/>
              <a:ext cx="25025" cy="24750"/>
            </a:xfrm>
            <a:custGeom>
              <a:rect b="b" l="l" r="r" t="t"/>
              <a:pathLst>
                <a:path extrusionOk="0" h="990" w="1001">
                  <a:moveTo>
                    <a:pt x="500" y="1"/>
                  </a:moveTo>
                  <a:cubicBezTo>
                    <a:pt x="223" y="1"/>
                    <a:pt x="0" y="224"/>
                    <a:pt x="0" y="490"/>
                  </a:cubicBezTo>
                  <a:cubicBezTo>
                    <a:pt x="0" y="767"/>
                    <a:pt x="223" y="990"/>
                    <a:pt x="500" y="990"/>
                  </a:cubicBezTo>
                  <a:cubicBezTo>
                    <a:pt x="776" y="990"/>
                    <a:pt x="1000" y="767"/>
                    <a:pt x="1000" y="490"/>
                  </a:cubicBezTo>
                  <a:cubicBezTo>
                    <a:pt x="1000" y="224"/>
                    <a:pt x="776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6" name="Google Shape;326;p21"/>
          <p:cNvSpPr/>
          <p:nvPr/>
        </p:nvSpPr>
        <p:spPr>
          <a:xfrm flipH="1">
            <a:off x="401076" y="3984006"/>
            <a:ext cx="194921" cy="221304"/>
          </a:xfrm>
          <a:custGeom>
            <a:rect b="b" l="l" r="r" t="t"/>
            <a:pathLst>
              <a:path extrusionOk="0" h="5209" w="4588">
                <a:moveTo>
                  <a:pt x="2171" y="1"/>
                </a:moveTo>
                <a:cubicBezTo>
                  <a:pt x="2065" y="607"/>
                  <a:pt x="1937" y="1224"/>
                  <a:pt x="1586" y="1735"/>
                </a:cubicBezTo>
                <a:cubicBezTo>
                  <a:pt x="1246" y="2257"/>
                  <a:pt x="617" y="2619"/>
                  <a:pt x="0" y="2714"/>
                </a:cubicBezTo>
                <a:cubicBezTo>
                  <a:pt x="1246" y="3002"/>
                  <a:pt x="2256" y="3948"/>
                  <a:pt x="2416" y="5204"/>
                </a:cubicBezTo>
                <a:cubicBezTo>
                  <a:pt x="2416" y="5208"/>
                  <a:pt x="2416" y="5209"/>
                  <a:pt x="2417" y="5209"/>
                </a:cubicBezTo>
                <a:cubicBezTo>
                  <a:pt x="2417" y="5209"/>
                  <a:pt x="2420" y="5204"/>
                  <a:pt x="2426" y="5204"/>
                </a:cubicBezTo>
                <a:cubicBezTo>
                  <a:pt x="2459" y="3938"/>
                  <a:pt x="3374" y="2905"/>
                  <a:pt x="4587" y="2491"/>
                </a:cubicBezTo>
                <a:cubicBezTo>
                  <a:pt x="3959" y="2458"/>
                  <a:pt x="3310" y="2160"/>
                  <a:pt x="2916" y="1671"/>
                </a:cubicBezTo>
                <a:cubicBezTo>
                  <a:pt x="2523" y="1203"/>
                  <a:pt x="2331" y="597"/>
                  <a:pt x="21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p21"/>
          <p:cNvSpPr/>
          <p:nvPr/>
        </p:nvSpPr>
        <p:spPr>
          <a:xfrm flipH="1">
            <a:off x="8719876" y="1017731"/>
            <a:ext cx="194921" cy="221304"/>
          </a:xfrm>
          <a:custGeom>
            <a:rect b="b" l="l" r="r" t="t"/>
            <a:pathLst>
              <a:path extrusionOk="0" h="5209" w="4588">
                <a:moveTo>
                  <a:pt x="2171" y="1"/>
                </a:moveTo>
                <a:cubicBezTo>
                  <a:pt x="2065" y="607"/>
                  <a:pt x="1937" y="1224"/>
                  <a:pt x="1586" y="1735"/>
                </a:cubicBezTo>
                <a:cubicBezTo>
                  <a:pt x="1246" y="2257"/>
                  <a:pt x="617" y="2619"/>
                  <a:pt x="0" y="2714"/>
                </a:cubicBezTo>
                <a:cubicBezTo>
                  <a:pt x="1246" y="3002"/>
                  <a:pt x="2256" y="3948"/>
                  <a:pt x="2416" y="5204"/>
                </a:cubicBezTo>
                <a:cubicBezTo>
                  <a:pt x="2416" y="5208"/>
                  <a:pt x="2416" y="5209"/>
                  <a:pt x="2417" y="5209"/>
                </a:cubicBezTo>
                <a:cubicBezTo>
                  <a:pt x="2417" y="5209"/>
                  <a:pt x="2420" y="5204"/>
                  <a:pt x="2426" y="5204"/>
                </a:cubicBezTo>
                <a:cubicBezTo>
                  <a:pt x="2459" y="3938"/>
                  <a:pt x="3374" y="2905"/>
                  <a:pt x="4587" y="2491"/>
                </a:cubicBezTo>
                <a:cubicBezTo>
                  <a:pt x="3959" y="2458"/>
                  <a:pt x="3310" y="2160"/>
                  <a:pt x="2916" y="1671"/>
                </a:cubicBezTo>
                <a:cubicBezTo>
                  <a:pt x="2523" y="1203"/>
                  <a:pt x="2331" y="597"/>
                  <a:pt x="21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3">
  <p:cSld name="TITLE_AND_TWO_COLUMNS_1_1"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30" name="Google Shape;330;p22"/>
          <p:cNvSpPr txBox="1"/>
          <p:nvPr>
            <p:ph idx="1" type="subTitle"/>
          </p:nvPr>
        </p:nvSpPr>
        <p:spPr>
          <a:xfrm>
            <a:off x="4832075" y="2540150"/>
            <a:ext cx="3598800" cy="17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1" name="Google Shape;331;p22"/>
          <p:cNvSpPr txBox="1"/>
          <p:nvPr>
            <p:ph idx="2" type="subTitle"/>
          </p:nvPr>
        </p:nvSpPr>
        <p:spPr>
          <a:xfrm>
            <a:off x="713200" y="2540150"/>
            <a:ext cx="3598800" cy="177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2" name="Google Shape;332;p22"/>
          <p:cNvSpPr txBox="1"/>
          <p:nvPr>
            <p:ph idx="3" type="subTitle"/>
          </p:nvPr>
        </p:nvSpPr>
        <p:spPr>
          <a:xfrm>
            <a:off x="713200" y="1652975"/>
            <a:ext cx="3598800" cy="738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33" name="Google Shape;333;p22"/>
          <p:cNvSpPr/>
          <p:nvPr/>
        </p:nvSpPr>
        <p:spPr>
          <a:xfrm rot="10800000">
            <a:off x="-1683625" y="4604001"/>
            <a:ext cx="3284400" cy="2520415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2"/>
          <p:cNvSpPr/>
          <p:nvPr/>
        </p:nvSpPr>
        <p:spPr>
          <a:xfrm>
            <a:off x="7644774" y="-422375"/>
            <a:ext cx="2546887" cy="2017578"/>
          </a:xfrm>
          <a:custGeom>
            <a:rect b="b" l="l" r="r" t="t"/>
            <a:pathLst>
              <a:path extrusionOk="0" h="9544" w="12048">
                <a:moveTo>
                  <a:pt x="4745" y="0"/>
                </a:moveTo>
                <a:cubicBezTo>
                  <a:pt x="3335" y="0"/>
                  <a:pt x="2030" y="354"/>
                  <a:pt x="1278" y="1095"/>
                </a:cubicBezTo>
                <a:cubicBezTo>
                  <a:pt x="1" y="2351"/>
                  <a:pt x="287" y="3681"/>
                  <a:pt x="1703" y="3915"/>
                </a:cubicBezTo>
                <a:cubicBezTo>
                  <a:pt x="3129" y="4150"/>
                  <a:pt x="5119" y="4320"/>
                  <a:pt x="5183" y="6352"/>
                </a:cubicBezTo>
                <a:cubicBezTo>
                  <a:pt x="5238" y="8126"/>
                  <a:pt x="5238" y="9543"/>
                  <a:pt x="6990" y="9543"/>
                </a:cubicBezTo>
                <a:cubicBezTo>
                  <a:pt x="7246" y="9543"/>
                  <a:pt x="7539" y="9513"/>
                  <a:pt x="7875" y="9449"/>
                </a:cubicBezTo>
                <a:cubicBezTo>
                  <a:pt x="10302" y="8981"/>
                  <a:pt x="12047" y="5235"/>
                  <a:pt x="10461" y="2542"/>
                </a:cubicBezTo>
                <a:cubicBezTo>
                  <a:pt x="9482" y="891"/>
                  <a:pt x="6982" y="0"/>
                  <a:pt x="474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5" name="Google Shape;335;p22"/>
          <p:cNvGrpSpPr/>
          <p:nvPr/>
        </p:nvGrpSpPr>
        <p:grpSpPr>
          <a:xfrm>
            <a:off x="8198858" y="4345787"/>
            <a:ext cx="463838" cy="516429"/>
            <a:chOff x="5981675" y="3981625"/>
            <a:chExt cx="665001" cy="740400"/>
          </a:xfrm>
        </p:grpSpPr>
        <p:sp>
          <p:nvSpPr>
            <p:cNvPr id="336" name="Google Shape;336;p22"/>
            <p:cNvSpPr/>
            <p:nvPr/>
          </p:nvSpPr>
          <p:spPr>
            <a:xfrm>
              <a:off x="6198527" y="4220401"/>
              <a:ext cx="231196" cy="224845"/>
            </a:xfrm>
            <a:custGeom>
              <a:rect b="b" l="l" r="r" t="t"/>
              <a:pathLst>
                <a:path extrusionOk="0" h="2195" w="2257">
                  <a:moveTo>
                    <a:pt x="1116" y="0"/>
                  </a:moveTo>
                  <a:cubicBezTo>
                    <a:pt x="1103" y="0"/>
                    <a:pt x="1089" y="1"/>
                    <a:pt x="1076" y="1"/>
                  </a:cubicBezTo>
                  <a:cubicBezTo>
                    <a:pt x="469" y="33"/>
                    <a:pt x="0" y="554"/>
                    <a:pt x="33" y="1150"/>
                  </a:cubicBezTo>
                  <a:cubicBezTo>
                    <a:pt x="63" y="1738"/>
                    <a:pt x="542" y="2195"/>
                    <a:pt x="1123" y="2195"/>
                  </a:cubicBezTo>
                  <a:cubicBezTo>
                    <a:pt x="1142" y="2195"/>
                    <a:pt x="1162" y="2194"/>
                    <a:pt x="1182" y="2193"/>
                  </a:cubicBezTo>
                  <a:cubicBezTo>
                    <a:pt x="1788" y="2162"/>
                    <a:pt x="2256" y="1651"/>
                    <a:pt x="2225" y="1044"/>
                  </a:cubicBezTo>
                  <a:cubicBezTo>
                    <a:pt x="2193" y="451"/>
                    <a:pt x="1704" y="0"/>
                    <a:pt x="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22"/>
            <p:cNvSpPr/>
            <p:nvPr/>
          </p:nvSpPr>
          <p:spPr>
            <a:xfrm>
              <a:off x="6014351" y="4019116"/>
              <a:ext cx="317241" cy="665828"/>
            </a:xfrm>
            <a:custGeom>
              <a:rect b="b" l="l" r="r" t="t"/>
              <a:pathLst>
                <a:path extrusionOk="0" h="6500" w="3097">
                  <a:moveTo>
                    <a:pt x="53" y="157"/>
                  </a:moveTo>
                  <a:cubicBezTo>
                    <a:pt x="55" y="159"/>
                    <a:pt x="58" y="161"/>
                    <a:pt x="61" y="163"/>
                  </a:cubicBezTo>
                  <a:lnTo>
                    <a:pt x="61" y="163"/>
                  </a:lnTo>
                  <a:cubicBezTo>
                    <a:pt x="58" y="160"/>
                    <a:pt x="55" y="158"/>
                    <a:pt x="53" y="157"/>
                  </a:cubicBezTo>
                  <a:close/>
                  <a:moveTo>
                    <a:pt x="83" y="0"/>
                  </a:moveTo>
                  <a:cubicBezTo>
                    <a:pt x="72" y="0"/>
                    <a:pt x="63" y="4"/>
                    <a:pt x="53" y="8"/>
                  </a:cubicBezTo>
                  <a:lnTo>
                    <a:pt x="0" y="93"/>
                  </a:lnTo>
                  <a:lnTo>
                    <a:pt x="85" y="83"/>
                  </a:lnTo>
                  <a:lnTo>
                    <a:pt x="128" y="157"/>
                  </a:lnTo>
                  <a:cubicBezTo>
                    <a:pt x="114" y="166"/>
                    <a:pt x="101" y="169"/>
                    <a:pt x="89" y="169"/>
                  </a:cubicBezTo>
                  <a:cubicBezTo>
                    <a:pt x="77" y="169"/>
                    <a:pt x="68" y="166"/>
                    <a:pt x="61" y="163"/>
                  </a:cubicBezTo>
                  <a:lnTo>
                    <a:pt x="61" y="163"/>
                  </a:lnTo>
                  <a:cubicBezTo>
                    <a:pt x="236" y="298"/>
                    <a:pt x="1828" y="1932"/>
                    <a:pt x="2895" y="3052"/>
                  </a:cubicBezTo>
                  <a:lnTo>
                    <a:pt x="1351" y="6425"/>
                  </a:lnTo>
                  <a:lnTo>
                    <a:pt x="1500" y="6500"/>
                  </a:lnTo>
                  <a:lnTo>
                    <a:pt x="3097" y="3020"/>
                  </a:lnTo>
                  <a:lnTo>
                    <a:pt x="3054" y="2977"/>
                  </a:lnTo>
                  <a:cubicBezTo>
                    <a:pt x="3044" y="2966"/>
                    <a:pt x="2330" y="2221"/>
                    <a:pt x="1618" y="1488"/>
                  </a:cubicBezTo>
                  <a:cubicBezTo>
                    <a:pt x="333" y="165"/>
                    <a:pt x="156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22"/>
            <p:cNvSpPr/>
            <p:nvPr/>
          </p:nvSpPr>
          <p:spPr>
            <a:xfrm>
              <a:off x="5981675" y="3981625"/>
              <a:ext cx="103562" cy="100591"/>
            </a:xfrm>
            <a:custGeom>
              <a:rect b="b" l="l" r="r" t="t"/>
              <a:pathLst>
                <a:path extrusionOk="0" h="982" w="1011">
                  <a:moveTo>
                    <a:pt x="517" y="0"/>
                  </a:moveTo>
                  <a:cubicBezTo>
                    <a:pt x="504" y="0"/>
                    <a:pt x="491" y="1"/>
                    <a:pt x="478" y="2"/>
                  </a:cubicBezTo>
                  <a:cubicBezTo>
                    <a:pt x="213" y="12"/>
                    <a:pt x="0" y="246"/>
                    <a:pt x="10" y="513"/>
                  </a:cubicBezTo>
                  <a:cubicBezTo>
                    <a:pt x="31" y="783"/>
                    <a:pt x="245" y="981"/>
                    <a:pt x="512" y="981"/>
                  </a:cubicBezTo>
                  <a:cubicBezTo>
                    <a:pt x="519" y="981"/>
                    <a:pt x="525" y="981"/>
                    <a:pt x="532" y="981"/>
                  </a:cubicBezTo>
                  <a:cubicBezTo>
                    <a:pt x="798" y="970"/>
                    <a:pt x="1011" y="736"/>
                    <a:pt x="1000" y="459"/>
                  </a:cubicBezTo>
                  <a:cubicBezTo>
                    <a:pt x="980" y="206"/>
                    <a:pt x="775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2"/>
            <p:cNvSpPr/>
            <p:nvPr/>
          </p:nvSpPr>
          <p:spPr>
            <a:xfrm>
              <a:off x="6543012" y="4043701"/>
              <a:ext cx="103664" cy="100591"/>
            </a:xfrm>
            <a:custGeom>
              <a:rect b="b" l="l" r="r" t="t"/>
              <a:pathLst>
                <a:path extrusionOk="0" h="982" w="1012">
                  <a:moveTo>
                    <a:pt x="516" y="1"/>
                  </a:moveTo>
                  <a:cubicBezTo>
                    <a:pt x="504" y="1"/>
                    <a:pt x="492" y="1"/>
                    <a:pt x="479" y="2"/>
                  </a:cubicBezTo>
                  <a:cubicBezTo>
                    <a:pt x="203" y="13"/>
                    <a:pt x="0" y="247"/>
                    <a:pt x="11" y="513"/>
                  </a:cubicBezTo>
                  <a:cubicBezTo>
                    <a:pt x="21" y="782"/>
                    <a:pt x="243" y="982"/>
                    <a:pt x="511" y="982"/>
                  </a:cubicBezTo>
                  <a:cubicBezTo>
                    <a:pt x="518" y="982"/>
                    <a:pt x="525" y="981"/>
                    <a:pt x="532" y="981"/>
                  </a:cubicBezTo>
                  <a:cubicBezTo>
                    <a:pt x="799" y="971"/>
                    <a:pt x="1012" y="737"/>
                    <a:pt x="990" y="470"/>
                  </a:cubicBezTo>
                  <a:cubicBezTo>
                    <a:pt x="980" y="206"/>
                    <a:pt x="766" y="1"/>
                    <a:pt x="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2"/>
            <p:cNvSpPr/>
            <p:nvPr/>
          </p:nvSpPr>
          <p:spPr>
            <a:xfrm>
              <a:off x="6103674" y="4620512"/>
              <a:ext cx="103664" cy="101513"/>
            </a:xfrm>
            <a:custGeom>
              <a:rect b="b" l="l" r="r" t="t"/>
              <a:pathLst>
                <a:path extrusionOk="0" h="991" w="1012">
                  <a:moveTo>
                    <a:pt x="499" y="1"/>
                  </a:moveTo>
                  <a:cubicBezTo>
                    <a:pt x="493" y="1"/>
                    <a:pt x="486" y="1"/>
                    <a:pt x="479" y="1"/>
                  </a:cubicBezTo>
                  <a:cubicBezTo>
                    <a:pt x="214" y="22"/>
                    <a:pt x="1" y="245"/>
                    <a:pt x="11" y="522"/>
                  </a:cubicBezTo>
                  <a:cubicBezTo>
                    <a:pt x="22" y="782"/>
                    <a:pt x="245" y="991"/>
                    <a:pt x="512" y="991"/>
                  </a:cubicBezTo>
                  <a:cubicBezTo>
                    <a:pt x="519" y="991"/>
                    <a:pt x="526" y="991"/>
                    <a:pt x="533" y="990"/>
                  </a:cubicBezTo>
                  <a:cubicBezTo>
                    <a:pt x="799" y="969"/>
                    <a:pt x="1011" y="746"/>
                    <a:pt x="990" y="469"/>
                  </a:cubicBezTo>
                  <a:cubicBezTo>
                    <a:pt x="980" y="209"/>
                    <a:pt x="757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22"/>
            <p:cNvSpPr/>
            <p:nvPr/>
          </p:nvSpPr>
          <p:spPr>
            <a:xfrm>
              <a:off x="6368567" y="4090821"/>
              <a:ext cx="232323" cy="210401"/>
            </a:xfrm>
            <a:custGeom>
              <a:rect b="b" l="l" r="r" t="t"/>
              <a:pathLst>
                <a:path extrusionOk="0" h="2054" w="2268">
                  <a:moveTo>
                    <a:pt x="2150" y="0"/>
                  </a:moveTo>
                  <a:lnTo>
                    <a:pt x="0" y="1937"/>
                  </a:lnTo>
                  <a:lnTo>
                    <a:pt x="107" y="2054"/>
                  </a:lnTo>
                  <a:lnTo>
                    <a:pt x="2268" y="117"/>
                  </a:lnTo>
                  <a:lnTo>
                    <a:pt x="2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2" name="Google Shape;342;p22"/>
          <p:cNvGrpSpPr/>
          <p:nvPr/>
        </p:nvGrpSpPr>
        <p:grpSpPr>
          <a:xfrm>
            <a:off x="234344" y="419370"/>
            <a:ext cx="307826" cy="240251"/>
            <a:chOff x="5008200" y="3598800"/>
            <a:chExt cx="163650" cy="127725"/>
          </a:xfrm>
        </p:grpSpPr>
        <p:sp>
          <p:nvSpPr>
            <p:cNvPr id="343" name="Google Shape;343;p22"/>
            <p:cNvSpPr/>
            <p:nvPr/>
          </p:nvSpPr>
          <p:spPr>
            <a:xfrm>
              <a:off x="5016975" y="3608375"/>
              <a:ext cx="142625" cy="104850"/>
            </a:xfrm>
            <a:custGeom>
              <a:rect b="b" l="l" r="r" t="t"/>
              <a:pathLst>
                <a:path extrusionOk="0" h="4194" w="5705">
                  <a:moveTo>
                    <a:pt x="4246" y="1"/>
                  </a:moveTo>
                  <a:lnTo>
                    <a:pt x="43" y="1874"/>
                  </a:lnTo>
                  <a:cubicBezTo>
                    <a:pt x="22" y="1895"/>
                    <a:pt x="1" y="1928"/>
                    <a:pt x="22" y="1959"/>
                  </a:cubicBezTo>
                  <a:cubicBezTo>
                    <a:pt x="30" y="1983"/>
                    <a:pt x="50" y="1995"/>
                    <a:pt x="73" y="1995"/>
                  </a:cubicBezTo>
                  <a:cubicBezTo>
                    <a:pt x="81" y="1995"/>
                    <a:pt x="88" y="1994"/>
                    <a:pt x="96" y="1991"/>
                  </a:cubicBezTo>
                  <a:lnTo>
                    <a:pt x="4236" y="140"/>
                  </a:lnTo>
                  <a:lnTo>
                    <a:pt x="5577" y="4162"/>
                  </a:lnTo>
                  <a:cubicBezTo>
                    <a:pt x="5587" y="4184"/>
                    <a:pt x="5609" y="4194"/>
                    <a:pt x="5630" y="4194"/>
                  </a:cubicBezTo>
                  <a:lnTo>
                    <a:pt x="5651" y="4194"/>
                  </a:lnTo>
                  <a:cubicBezTo>
                    <a:pt x="5684" y="4184"/>
                    <a:pt x="5705" y="4151"/>
                    <a:pt x="5694" y="4120"/>
                  </a:cubicBezTo>
                  <a:lnTo>
                    <a:pt x="4332" y="44"/>
                  </a:lnTo>
                  <a:cubicBezTo>
                    <a:pt x="4321" y="22"/>
                    <a:pt x="4310" y="12"/>
                    <a:pt x="4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4" name="Google Shape;344;p22"/>
            <p:cNvSpPr/>
            <p:nvPr/>
          </p:nvSpPr>
          <p:spPr>
            <a:xfrm>
              <a:off x="5008200" y="3644575"/>
              <a:ext cx="25025" cy="25025"/>
            </a:xfrm>
            <a:custGeom>
              <a:rect b="b" l="l" r="r" t="t"/>
              <a:pathLst>
                <a:path extrusionOk="0" h="1001" w="1001">
                  <a:moveTo>
                    <a:pt x="501" y="0"/>
                  </a:moveTo>
                  <a:cubicBezTo>
                    <a:pt x="224" y="0"/>
                    <a:pt x="0" y="224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7" y="1001"/>
                    <a:pt x="1001" y="778"/>
                    <a:pt x="1001" y="501"/>
                  </a:cubicBezTo>
                  <a:cubicBezTo>
                    <a:pt x="1001" y="224"/>
                    <a:pt x="777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2"/>
            <p:cNvSpPr/>
            <p:nvPr/>
          </p:nvSpPr>
          <p:spPr>
            <a:xfrm>
              <a:off x="5109825" y="3598800"/>
              <a:ext cx="25025" cy="25050"/>
            </a:xfrm>
            <a:custGeom>
              <a:rect b="b" l="l" r="r" t="t"/>
              <a:pathLst>
                <a:path extrusionOk="0" h="1002" w="1001">
                  <a:moveTo>
                    <a:pt x="501" y="1"/>
                  </a:moveTo>
                  <a:cubicBezTo>
                    <a:pt x="224" y="1"/>
                    <a:pt x="0" y="225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8" y="1001"/>
                    <a:pt x="1001" y="778"/>
                    <a:pt x="1001" y="501"/>
                  </a:cubicBezTo>
                  <a:cubicBezTo>
                    <a:pt x="1001" y="225"/>
                    <a:pt x="778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22"/>
            <p:cNvSpPr/>
            <p:nvPr/>
          </p:nvSpPr>
          <p:spPr>
            <a:xfrm>
              <a:off x="5146825" y="3701775"/>
              <a:ext cx="25025" cy="24750"/>
            </a:xfrm>
            <a:custGeom>
              <a:rect b="b" l="l" r="r" t="t"/>
              <a:pathLst>
                <a:path extrusionOk="0" h="990" w="1001">
                  <a:moveTo>
                    <a:pt x="500" y="1"/>
                  </a:moveTo>
                  <a:cubicBezTo>
                    <a:pt x="223" y="1"/>
                    <a:pt x="0" y="224"/>
                    <a:pt x="0" y="490"/>
                  </a:cubicBezTo>
                  <a:cubicBezTo>
                    <a:pt x="0" y="767"/>
                    <a:pt x="223" y="990"/>
                    <a:pt x="500" y="990"/>
                  </a:cubicBezTo>
                  <a:cubicBezTo>
                    <a:pt x="776" y="990"/>
                    <a:pt x="1000" y="767"/>
                    <a:pt x="1000" y="490"/>
                  </a:cubicBezTo>
                  <a:cubicBezTo>
                    <a:pt x="1000" y="224"/>
                    <a:pt x="776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7" name="Google Shape;347;p22"/>
          <p:cNvSpPr/>
          <p:nvPr/>
        </p:nvSpPr>
        <p:spPr>
          <a:xfrm flipH="1">
            <a:off x="290801" y="1106256"/>
            <a:ext cx="194921" cy="221304"/>
          </a:xfrm>
          <a:custGeom>
            <a:rect b="b" l="l" r="r" t="t"/>
            <a:pathLst>
              <a:path extrusionOk="0" h="5209" w="4588">
                <a:moveTo>
                  <a:pt x="2171" y="1"/>
                </a:moveTo>
                <a:cubicBezTo>
                  <a:pt x="2065" y="607"/>
                  <a:pt x="1937" y="1224"/>
                  <a:pt x="1586" y="1735"/>
                </a:cubicBezTo>
                <a:cubicBezTo>
                  <a:pt x="1246" y="2257"/>
                  <a:pt x="617" y="2619"/>
                  <a:pt x="0" y="2714"/>
                </a:cubicBezTo>
                <a:cubicBezTo>
                  <a:pt x="1246" y="3002"/>
                  <a:pt x="2256" y="3948"/>
                  <a:pt x="2416" y="5204"/>
                </a:cubicBezTo>
                <a:cubicBezTo>
                  <a:pt x="2416" y="5208"/>
                  <a:pt x="2416" y="5209"/>
                  <a:pt x="2417" y="5209"/>
                </a:cubicBezTo>
                <a:cubicBezTo>
                  <a:pt x="2417" y="5209"/>
                  <a:pt x="2420" y="5204"/>
                  <a:pt x="2426" y="5204"/>
                </a:cubicBezTo>
                <a:cubicBezTo>
                  <a:pt x="2459" y="3938"/>
                  <a:pt x="3374" y="2905"/>
                  <a:pt x="4587" y="2491"/>
                </a:cubicBezTo>
                <a:cubicBezTo>
                  <a:pt x="3959" y="2458"/>
                  <a:pt x="3310" y="2160"/>
                  <a:pt x="2916" y="1671"/>
                </a:cubicBezTo>
                <a:cubicBezTo>
                  <a:pt x="2523" y="1203"/>
                  <a:pt x="2331" y="597"/>
                  <a:pt x="21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22"/>
          <p:cNvSpPr/>
          <p:nvPr/>
        </p:nvSpPr>
        <p:spPr>
          <a:xfrm flipH="1">
            <a:off x="8662701" y="3762706"/>
            <a:ext cx="194921" cy="221304"/>
          </a:xfrm>
          <a:custGeom>
            <a:rect b="b" l="l" r="r" t="t"/>
            <a:pathLst>
              <a:path extrusionOk="0" h="5209" w="4588">
                <a:moveTo>
                  <a:pt x="2171" y="1"/>
                </a:moveTo>
                <a:cubicBezTo>
                  <a:pt x="2065" y="607"/>
                  <a:pt x="1937" y="1224"/>
                  <a:pt x="1586" y="1735"/>
                </a:cubicBezTo>
                <a:cubicBezTo>
                  <a:pt x="1246" y="2257"/>
                  <a:pt x="617" y="2619"/>
                  <a:pt x="0" y="2714"/>
                </a:cubicBezTo>
                <a:cubicBezTo>
                  <a:pt x="1246" y="3002"/>
                  <a:pt x="2256" y="3948"/>
                  <a:pt x="2416" y="5204"/>
                </a:cubicBezTo>
                <a:cubicBezTo>
                  <a:pt x="2416" y="5208"/>
                  <a:pt x="2416" y="5209"/>
                  <a:pt x="2417" y="5209"/>
                </a:cubicBezTo>
                <a:cubicBezTo>
                  <a:pt x="2417" y="5209"/>
                  <a:pt x="2420" y="5204"/>
                  <a:pt x="2426" y="5204"/>
                </a:cubicBezTo>
                <a:cubicBezTo>
                  <a:pt x="2459" y="3938"/>
                  <a:pt x="3374" y="2905"/>
                  <a:pt x="4587" y="2491"/>
                </a:cubicBezTo>
                <a:cubicBezTo>
                  <a:pt x="3959" y="2458"/>
                  <a:pt x="3310" y="2160"/>
                  <a:pt x="2916" y="1671"/>
                </a:cubicBezTo>
                <a:cubicBezTo>
                  <a:pt x="2523" y="1203"/>
                  <a:pt x="2331" y="597"/>
                  <a:pt x="21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51" name="Google Shape;351;p23"/>
          <p:cNvSpPr txBox="1"/>
          <p:nvPr>
            <p:ph idx="1" type="subTitle"/>
          </p:nvPr>
        </p:nvSpPr>
        <p:spPr>
          <a:xfrm>
            <a:off x="713225" y="3239975"/>
            <a:ext cx="2399700" cy="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23"/>
          <p:cNvSpPr txBox="1"/>
          <p:nvPr>
            <p:ph idx="2" type="subTitle"/>
          </p:nvPr>
        </p:nvSpPr>
        <p:spPr>
          <a:xfrm>
            <a:off x="3372148" y="3239975"/>
            <a:ext cx="2399700" cy="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23"/>
          <p:cNvSpPr txBox="1"/>
          <p:nvPr>
            <p:ph idx="3" type="subTitle"/>
          </p:nvPr>
        </p:nvSpPr>
        <p:spPr>
          <a:xfrm>
            <a:off x="6031075" y="3239975"/>
            <a:ext cx="2399700" cy="87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23"/>
          <p:cNvSpPr txBox="1"/>
          <p:nvPr>
            <p:ph idx="4" type="subTitle"/>
          </p:nvPr>
        </p:nvSpPr>
        <p:spPr>
          <a:xfrm>
            <a:off x="713225" y="2757275"/>
            <a:ext cx="23997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5" name="Google Shape;355;p23"/>
          <p:cNvSpPr txBox="1"/>
          <p:nvPr>
            <p:ph idx="5" type="subTitle"/>
          </p:nvPr>
        </p:nvSpPr>
        <p:spPr>
          <a:xfrm>
            <a:off x="3372152" y="2757275"/>
            <a:ext cx="23997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6" name="Google Shape;356;p23"/>
          <p:cNvSpPr txBox="1"/>
          <p:nvPr>
            <p:ph idx="6" type="subTitle"/>
          </p:nvPr>
        </p:nvSpPr>
        <p:spPr>
          <a:xfrm>
            <a:off x="6031075" y="2757275"/>
            <a:ext cx="23997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7" name="Google Shape;357;p23"/>
          <p:cNvSpPr/>
          <p:nvPr/>
        </p:nvSpPr>
        <p:spPr>
          <a:xfrm rot="5195618">
            <a:off x="7041976" y="3700289"/>
            <a:ext cx="3034952" cy="2404206"/>
          </a:xfrm>
          <a:custGeom>
            <a:rect b="b" l="l" r="r" t="t"/>
            <a:pathLst>
              <a:path extrusionOk="0" h="9544" w="12048">
                <a:moveTo>
                  <a:pt x="4745" y="0"/>
                </a:moveTo>
                <a:cubicBezTo>
                  <a:pt x="3335" y="0"/>
                  <a:pt x="2030" y="354"/>
                  <a:pt x="1278" y="1095"/>
                </a:cubicBezTo>
                <a:cubicBezTo>
                  <a:pt x="1" y="2351"/>
                  <a:pt x="287" y="3681"/>
                  <a:pt x="1703" y="3915"/>
                </a:cubicBezTo>
                <a:cubicBezTo>
                  <a:pt x="3129" y="4150"/>
                  <a:pt x="5119" y="4320"/>
                  <a:pt x="5183" y="6352"/>
                </a:cubicBezTo>
                <a:cubicBezTo>
                  <a:pt x="5238" y="8126"/>
                  <a:pt x="5238" y="9543"/>
                  <a:pt x="6990" y="9543"/>
                </a:cubicBezTo>
                <a:cubicBezTo>
                  <a:pt x="7246" y="9543"/>
                  <a:pt x="7539" y="9513"/>
                  <a:pt x="7875" y="9449"/>
                </a:cubicBezTo>
                <a:cubicBezTo>
                  <a:pt x="10302" y="8981"/>
                  <a:pt x="12047" y="5235"/>
                  <a:pt x="10461" y="2542"/>
                </a:cubicBezTo>
                <a:cubicBezTo>
                  <a:pt x="9482" y="891"/>
                  <a:pt x="6982" y="0"/>
                  <a:pt x="47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23"/>
          <p:cNvSpPr/>
          <p:nvPr/>
        </p:nvSpPr>
        <p:spPr>
          <a:xfrm rot="5195618">
            <a:off x="-1491524" y="-1770586"/>
            <a:ext cx="3034952" cy="2404206"/>
          </a:xfrm>
          <a:custGeom>
            <a:rect b="b" l="l" r="r" t="t"/>
            <a:pathLst>
              <a:path extrusionOk="0" h="9544" w="12048">
                <a:moveTo>
                  <a:pt x="4745" y="0"/>
                </a:moveTo>
                <a:cubicBezTo>
                  <a:pt x="3335" y="0"/>
                  <a:pt x="2030" y="354"/>
                  <a:pt x="1278" y="1095"/>
                </a:cubicBezTo>
                <a:cubicBezTo>
                  <a:pt x="1" y="2351"/>
                  <a:pt x="287" y="3681"/>
                  <a:pt x="1703" y="3915"/>
                </a:cubicBezTo>
                <a:cubicBezTo>
                  <a:pt x="3129" y="4150"/>
                  <a:pt x="5119" y="4320"/>
                  <a:pt x="5183" y="6352"/>
                </a:cubicBezTo>
                <a:cubicBezTo>
                  <a:pt x="5238" y="8126"/>
                  <a:pt x="5238" y="9543"/>
                  <a:pt x="6990" y="9543"/>
                </a:cubicBezTo>
                <a:cubicBezTo>
                  <a:pt x="7246" y="9543"/>
                  <a:pt x="7539" y="9513"/>
                  <a:pt x="7875" y="9449"/>
                </a:cubicBezTo>
                <a:cubicBezTo>
                  <a:pt x="10302" y="8981"/>
                  <a:pt x="12047" y="5235"/>
                  <a:pt x="10461" y="2542"/>
                </a:cubicBezTo>
                <a:cubicBezTo>
                  <a:pt x="9482" y="891"/>
                  <a:pt x="6982" y="0"/>
                  <a:pt x="4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9" name="Google Shape;359;p23"/>
          <p:cNvGrpSpPr/>
          <p:nvPr/>
        </p:nvGrpSpPr>
        <p:grpSpPr>
          <a:xfrm>
            <a:off x="8276850" y="354537"/>
            <a:ext cx="307829" cy="342731"/>
            <a:chOff x="5981675" y="3981625"/>
            <a:chExt cx="665001" cy="740400"/>
          </a:xfrm>
        </p:grpSpPr>
        <p:sp>
          <p:nvSpPr>
            <p:cNvPr id="360" name="Google Shape;360;p23"/>
            <p:cNvSpPr/>
            <p:nvPr/>
          </p:nvSpPr>
          <p:spPr>
            <a:xfrm>
              <a:off x="6198527" y="4220401"/>
              <a:ext cx="231196" cy="224845"/>
            </a:xfrm>
            <a:custGeom>
              <a:rect b="b" l="l" r="r" t="t"/>
              <a:pathLst>
                <a:path extrusionOk="0" h="2195" w="2257">
                  <a:moveTo>
                    <a:pt x="1116" y="0"/>
                  </a:moveTo>
                  <a:cubicBezTo>
                    <a:pt x="1103" y="0"/>
                    <a:pt x="1089" y="1"/>
                    <a:pt x="1076" y="1"/>
                  </a:cubicBezTo>
                  <a:cubicBezTo>
                    <a:pt x="469" y="33"/>
                    <a:pt x="0" y="554"/>
                    <a:pt x="33" y="1150"/>
                  </a:cubicBezTo>
                  <a:cubicBezTo>
                    <a:pt x="63" y="1738"/>
                    <a:pt x="542" y="2195"/>
                    <a:pt x="1123" y="2195"/>
                  </a:cubicBezTo>
                  <a:cubicBezTo>
                    <a:pt x="1142" y="2195"/>
                    <a:pt x="1162" y="2194"/>
                    <a:pt x="1182" y="2193"/>
                  </a:cubicBezTo>
                  <a:cubicBezTo>
                    <a:pt x="1788" y="2162"/>
                    <a:pt x="2256" y="1651"/>
                    <a:pt x="2225" y="1044"/>
                  </a:cubicBezTo>
                  <a:cubicBezTo>
                    <a:pt x="2193" y="451"/>
                    <a:pt x="1704" y="0"/>
                    <a:pt x="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23"/>
            <p:cNvSpPr/>
            <p:nvPr/>
          </p:nvSpPr>
          <p:spPr>
            <a:xfrm>
              <a:off x="6014351" y="4019116"/>
              <a:ext cx="317241" cy="665828"/>
            </a:xfrm>
            <a:custGeom>
              <a:rect b="b" l="l" r="r" t="t"/>
              <a:pathLst>
                <a:path extrusionOk="0" h="6500" w="3097">
                  <a:moveTo>
                    <a:pt x="53" y="157"/>
                  </a:moveTo>
                  <a:cubicBezTo>
                    <a:pt x="55" y="159"/>
                    <a:pt x="58" y="161"/>
                    <a:pt x="61" y="163"/>
                  </a:cubicBezTo>
                  <a:lnTo>
                    <a:pt x="61" y="163"/>
                  </a:lnTo>
                  <a:cubicBezTo>
                    <a:pt x="58" y="160"/>
                    <a:pt x="55" y="158"/>
                    <a:pt x="53" y="157"/>
                  </a:cubicBezTo>
                  <a:close/>
                  <a:moveTo>
                    <a:pt x="83" y="0"/>
                  </a:moveTo>
                  <a:cubicBezTo>
                    <a:pt x="72" y="0"/>
                    <a:pt x="63" y="4"/>
                    <a:pt x="53" y="8"/>
                  </a:cubicBezTo>
                  <a:lnTo>
                    <a:pt x="0" y="93"/>
                  </a:lnTo>
                  <a:lnTo>
                    <a:pt x="85" y="83"/>
                  </a:lnTo>
                  <a:lnTo>
                    <a:pt x="128" y="157"/>
                  </a:lnTo>
                  <a:cubicBezTo>
                    <a:pt x="114" y="166"/>
                    <a:pt x="101" y="169"/>
                    <a:pt x="89" y="169"/>
                  </a:cubicBezTo>
                  <a:cubicBezTo>
                    <a:pt x="77" y="169"/>
                    <a:pt x="68" y="166"/>
                    <a:pt x="61" y="163"/>
                  </a:cubicBezTo>
                  <a:lnTo>
                    <a:pt x="61" y="163"/>
                  </a:lnTo>
                  <a:cubicBezTo>
                    <a:pt x="236" y="298"/>
                    <a:pt x="1828" y="1932"/>
                    <a:pt x="2895" y="3052"/>
                  </a:cubicBezTo>
                  <a:lnTo>
                    <a:pt x="1351" y="6425"/>
                  </a:lnTo>
                  <a:lnTo>
                    <a:pt x="1500" y="6500"/>
                  </a:lnTo>
                  <a:lnTo>
                    <a:pt x="3097" y="3020"/>
                  </a:lnTo>
                  <a:lnTo>
                    <a:pt x="3054" y="2977"/>
                  </a:lnTo>
                  <a:cubicBezTo>
                    <a:pt x="3044" y="2966"/>
                    <a:pt x="2330" y="2221"/>
                    <a:pt x="1618" y="1488"/>
                  </a:cubicBezTo>
                  <a:cubicBezTo>
                    <a:pt x="333" y="165"/>
                    <a:pt x="156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23"/>
            <p:cNvSpPr/>
            <p:nvPr/>
          </p:nvSpPr>
          <p:spPr>
            <a:xfrm>
              <a:off x="5981675" y="3981625"/>
              <a:ext cx="103562" cy="100591"/>
            </a:xfrm>
            <a:custGeom>
              <a:rect b="b" l="l" r="r" t="t"/>
              <a:pathLst>
                <a:path extrusionOk="0" h="982" w="1011">
                  <a:moveTo>
                    <a:pt x="517" y="0"/>
                  </a:moveTo>
                  <a:cubicBezTo>
                    <a:pt x="504" y="0"/>
                    <a:pt x="491" y="1"/>
                    <a:pt x="478" y="2"/>
                  </a:cubicBezTo>
                  <a:cubicBezTo>
                    <a:pt x="213" y="12"/>
                    <a:pt x="0" y="246"/>
                    <a:pt x="10" y="513"/>
                  </a:cubicBezTo>
                  <a:cubicBezTo>
                    <a:pt x="31" y="783"/>
                    <a:pt x="245" y="981"/>
                    <a:pt x="512" y="981"/>
                  </a:cubicBezTo>
                  <a:cubicBezTo>
                    <a:pt x="519" y="981"/>
                    <a:pt x="525" y="981"/>
                    <a:pt x="532" y="981"/>
                  </a:cubicBezTo>
                  <a:cubicBezTo>
                    <a:pt x="798" y="970"/>
                    <a:pt x="1011" y="736"/>
                    <a:pt x="1000" y="459"/>
                  </a:cubicBezTo>
                  <a:cubicBezTo>
                    <a:pt x="980" y="206"/>
                    <a:pt x="775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23"/>
            <p:cNvSpPr/>
            <p:nvPr/>
          </p:nvSpPr>
          <p:spPr>
            <a:xfrm>
              <a:off x="6543012" y="4043701"/>
              <a:ext cx="103664" cy="100591"/>
            </a:xfrm>
            <a:custGeom>
              <a:rect b="b" l="l" r="r" t="t"/>
              <a:pathLst>
                <a:path extrusionOk="0" h="982" w="1012">
                  <a:moveTo>
                    <a:pt x="516" y="1"/>
                  </a:moveTo>
                  <a:cubicBezTo>
                    <a:pt x="504" y="1"/>
                    <a:pt x="492" y="1"/>
                    <a:pt x="479" y="2"/>
                  </a:cubicBezTo>
                  <a:cubicBezTo>
                    <a:pt x="203" y="13"/>
                    <a:pt x="0" y="247"/>
                    <a:pt x="11" y="513"/>
                  </a:cubicBezTo>
                  <a:cubicBezTo>
                    <a:pt x="21" y="782"/>
                    <a:pt x="243" y="982"/>
                    <a:pt x="511" y="982"/>
                  </a:cubicBezTo>
                  <a:cubicBezTo>
                    <a:pt x="518" y="982"/>
                    <a:pt x="525" y="981"/>
                    <a:pt x="532" y="981"/>
                  </a:cubicBezTo>
                  <a:cubicBezTo>
                    <a:pt x="799" y="971"/>
                    <a:pt x="1012" y="737"/>
                    <a:pt x="990" y="470"/>
                  </a:cubicBezTo>
                  <a:cubicBezTo>
                    <a:pt x="980" y="206"/>
                    <a:pt x="766" y="1"/>
                    <a:pt x="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23"/>
            <p:cNvSpPr/>
            <p:nvPr/>
          </p:nvSpPr>
          <p:spPr>
            <a:xfrm>
              <a:off x="6103674" y="4620512"/>
              <a:ext cx="103664" cy="101513"/>
            </a:xfrm>
            <a:custGeom>
              <a:rect b="b" l="l" r="r" t="t"/>
              <a:pathLst>
                <a:path extrusionOk="0" h="991" w="1012">
                  <a:moveTo>
                    <a:pt x="499" y="1"/>
                  </a:moveTo>
                  <a:cubicBezTo>
                    <a:pt x="493" y="1"/>
                    <a:pt x="486" y="1"/>
                    <a:pt x="479" y="1"/>
                  </a:cubicBezTo>
                  <a:cubicBezTo>
                    <a:pt x="214" y="22"/>
                    <a:pt x="1" y="245"/>
                    <a:pt x="11" y="522"/>
                  </a:cubicBezTo>
                  <a:cubicBezTo>
                    <a:pt x="22" y="782"/>
                    <a:pt x="245" y="991"/>
                    <a:pt x="512" y="991"/>
                  </a:cubicBezTo>
                  <a:cubicBezTo>
                    <a:pt x="519" y="991"/>
                    <a:pt x="526" y="991"/>
                    <a:pt x="533" y="990"/>
                  </a:cubicBezTo>
                  <a:cubicBezTo>
                    <a:pt x="799" y="969"/>
                    <a:pt x="1011" y="746"/>
                    <a:pt x="990" y="469"/>
                  </a:cubicBezTo>
                  <a:cubicBezTo>
                    <a:pt x="980" y="209"/>
                    <a:pt x="757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23"/>
            <p:cNvSpPr/>
            <p:nvPr/>
          </p:nvSpPr>
          <p:spPr>
            <a:xfrm>
              <a:off x="6368567" y="4090821"/>
              <a:ext cx="232323" cy="210401"/>
            </a:xfrm>
            <a:custGeom>
              <a:rect b="b" l="l" r="r" t="t"/>
              <a:pathLst>
                <a:path extrusionOk="0" h="2054" w="2268">
                  <a:moveTo>
                    <a:pt x="2150" y="0"/>
                  </a:moveTo>
                  <a:lnTo>
                    <a:pt x="0" y="1937"/>
                  </a:lnTo>
                  <a:lnTo>
                    <a:pt x="107" y="2054"/>
                  </a:lnTo>
                  <a:lnTo>
                    <a:pt x="2268" y="117"/>
                  </a:lnTo>
                  <a:lnTo>
                    <a:pt x="2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6" name="Google Shape;366;p23"/>
          <p:cNvGrpSpPr/>
          <p:nvPr/>
        </p:nvGrpSpPr>
        <p:grpSpPr>
          <a:xfrm rot="-4409862">
            <a:off x="277889" y="4483874"/>
            <a:ext cx="307823" cy="240248"/>
            <a:chOff x="5008200" y="3598800"/>
            <a:chExt cx="163650" cy="127725"/>
          </a:xfrm>
        </p:grpSpPr>
        <p:sp>
          <p:nvSpPr>
            <p:cNvPr id="367" name="Google Shape;367;p23"/>
            <p:cNvSpPr/>
            <p:nvPr/>
          </p:nvSpPr>
          <p:spPr>
            <a:xfrm>
              <a:off x="5016975" y="3608375"/>
              <a:ext cx="142625" cy="104850"/>
            </a:xfrm>
            <a:custGeom>
              <a:rect b="b" l="l" r="r" t="t"/>
              <a:pathLst>
                <a:path extrusionOk="0" h="4194" w="5705">
                  <a:moveTo>
                    <a:pt x="4246" y="1"/>
                  </a:moveTo>
                  <a:lnTo>
                    <a:pt x="43" y="1874"/>
                  </a:lnTo>
                  <a:cubicBezTo>
                    <a:pt x="22" y="1895"/>
                    <a:pt x="1" y="1928"/>
                    <a:pt x="22" y="1959"/>
                  </a:cubicBezTo>
                  <a:cubicBezTo>
                    <a:pt x="30" y="1983"/>
                    <a:pt x="50" y="1995"/>
                    <a:pt x="73" y="1995"/>
                  </a:cubicBezTo>
                  <a:cubicBezTo>
                    <a:pt x="81" y="1995"/>
                    <a:pt x="88" y="1994"/>
                    <a:pt x="96" y="1991"/>
                  </a:cubicBezTo>
                  <a:lnTo>
                    <a:pt x="4236" y="140"/>
                  </a:lnTo>
                  <a:lnTo>
                    <a:pt x="5577" y="4162"/>
                  </a:lnTo>
                  <a:cubicBezTo>
                    <a:pt x="5587" y="4184"/>
                    <a:pt x="5609" y="4194"/>
                    <a:pt x="5630" y="4194"/>
                  </a:cubicBezTo>
                  <a:lnTo>
                    <a:pt x="5651" y="4194"/>
                  </a:lnTo>
                  <a:cubicBezTo>
                    <a:pt x="5684" y="4184"/>
                    <a:pt x="5705" y="4151"/>
                    <a:pt x="5694" y="4120"/>
                  </a:cubicBezTo>
                  <a:lnTo>
                    <a:pt x="4332" y="44"/>
                  </a:lnTo>
                  <a:cubicBezTo>
                    <a:pt x="4321" y="22"/>
                    <a:pt x="4310" y="12"/>
                    <a:pt x="4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23"/>
            <p:cNvSpPr/>
            <p:nvPr/>
          </p:nvSpPr>
          <p:spPr>
            <a:xfrm>
              <a:off x="5008200" y="3644575"/>
              <a:ext cx="25025" cy="25025"/>
            </a:xfrm>
            <a:custGeom>
              <a:rect b="b" l="l" r="r" t="t"/>
              <a:pathLst>
                <a:path extrusionOk="0" h="1001" w="1001">
                  <a:moveTo>
                    <a:pt x="501" y="0"/>
                  </a:moveTo>
                  <a:cubicBezTo>
                    <a:pt x="224" y="0"/>
                    <a:pt x="0" y="224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7" y="1001"/>
                    <a:pt x="1001" y="778"/>
                    <a:pt x="1001" y="501"/>
                  </a:cubicBezTo>
                  <a:cubicBezTo>
                    <a:pt x="1001" y="224"/>
                    <a:pt x="777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23"/>
            <p:cNvSpPr/>
            <p:nvPr/>
          </p:nvSpPr>
          <p:spPr>
            <a:xfrm>
              <a:off x="5109825" y="3598800"/>
              <a:ext cx="25025" cy="25050"/>
            </a:xfrm>
            <a:custGeom>
              <a:rect b="b" l="l" r="r" t="t"/>
              <a:pathLst>
                <a:path extrusionOk="0" h="1002" w="1001">
                  <a:moveTo>
                    <a:pt x="501" y="1"/>
                  </a:moveTo>
                  <a:cubicBezTo>
                    <a:pt x="224" y="1"/>
                    <a:pt x="0" y="225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8" y="1001"/>
                    <a:pt x="1001" y="778"/>
                    <a:pt x="1001" y="501"/>
                  </a:cubicBezTo>
                  <a:cubicBezTo>
                    <a:pt x="1001" y="225"/>
                    <a:pt x="778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23"/>
            <p:cNvSpPr/>
            <p:nvPr/>
          </p:nvSpPr>
          <p:spPr>
            <a:xfrm>
              <a:off x="5146825" y="3701775"/>
              <a:ext cx="25025" cy="24750"/>
            </a:xfrm>
            <a:custGeom>
              <a:rect b="b" l="l" r="r" t="t"/>
              <a:pathLst>
                <a:path extrusionOk="0" h="990" w="1001">
                  <a:moveTo>
                    <a:pt x="500" y="1"/>
                  </a:moveTo>
                  <a:cubicBezTo>
                    <a:pt x="223" y="1"/>
                    <a:pt x="0" y="224"/>
                    <a:pt x="0" y="490"/>
                  </a:cubicBezTo>
                  <a:cubicBezTo>
                    <a:pt x="0" y="767"/>
                    <a:pt x="223" y="990"/>
                    <a:pt x="500" y="990"/>
                  </a:cubicBezTo>
                  <a:cubicBezTo>
                    <a:pt x="776" y="990"/>
                    <a:pt x="1000" y="767"/>
                    <a:pt x="1000" y="490"/>
                  </a:cubicBezTo>
                  <a:cubicBezTo>
                    <a:pt x="1000" y="224"/>
                    <a:pt x="776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3" name="Google Shape;373;p24"/>
          <p:cNvSpPr txBox="1"/>
          <p:nvPr>
            <p:ph idx="1" type="subTitle"/>
          </p:nvPr>
        </p:nvSpPr>
        <p:spPr>
          <a:xfrm>
            <a:off x="1879266" y="2205950"/>
            <a:ext cx="2164800" cy="665400"/>
          </a:xfrm>
          <a:prstGeom prst="rect">
            <a:avLst/>
          </a:prstGeom>
          <a:noFill/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24"/>
          <p:cNvSpPr txBox="1"/>
          <p:nvPr>
            <p:ph idx="2" type="subTitle"/>
          </p:nvPr>
        </p:nvSpPr>
        <p:spPr>
          <a:xfrm>
            <a:off x="6106795" y="2205950"/>
            <a:ext cx="2164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24"/>
          <p:cNvSpPr txBox="1"/>
          <p:nvPr>
            <p:ph idx="3" type="subTitle"/>
          </p:nvPr>
        </p:nvSpPr>
        <p:spPr>
          <a:xfrm>
            <a:off x="1879266" y="3886775"/>
            <a:ext cx="2164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6" name="Google Shape;376;p24"/>
          <p:cNvSpPr txBox="1"/>
          <p:nvPr>
            <p:ph idx="4" type="subTitle"/>
          </p:nvPr>
        </p:nvSpPr>
        <p:spPr>
          <a:xfrm>
            <a:off x="6106795" y="3886775"/>
            <a:ext cx="21648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7" name="Google Shape;377;p24"/>
          <p:cNvSpPr txBox="1"/>
          <p:nvPr>
            <p:ph idx="5" type="subTitle"/>
          </p:nvPr>
        </p:nvSpPr>
        <p:spPr>
          <a:xfrm>
            <a:off x="1879254" y="1550450"/>
            <a:ext cx="2164800" cy="731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8" name="Google Shape;378;p24"/>
          <p:cNvSpPr txBox="1"/>
          <p:nvPr>
            <p:ph idx="6" type="subTitle"/>
          </p:nvPr>
        </p:nvSpPr>
        <p:spPr>
          <a:xfrm>
            <a:off x="1879254" y="3231300"/>
            <a:ext cx="2164800" cy="7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9" name="Google Shape;379;p24"/>
          <p:cNvSpPr txBox="1"/>
          <p:nvPr>
            <p:ph idx="7" type="subTitle"/>
          </p:nvPr>
        </p:nvSpPr>
        <p:spPr>
          <a:xfrm>
            <a:off x="6106779" y="1550450"/>
            <a:ext cx="2164800" cy="7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0" name="Google Shape;380;p24"/>
          <p:cNvSpPr txBox="1"/>
          <p:nvPr>
            <p:ph idx="8" type="subTitle"/>
          </p:nvPr>
        </p:nvSpPr>
        <p:spPr>
          <a:xfrm>
            <a:off x="6106779" y="3231300"/>
            <a:ext cx="2164800" cy="7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81" name="Google Shape;381;p24"/>
          <p:cNvSpPr/>
          <p:nvPr/>
        </p:nvSpPr>
        <p:spPr>
          <a:xfrm>
            <a:off x="7335454" y="-2126448"/>
            <a:ext cx="3878097" cy="2976030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24"/>
          <p:cNvSpPr/>
          <p:nvPr/>
        </p:nvSpPr>
        <p:spPr>
          <a:xfrm>
            <a:off x="-1700150" y="3518251"/>
            <a:ext cx="3284400" cy="2520415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83" name="Google Shape;383;p24"/>
          <p:cNvGrpSpPr/>
          <p:nvPr/>
        </p:nvGrpSpPr>
        <p:grpSpPr>
          <a:xfrm rot="7351804">
            <a:off x="8430597" y="4483663"/>
            <a:ext cx="307828" cy="240252"/>
            <a:chOff x="5008200" y="3598800"/>
            <a:chExt cx="163650" cy="127725"/>
          </a:xfrm>
        </p:grpSpPr>
        <p:sp>
          <p:nvSpPr>
            <p:cNvPr id="384" name="Google Shape;384;p24"/>
            <p:cNvSpPr/>
            <p:nvPr/>
          </p:nvSpPr>
          <p:spPr>
            <a:xfrm>
              <a:off x="5016975" y="3608375"/>
              <a:ext cx="142625" cy="104850"/>
            </a:xfrm>
            <a:custGeom>
              <a:rect b="b" l="l" r="r" t="t"/>
              <a:pathLst>
                <a:path extrusionOk="0" h="4194" w="5705">
                  <a:moveTo>
                    <a:pt x="4246" y="1"/>
                  </a:moveTo>
                  <a:lnTo>
                    <a:pt x="43" y="1874"/>
                  </a:lnTo>
                  <a:cubicBezTo>
                    <a:pt x="22" y="1895"/>
                    <a:pt x="1" y="1928"/>
                    <a:pt x="22" y="1959"/>
                  </a:cubicBezTo>
                  <a:cubicBezTo>
                    <a:pt x="30" y="1983"/>
                    <a:pt x="50" y="1995"/>
                    <a:pt x="73" y="1995"/>
                  </a:cubicBezTo>
                  <a:cubicBezTo>
                    <a:pt x="81" y="1995"/>
                    <a:pt x="88" y="1994"/>
                    <a:pt x="96" y="1991"/>
                  </a:cubicBezTo>
                  <a:lnTo>
                    <a:pt x="4236" y="140"/>
                  </a:lnTo>
                  <a:lnTo>
                    <a:pt x="5577" y="4162"/>
                  </a:lnTo>
                  <a:cubicBezTo>
                    <a:pt x="5587" y="4184"/>
                    <a:pt x="5609" y="4194"/>
                    <a:pt x="5630" y="4194"/>
                  </a:cubicBezTo>
                  <a:lnTo>
                    <a:pt x="5651" y="4194"/>
                  </a:lnTo>
                  <a:cubicBezTo>
                    <a:pt x="5684" y="4184"/>
                    <a:pt x="5705" y="4151"/>
                    <a:pt x="5694" y="4120"/>
                  </a:cubicBezTo>
                  <a:lnTo>
                    <a:pt x="4332" y="44"/>
                  </a:lnTo>
                  <a:cubicBezTo>
                    <a:pt x="4321" y="22"/>
                    <a:pt x="4310" y="12"/>
                    <a:pt x="4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24"/>
            <p:cNvSpPr/>
            <p:nvPr/>
          </p:nvSpPr>
          <p:spPr>
            <a:xfrm>
              <a:off x="5008200" y="3644575"/>
              <a:ext cx="25025" cy="25025"/>
            </a:xfrm>
            <a:custGeom>
              <a:rect b="b" l="l" r="r" t="t"/>
              <a:pathLst>
                <a:path extrusionOk="0" h="1001" w="1001">
                  <a:moveTo>
                    <a:pt x="501" y="0"/>
                  </a:moveTo>
                  <a:cubicBezTo>
                    <a:pt x="224" y="0"/>
                    <a:pt x="0" y="224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7" y="1001"/>
                    <a:pt x="1001" y="778"/>
                    <a:pt x="1001" y="501"/>
                  </a:cubicBezTo>
                  <a:cubicBezTo>
                    <a:pt x="1001" y="224"/>
                    <a:pt x="777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24"/>
            <p:cNvSpPr/>
            <p:nvPr/>
          </p:nvSpPr>
          <p:spPr>
            <a:xfrm>
              <a:off x="5109825" y="3598800"/>
              <a:ext cx="25025" cy="25050"/>
            </a:xfrm>
            <a:custGeom>
              <a:rect b="b" l="l" r="r" t="t"/>
              <a:pathLst>
                <a:path extrusionOk="0" h="1002" w="1001">
                  <a:moveTo>
                    <a:pt x="501" y="1"/>
                  </a:moveTo>
                  <a:cubicBezTo>
                    <a:pt x="224" y="1"/>
                    <a:pt x="0" y="225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8" y="1001"/>
                    <a:pt x="1001" y="778"/>
                    <a:pt x="1001" y="501"/>
                  </a:cubicBezTo>
                  <a:cubicBezTo>
                    <a:pt x="1001" y="225"/>
                    <a:pt x="778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24"/>
            <p:cNvSpPr/>
            <p:nvPr/>
          </p:nvSpPr>
          <p:spPr>
            <a:xfrm>
              <a:off x="5146825" y="3701775"/>
              <a:ext cx="25025" cy="24750"/>
            </a:xfrm>
            <a:custGeom>
              <a:rect b="b" l="l" r="r" t="t"/>
              <a:pathLst>
                <a:path extrusionOk="0" h="990" w="1001">
                  <a:moveTo>
                    <a:pt x="500" y="1"/>
                  </a:moveTo>
                  <a:cubicBezTo>
                    <a:pt x="223" y="1"/>
                    <a:pt x="0" y="224"/>
                    <a:pt x="0" y="490"/>
                  </a:cubicBezTo>
                  <a:cubicBezTo>
                    <a:pt x="0" y="767"/>
                    <a:pt x="223" y="990"/>
                    <a:pt x="500" y="990"/>
                  </a:cubicBezTo>
                  <a:cubicBezTo>
                    <a:pt x="776" y="990"/>
                    <a:pt x="1000" y="767"/>
                    <a:pt x="1000" y="490"/>
                  </a:cubicBezTo>
                  <a:cubicBezTo>
                    <a:pt x="1000" y="224"/>
                    <a:pt x="776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8" name="Google Shape;388;p24"/>
          <p:cNvGrpSpPr/>
          <p:nvPr/>
        </p:nvGrpSpPr>
        <p:grpSpPr>
          <a:xfrm>
            <a:off x="386669" y="213798"/>
            <a:ext cx="653103" cy="651415"/>
            <a:chOff x="5280375" y="3528325"/>
            <a:chExt cx="309425" cy="308625"/>
          </a:xfrm>
        </p:grpSpPr>
        <p:sp>
          <p:nvSpPr>
            <p:cNvPr id="389" name="Google Shape;389;p24"/>
            <p:cNvSpPr/>
            <p:nvPr/>
          </p:nvSpPr>
          <p:spPr>
            <a:xfrm>
              <a:off x="5330650" y="3556850"/>
              <a:ext cx="211000" cy="247125"/>
            </a:xfrm>
            <a:custGeom>
              <a:rect b="b" l="l" r="r" t="t"/>
              <a:pathLst>
                <a:path extrusionOk="0" h="9885" w="8440">
                  <a:moveTo>
                    <a:pt x="862" y="179"/>
                  </a:moveTo>
                  <a:cubicBezTo>
                    <a:pt x="1235" y="179"/>
                    <a:pt x="1799" y="434"/>
                    <a:pt x="2469" y="913"/>
                  </a:cubicBezTo>
                  <a:cubicBezTo>
                    <a:pt x="3427" y="1594"/>
                    <a:pt x="4502" y="2669"/>
                    <a:pt x="5502" y="3925"/>
                  </a:cubicBezTo>
                  <a:cubicBezTo>
                    <a:pt x="6503" y="5180"/>
                    <a:pt x="7300" y="6468"/>
                    <a:pt x="7758" y="7564"/>
                  </a:cubicBezTo>
                  <a:cubicBezTo>
                    <a:pt x="8184" y="8607"/>
                    <a:pt x="8248" y="9352"/>
                    <a:pt x="7929" y="9607"/>
                  </a:cubicBezTo>
                  <a:cubicBezTo>
                    <a:pt x="7841" y="9675"/>
                    <a:pt x="7726" y="9709"/>
                    <a:pt x="7587" y="9709"/>
                  </a:cubicBezTo>
                  <a:cubicBezTo>
                    <a:pt x="7205" y="9709"/>
                    <a:pt x="6642" y="9456"/>
                    <a:pt x="5971" y="8979"/>
                  </a:cubicBezTo>
                  <a:cubicBezTo>
                    <a:pt x="5013" y="8298"/>
                    <a:pt x="3938" y="7224"/>
                    <a:pt x="2937" y="5968"/>
                  </a:cubicBezTo>
                  <a:cubicBezTo>
                    <a:pt x="1937" y="4712"/>
                    <a:pt x="1139" y="3414"/>
                    <a:pt x="681" y="2328"/>
                  </a:cubicBezTo>
                  <a:cubicBezTo>
                    <a:pt x="255" y="1286"/>
                    <a:pt x="192" y="541"/>
                    <a:pt x="511" y="285"/>
                  </a:cubicBezTo>
                  <a:cubicBezTo>
                    <a:pt x="607" y="210"/>
                    <a:pt x="714" y="179"/>
                    <a:pt x="862" y="179"/>
                  </a:cubicBezTo>
                  <a:close/>
                  <a:moveTo>
                    <a:pt x="864" y="1"/>
                  </a:moveTo>
                  <a:cubicBezTo>
                    <a:pt x="684" y="1"/>
                    <a:pt x="529" y="47"/>
                    <a:pt x="404" y="146"/>
                  </a:cubicBezTo>
                  <a:cubicBezTo>
                    <a:pt x="0" y="456"/>
                    <a:pt x="43" y="1253"/>
                    <a:pt x="511" y="2392"/>
                  </a:cubicBezTo>
                  <a:cubicBezTo>
                    <a:pt x="969" y="3499"/>
                    <a:pt x="1778" y="4808"/>
                    <a:pt x="2788" y="6085"/>
                  </a:cubicBezTo>
                  <a:cubicBezTo>
                    <a:pt x="3800" y="7351"/>
                    <a:pt x="4895" y="8437"/>
                    <a:pt x="5864" y="9128"/>
                  </a:cubicBezTo>
                  <a:cubicBezTo>
                    <a:pt x="6567" y="9629"/>
                    <a:pt x="7162" y="9884"/>
                    <a:pt x="7588" y="9884"/>
                  </a:cubicBezTo>
                  <a:cubicBezTo>
                    <a:pt x="7769" y="9884"/>
                    <a:pt x="7918" y="9842"/>
                    <a:pt x="8035" y="9745"/>
                  </a:cubicBezTo>
                  <a:cubicBezTo>
                    <a:pt x="8439" y="9426"/>
                    <a:pt x="8397" y="8628"/>
                    <a:pt x="7929" y="7489"/>
                  </a:cubicBezTo>
                  <a:cubicBezTo>
                    <a:pt x="7471" y="6383"/>
                    <a:pt x="6662" y="5074"/>
                    <a:pt x="5651" y="3807"/>
                  </a:cubicBezTo>
                  <a:cubicBezTo>
                    <a:pt x="4030" y="1774"/>
                    <a:pt x="1975" y="1"/>
                    <a:pt x="8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24"/>
            <p:cNvSpPr/>
            <p:nvPr/>
          </p:nvSpPr>
          <p:spPr>
            <a:xfrm>
              <a:off x="5362300" y="3537025"/>
              <a:ext cx="157525" cy="286875"/>
            </a:xfrm>
            <a:custGeom>
              <a:rect b="b" l="l" r="r" t="t"/>
              <a:pathLst>
                <a:path extrusionOk="0" h="11475" w="6301">
                  <a:moveTo>
                    <a:pt x="5013" y="184"/>
                  </a:moveTo>
                  <a:cubicBezTo>
                    <a:pt x="5066" y="184"/>
                    <a:pt x="5119" y="195"/>
                    <a:pt x="5173" y="216"/>
                  </a:cubicBezTo>
                  <a:cubicBezTo>
                    <a:pt x="5556" y="365"/>
                    <a:pt x="5715" y="1100"/>
                    <a:pt x="5598" y="2216"/>
                  </a:cubicBezTo>
                  <a:cubicBezTo>
                    <a:pt x="5471" y="3398"/>
                    <a:pt x="5077" y="4856"/>
                    <a:pt x="4481" y="6346"/>
                  </a:cubicBezTo>
                  <a:cubicBezTo>
                    <a:pt x="3875" y="7835"/>
                    <a:pt x="3151" y="9176"/>
                    <a:pt x="2427" y="10103"/>
                  </a:cubicBezTo>
                  <a:cubicBezTo>
                    <a:pt x="1827" y="10877"/>
                    <a:pt x="1284" y="11292"/>
                    <a:pt x="900" y="11292"/>
                  </a:cubicBezTo>
                  <a:cubicBezTo>
                    <a:pt x="841" y="11292"/>
                    <a:pt x="786" y="11282"/>
                    <a:pt x="735" y="11262"/>
                  </a:cubicBezTo>
                  <a:cubicBezTo>
                    <a:pt x="352" y="11103"/>
                    <a:pt x="192" y="10379"/>
                    <a:pt x="309" y="9251"/>
                  </a:cubicBezTo>
                  <a:cubicBezTo>
                    <a:pt x="437" y="8081"/>
                    <a:pt x="831" y="6612"/>
                    <a:pt x="1427" y="5122"/>
                  </a:cubicBezTo>
                  <a:cubicBezTo>
                    <a:pt x="2672" y="2046"/>
                    <a:pt x="4215" y="184"/>
                    <a:pt x="5013" y="184"/>
                  </a:cubicBezTo>
                  <a:close/>
                  <a:moveTo>
                    <a:pt x="5006" y="0"/>
                  </a:moveTo>
                  <a:cubicBezTo>
                    <a:pt x="3928" y="0"/>
                    <a:pt x="2304" y="2460"/>
                    <a:pt x="1257" y="5058"/>
                  </a:cubicBezTo>
                  <a:cubicBezTo>
                    <a:pt x="650" y="6558"/>
                    <a:pt x="256" y="8048"/>
                    <a:pt x="129" y="9240"/>
                  </a:cubicBezTo>
                  <a:cubicBezTo>
                    <a:pt x="1" y="10464"/>
                    <a:pt x="192" y="11241"/>
                    <a:pt x="661" y="11432"/>
                  </a:cubicBezTo>
                  <a:cubicBezTo>
                    <a:pt x="735" y="11465"/>
                    <a:pt x="820" y="11475"/>
                    <a:pt x="895" y="11475"/>
                  </a:cubicBezTo>
                  <a:cubicBezTo>
                    <a:pt x="1342" y="11475"/>
                    <a:pt x="1927" y="11039"/>
                    <a:pt x="2565" y="10219"/>
                  </a:cubicBezTo>
                  <a:cubicBezTo>
                    <a:pt x="3300" y="9272"/>
                    <a:pt x="4045" y="7921"/>
                    <a:pt x="4651" y="6420"/>
                  </a:cubicBezTo>
                  <a:cubicBezTo>
                    <a:pt x="5769" y="3621"/>
                    <a:pt x="6301" y="471"/>
                    <a:pt x="5247" y="46"/>
                  </a:cubicBezTo>
                  <a:cubicBezTo>
                    <a:pt x="5170" y="15"/>
                    <a:pt x="5090" y="0"/>
                    <a:pt x="5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24"/>
            <p:cNvSpPr/>
            <p:nvPr/>
          </p:nvSpPr>
          <p:spPr>
            <a:xfrm>
              <a:off x="5280375" y="3630575"/>
              <a:ext cx="309425" cy="99675"/>
            </a:xfrm>
            <a:custGeom>
              <a:rect b="b" l="l" r="r" t="t"/>
              <a:pathLst>
                <a:path extrusionOk="0" h="3987" w="12377">
                  <a:moveTo>
                    <a:pt x="8578" y="188"/>
                  </a:moveTo>
                  <a:cubicBezTo>
                    <a:pt x="9195" y="188"/>
                    <a:pt x="9780" y="220"/>
                    <a:pt x="10290" y="295"/>
                  </a:cubicBezTo>
                  <a:cubicBezTo>
                    <a:pt x="11408" y="465"/>
                    <a:pt x="12078" y="784"/>
                    <a:pt x="12132" y="1199"/>
                  </a:cubicBezTo>
                  <a:cubicBezTo>
                    <a:pt x="12185" y="1603"/>
                    <a:pt x="11621" y="2104"/>
                    <a:pt x="10588" y="2551"/>
                  </a:cubicBezTo>
                  <a:cubicBezTo>
                    <a:pt x="9514" y="3029"/>
                    <a:pt x="8045" y="3412"/>
                    <a:pt x="6449" y="3625"/>
                  </a:cubicBezTo>
                  <a:cubicBezTo>
                    <a:pt x="5515" y="3752"/>
                    <a:pt x="4653" y="3809"/>
                    <a:pt x="3889" y="3809"/>
                  </a:cubicBezTo>
                  <a:cubicBezTo>
                    <a:pt x="1773" y="3809"/>
                    <a:pt x="408" y="3374"/>
                    <a:pt x="330" y="2795"/>
                  </a:cubicBezTo>
                  <a:cubicBezTo>
                    <a:pt x="277" y="2380"/>
                    <a:pt x="840" y="1891"/>
                    <a:pt x="1862" y="1433"/>
                  </a:cubicBezTo>
                  <a:cubicBezTo>
                    <a:pt x="2948" y="965"/>
                    <a:pt x="4416" y="582"/>
                    <a:pt x="6012" y="369"/>
                  </a:cubicBezTo>
                  <a:cubicBezTo>
                    <a:pt x="6906" y="241"/>
                    <a:pt x="7779" y="188"/>
                    <a:pt x="8578" y="188"/>
                  </a:cubicBezTo>
                  <a:close/>
                  <a:moveTo>
                    <a:pt x="8576" y="1"/>
                  </a:moveTo>
                  <a:cubicBezTo>
                    <a:pt x="7769" y="1"/>
                    <a:pt x="6889" y="63"/>
                    <a:pt x="5981" y="188"/>
                  </a:cubicBezTo>
                  <a:cubicBezTo>
                    <a:pt x="3001" y="593"/>
                    <a:pt x="0" y="1688"/>
                    <a:pt x="149" y="2816"/>
                  </a:cubicBezTo>
                  <a:cubicBezTo>
                    <a:pt x="256" y="3625"/>
                    <a:pt x="1883" y="3987"/>
                    <a:pt x="3895" y="3987"/>
                  </a:cubicBezTo>
                  <a:cubicBezTo>
                    <a:pt x="4714" y="3987"/>
                    <a:pt x="5608" y="3923"/>
                    <a:pt x="6481" y="3806"/>
                  </a:cubicBezTo>
                  <a:cubicBezTo>
                    <a:pt x="8088" y="3583"/>
                    <a:pt x="9578" y="3199"/>
                    <a:pt x="10663" y="2721"/>
                  </a:cubicBezTo>
                  <a:cubicBezTo>
                    <a:pt x="11791" y="2220"/>
                    <a:pt x="12376" y="1678"/>
                    <a:pt x="12312" y="1167"/>
                  </a:cubicBezTo>
                  <a:cubicBezTo>
                    <a:pt x="12238" y="667"/>
                    <a:pt x="11536" y="295"/>
                    <a:pt x="10312" y="113"/>
                  </a:cubicBezTo>
                  <a:cubicBezTo>
                    <a:pt x="9793" y="39"/>
                    <a:pt x="9208" y="1"/>
                    <a:pt x="8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24"/>
            <p:cNvSpPr/>
            <p:nvPr/>
          </p:nvSpPr>
          <p:spPr>
            <a:xfrm>
              <a:off x="5423750" y="3666125"/>
              <a:ext cx="28775" cy="28475"/>
            </a:xfrm>
            <a:custGeom>
              <a:rect b="b" l="l" r="r" t="t"/>
              <a:pathLst>
                <a:path extrusionOk="0" h="1139" w="1151">
                  <a:moveTo>
                    <a:pt x="575" y="1"/>
                  </a:moveTo>
                  <a:cubicBezTo>
                    <a:pt x="256" y="1"/>
                    <a:pt x="1" y="256"/>
                    <a:pt x="1" y="564"/>
                  </a:cubicBezTo>
                  <a:cubicBezTo>
                    <a:pt x="1" y="884"/>
                    <a:pt x="256" y="1139"/>
                    <a:pt x="575" y="1139"/>
                  </a:cubicBezTo>
                  <a:cubicBezTo>
                    <a:pt x="884" y="1139"/>
                    <a:pt x="1150" y="884"/>
                    <a:pt x="1150" y="564"/>
                  </a:cubicBezTo>
                  <a:cubicBezTo>
                    <a:pt x="1150" y="256"/>
                    <a:pt x="884" y="1"/>
                    <a:pt x="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24"/>
            <p:cNvSpPr/>
            <p:nvPr/>
          </p:nvSpPr>
          <p:spPr>
            <a:xfrm>
              <a:off x="5478825" y="3528325"/>
              <a:ext cx="28500" cy="28750"/>
            </a:xfrm>
            <a:custGeom>
              <a:rect b="b" l="l" r="r" t="t"/>
              <a:pathLst>
                <a:path extrusionOk="0" h="1150" w="1140">
                  <a:moveTo>
                    <a:pt x="565" y="0"/>
                  </a:moveTo>
                  <a:cubicBezTo>
                    <a:pt x="256" y="0"/>
                    <a:pt x="1" y="256"/>
                    <a:pt x="1" y="575"/>
                  </a:cubicBezTo>
                  <a:cubicBezTo>
                    <a:pt x="1" y="894"/>
                    <a:pt x="256" y="1150"/>
                    <a:pt x="565" y="1150"/>
                  </a:cubicBezTo>
                  <a:cubicBezTo>
                    <a:pt x="884" y="1150"/>
                    <a:pt x="1139" y="894"/>
                    <a:pt x="1139" y="575"/>
                  </a:cubicBezTo>
                  <a:cubicBezTo>
                    <a:pt x="1139" y="256"/>
                    <a:pt x="884" y="0"/>
                    <a:pt x="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24"/>
            <p:cNvSpPr/>
            <p:nvPr/>
          </p:nvSpPr>
          <p:spPr>
            <a:xfrm>
              <a:off x="5367875" y="3808450"/>
              <a:ext cx="28525" cy="28500"/>
            </a:xfrm>
            <a:custGeom>
              <a:rect b="b" l="l" r="r" t="t"/>
              <a:pathLst>
                <a:path extrusionOk="0" h="1140" w="1141">
                  <a:moveTo>
                    <a:pt x="576" y="1"/>
                  </a:moveTo>
                  <a:cubicBezTo>
                    <a:pt x="256" y="1"/>
                    <a:pt x="1" y="256"/>
                    <a:pt x="1" y="565"/>
                  </a:cubicBezTo>
                  <a:cubicBezTo>
                    <a:pt x="1" y="884"/>
                    <a:pt x="256" y="1140"/>
                    <a:pt x="576" y="1140"/>
                  </a:cubicBezTo>
                  <a:cubicBezTo>
                    <a:pt x="885" y="1140"/>
                    <a:pt x="1140" y="884"/>
                    <a:pt x="1140" y="565"/>
                  </a:cubicBezTo>
                  <a:cubicBezTo>
                    <a:pt x="1140" y="256"/>
                    <a:pt x="885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97" name="Google Shape;397;p25"/>
          <p:cNvSpPr txBox="1"/>
          <p:nvPr>
            <p:ph idx="1" type="subTitle"/>
          </p:nvPr>
        </p:nvSpPr>
        <p:spPr>
          <a:xfrm>
            <a:off x="914875" y="2205950"/>
            <a:ext cx="19860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8" name="Google Shape;398;p25"/>
          <p:cNvSpPr txBox="1"/>
          <p:nvPr>
            <p:ph idx="2" type="subTitle"/>
          </p:nvPr>
        </p:nvSpPr>
        <p:spPr>
          <a:xfrm>
            <a:off x="3579000" y="2205950"/>
            <a:ext cx="19860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9" name="Google Shape;399;p25"/>
          <p:cNvSpPr txBox="1"/>
          <p:nvPr>
            <p:ph idx="3" type="subTitle"/>
          </p:nvPr>
        </p:nvSpPr>
        <p:spPr>
          <a:xfrm>
            <a:off x="914875" y="3886775"/>
            <a:ext cx="19860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0" name="Google Shape;400;p25"/>
          <p:cNvSpPr txBox="1"/>
          <p:nvPr>
            <p:ph idx="4" type="subTitle"/>
          </p:nvPr>
        </p:nvSpPr>
        <p:spPr>
          <a:xfrm>
            <a:off x="3579000" y="3886775"/>
            <a:ext cx="19860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1" name="Google Shape;401;p25"/>
          <p:cNvSpPr txBox="1"/>
          <p:nvPr>
            <p:ph idx="5" type="subTitle"/>
          </p:nvPr>
        </p:nvSpPr>
        <p:spPr>
          <a:xfrm>
            <a:off x="6243125" y="2205950"/>
            <a:ext cx="19860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2" name="Google Shape;402;p25"/>
          <p:cNvSpPr txBox="1"/>
          <p:nvPr>
            <p:ph idx="6" type="subTitle"/>
          </p:nvPr>
        </p:nvSpPr>
        <p:spPr>
          <a:xfrm>
            <a:off x="6243125" y="3886775"/>
            <a:ext cx="19860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3" name="Google Shape;403;p25"/>
          <p:cNvSpPr txBox="1"/>
          <p:nvPr>
            <p:ph idx="7" type="subTitle"/>
          </p:nvPr>
        </p:nvSpPr>
        <p:spPr>
          <a:xfrm>
            <a:off x="914875" y="1550450"/>
            <a:ext cx="1984200" cy="7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4" name="Google Shape;404;p25"/>
          <p:cNvSpPr txBox="1"/>
          <p:nvPr>
            <p:ph idx="8" type="subTitle"/>
          </p:nvPr>
        </p:nvSpPr>
        <p:spPr>
          <a:xfrm>
            <a:off x="3579000" y="1550450"/>
            <a:ext cx="1984200" cy="7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5" name="Google Shape;405;p25"/>
          <p:cNvSpPr txBox="1"/>
          <p:nvPr>
            <p:ph idx="9" type="subTitle"/>
          </p:nvPr>
        </p:nvSpPr>
        <p:spPr>
          <a:xfrm>
            <a:off x="6243125" y="1550450"/>
            <a:ext cx="1984200" cy="7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6" name="Google Shape;406;p25"/>
          <p:cNvSpPr txBox="1"/>
          <p:nvPr>
            <p:ph idx="13" type="subTitle"/>
          </p:nvPr>
        </p:nvSpPr>
        <p:spPr>
          <a:xfrm>
            <a:off x="914875" y="3231300"/>
            <a:ext cx="1984200" cy="7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7" name="Google Shape;407;p25"/>
          <p:cNvSpPr txBox="1"/>
          <p:nvPr>
            <p:ph idx="14" type="subTitle"/>
          </p:nvPr>
        </p:nvSpPr>
        <p:spPr>
          <a:xfrm>
            <a:off x="3579000" y="3231300"/>
            <a:ext cx="1984200" cy="7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8" name="Google Shape;408;p25"/>
          <p:cNvSpPr txBox="1"/>
          <p:nvPr>
            <p:ph idx="15" type="subTitle"/>
          </p:nvPr>
        </p:nvSpPr>
        <p:spPr>
          <a:xfrm>
            <a:off x="6243125" y="3231300"/>
            <a:ext cx="1984200" cy="7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09" name="Google Shape;409;p25"/>
          <p:cNvSpPr/>
          <p:nvPr/>
        </p:nvSpPr>
        <p:spPr>
          <a:xfrm rot="-7370329">
            <a:off x="-2129558" y="-2078109"/>
            <a:ext cx="3878087" cy="2976016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25"/>
          <p:cNvSpPr/>
          <p:nvPr/>
        </p:nvSpPr>
        <p:spPr>
          <a:xfrm rot="5033209">
            <a:off x="7821039" y="3829772"/>
            <a:ext cx="3878086" cy="2976021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1" name="Google Shape;411;p25"/>
          <p:cNvGrpSpPr/>
          <p:nvPr/>
        </p:nvGrpSpPr>
        <p:grpSpPr>
          <a:xfrm rot="9740317">
            <a:off x="179508" y="4343020"/>
            <a:ext cx="468846" cy="521982"/>
            <a:chOff x="5981675" y="3981625"/>
            <a:chExt cx="665001" cy="740400"/>
          </a:xfrm>
        </p:grpSpPr>
        <p:sp>
          <p:nvSpPr>
            <p:cNvPr id="412" name="Google Shape;412;p25"/>
            <p:cNvSpPr/>
            <p:nvPr/>
          </p:nvSpPr>
          <p:spPr>
            <a:xfrm>
              <a:off x="6198527" y="4220401"/>
              <a:ext cx="231196" cy="224845"/>
            </a:xfrm>
            <a:custGeom>
              <a:rect b="b" l="l" r="r" t="t"/>
              <a:pathLst>
                <a:path extrusionOk="0" h="2195" w="2257">
                  <a:moveTo>
                    <a:pt x="1116" y="0"/>
                  </a:moveTo>
                  <a:cubicBezTo>
                    <a:pt x="1103" y="0"/>
                    <a:pt x="1089" y="1"/>
                    <a:pt x="1076" y="1"/>
                  </a:cubicBezTo>
                  <a:cubicBezTo>
                    <a:pt x="469" y="33"/>
                    <a:pt x="0" y="554"/>
                    <a:pt x="33" y="1150"/>
                  </a:cubicBezTo>
                  <a:cubicBezTo>
                    <a:pt x="63" y="1738"/>
                    <a:pt x="542" y="2195"/>
                    <a:pt x="1123" y="2195"/>
                  </a:cubicBezTo>
                  <a:cubicBezTo>
                    <a:pt x="1142" y="2195"/>
                    <a:pt x="1162" y="2194"/>
                    <a:pt x="1182" y="2193"/>
                  </a:cubicBezTo>
                  <a:cubicBezTo>
                    <a:pt x="1788" y="2162"/>
                    <a:pt x="2256" y="1651"/>
                    <a:pt x="2225" y="1044"/>
                  </a:cubicBezTo>
                  <a:cubicBezTo>
                    <a:pt x="2193" y="451"/>
                    <a:pt x="1704" y="0"/>
                    <a:pt x="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3" name="Google Shape;413;p25"/>
            <p:cNvSpPr/>
            <p:nvPr/>
          </p:nvSpPr>
          <p:spPr>
            <a:xfrm>
              <a:off x="6014351" y="4019116"/>
              <a:ext cx="317241" cy="665828"/>
            </a:xfrm>
            <a:custGeom>
              <a:rect b="b" l="l" r="r" t="t"/>
              <a:pathLst>
                <a:path extrusionOk="0" h="6500" w="3097">
                  <a:moveTo>
                    <a:pt x="53" y="157"/>
                  </a:moveTo>
                  <a:cubicBezTo>
                    <a:pt x="55" y="159"/>
                    <a:pt x="58" y="161"/>
                    <a:pt x="61" y="163"/>
                  </a:cubicBezTo>
                  <a:lnTo>
                    <a:pt x="61" y="163"/>
                  </a:lnTo>
                  <a:cubicBezTo>
                    <a:pt x="58" y="160"/>
                    <a:pt x="55" y="158"/>
                    <a:pt x="53" y="157"/>
                  </a:cubicBezTo>
                  <a:close/>
                  <a:moveTo>
                    <a:pt x="83" y="0"/>
                  </a:moveTo>
                  <a:cubicBezTo>
                    <a:pt x="72" y="0"/>
                    <a:pt x="63" y="4"/>
                    <a:pt x="53" y="8"/>
                  </a:cubicBezTo>
                  <a:lnTo>
                    <a:pt x="0" y="93"/>
                  </a:lnTo>
                  <a:lnTo>
                    <a:pt x="85" y="83"/>
                  </a:lnTo>
                  <a:lnTo>
                    <a:pt x="128" y="157"/>
                  </a:lnTo>
                  <a:cubicBezTo>
                    <a:pt x="114" y="166"/>
                    <a:pt x="101" y="169"/>
                    <a:pt x="89" y="169"/>
                  </a:cubicBezTo>
                  <a:cubicBezTo>
                    <a:pt x="77" y="169"/>
                    <a:pt x="68" y="166"/>
                    <a:pt x="61" y="163"/>
                  </a:cubicBezTo>
                  <a:lnTo>
                    <a:pt x="61" y="163"/>
                  </a:lnTo>
                  <a:cubicBezTo>
                    <a:pt x="236" y="298"/>
                    <a:pt x="1828" y="1932"/>
                    <a:pt x="2895" y="3052"/>
                  </a:cubicBezTo>
                  <a:lnTo>
                    <a:pt x="1351" y="6425"/>
                  </a:lnTo>
                  <a:lnTo>
                    <a:pt x="1500" y="6500"/>
                  </a:lnTo>
                  <a:lnTo>
                    <a:pt x="3097" y="3020"/>
                  </a:lnTo>
                  <a:lnTo>
                    <a:pt x="3054" y="2977"/>
                  </a:lnTo>
                  <a:cubicBezTo>
                    <a:pt x="3044" y="2966"/>
                    <a:pt x="2330" y="2221"/>
                    <a:pt x="1618" y="1488"/>
                  </a:cubicBezTo>
                  <a:cubicBezTo>
                    <a:pt x="333" y="165"/>
                    <a:pt x="156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25"/>
            <p:cNvSpPr/>
            <p:nvPr/>
          </p:nvSpPr>
          <p:spPr>
            <a:xfrm>
              <a:off x="5981675" y="3981625"/>
              <a:ext cx="103562" cy="100591"/>
            </a:xfrm>
            <a:custGeom>
              <a:rect b="b" l="l" r="r" t="t"/>
              <a:pathLst>
                <a:path extrusionOk="0" h="982" w="1011">
                  <a:moveTo>
                    <a:pt x="517" y="0"/>
                  </a:moveTo>
                  <a:cubicBezTo>
                    <a:pt x="504" y="0"/>
                    <a:pt x="491" y="1"/>
                    <a:pt x="478" y="2"/>
                  </a:cubicBezTo>
                  <a:cubicBezTo>
                    <a:pt x="213" y="12"/>
                    <a:pt x="0" y="246"/>
                    <a:pt x="10" y="513"/>
                  </a:cubicBezTo>
                  <a:cubicBezTo>
                    <a:pt x="31" y="783"/>
                    <a:pt x="245" y="981"/>
                    <a:pt x="512" y="981"/>
                  </a:cubicBezTo>
                  <a:cubicBezTo>
                    <a:pt x="519" y="981"/>
                    <a:pt x="525" y="981"/>
                    <a:pt x="532" y="981"/>
                  </a:cubicBezTo>
                  <a:cubicBezTo>
                    <a:pt x="798" y="970"/>
                    <a:pt x="1011" y="736"/>
                    <a:pt x="1000" y="459"/>
                  </a:cubicBezTo>
                  <a:cubicBezTo>
                    <a:pt x="980" y="206"/>
                    <a:pt x="775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5" name="Google Shape;415;p25"/>
            <p:cNvSpPr/>
            <p:nvPr/>
          </p:nvSpPr>
          <p:spPr>
            <a:xfrm>
              <a:off x="6543012" y="4043701"/>
              <a:ext cx="103664" cy="100591"/>
            </a:xfrm>
            <a:custGeom>
              <a:rect b="b" l="l" r="r" t="t"/>
              <a:pathLst>
                <a:path extrusionOk="0" h="982" w="1012">
                  <a:moveTo>
                    <a:pt x="516" y="1"/>
                  </a:moveTo>
                  <a:cubicBezTo>
                    <a:pt x="504" y="1"/>
                    <a:pt x="492" y="1"/>
                    <a:pt x="479" y="2"/>
                  </a:cubicBezTo>
                  <a:cubicBezTo>
                    <a:pt x="203" y="13"/>
                    <a:pt x="0" y="247"/>
                    <a:pt x="11" y="513"/>
                  </a:cubicBezTo>
                  <a:cubicBezTo>
                    <a:pt x="21" y="782"/>
                    <a:pt x="243" y="982"/>
                    <a:pt x="511" y="982"/>
                  </a:cubicBezTo>
                  <a:cubicBezTo>
                    <a:pt x="518" y="982"/>
                    <a:pt x="525" y="981"/>
                    <a:pt x="532" y="981"/>
                  </a:cubicBezTo>
                  <a:cubicBezTo>
                    <a:pt x="799" y="971"/>
                    <a:pt x="1012" y="737"/>
                    <a:pt x="990" y="470"/>
                  </a:cubicBezTo>
                  <a:cubicBezTo>
                    <a:pt x="980" y="206"/>
                    <a:pt x="766" y="1"/>
                    <a:pt x="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6" name="Google Shape;416;p25"/>
            <p:cNvSpPr/>
            <p:nvPr/>
          </p:nvSpPr>
          <p:spPr>
            <a:xfrm>
              <a:off x="6103674" y="4620512"/>
              <a:ext cx="103664" cy="101513"/>
            </a:xfrm>
            <a:custGeom>
              <a:rect b="b" l="l" r="r" t="t"/>
              <a:pathLst>
                <a:path extrusionOk="0" h="991" w="1012">
                  <a:moveTo>
                    <a:pt x="499" y="1"/>
                  </a:moveTo>
                  <a:cubicBezTo>
                    <a:pt x="493" y="1"/>
                    <a:pt x="486" y="1"/>
                    <a:pt x="479" y="1"/>
                  </a:cubicBezTo>
                  <a:cubicBezTo>
                    <a:pt x="214" y="22"/>
                    <a:pt x="1" y="245"/>
                    <a:pt x="11" y="522"/>
                  </a:cubicBezTo>
                  <a:cubicBezTo>
                    <a:pt x="22" y="782"/>
                    <a:pt x="245" y="991"/>
                    <a:pt x="512" y="991"/>
                  </a:cubicBezTo>
                  <a:cubicBezTo>
                    <a:pt x="519" y="991"/>
                    <a:pt x="526" y="991"/>
                    <a:pt x="533" y="990"/>
                  </a:cubicBezTo>
                  <a:cubicBezTo>
                    <a:pt x="799" y="969"/>
                    <a:pt x="1011" y="746"/>
                    <a:pt x="990" y="469"/>
                  </a:cubicBezTo>
                  <a:cubicBezTo>
                    <a:pt x="980" y="209"/>
                    <a:pt x="757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7" name="Google Shape;417;p25"/>
            <p:cNvSpPr/>
            <p:nvPr/>
          </p:nvSpPr>
          <p:spPr>
            <a:xfrm>
              <a:off x="6368567" y="4090821"/>
              <a:ext cx="232323" cy="210401"/>
            </a:xfrm>
            <a:custGeom>
              <a:rect b="b" l="l" r="r" t="t"/>
              <a:pathLst>
                <a:path extrusionOk="0" h="2054" w="2268">
                  <a:moveTo>
                    <a:pt x="2150" y="0"/>
                  </a:moveTo>
                  <a:lnTo>
                    <a:pt x="0" y="1937"/>
                  </a:lnTo>
                  <a:lnTo>
                    <a:pt x="107" y="2054"/>
                  </a:lnTo>
                  <a:lnTo>
                    <a:pt x="2268" y="117"/>
                  </a:lnTo>
                  <a:lnTo>
                    <a:pt x="2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8" name="Google Shape;418;p25"/>
          <p:cNvGrpSpPr/>
          <p:nvPr/>
        </p:nvGrpSpPr>
        <p:grpSpPr>
          <a:xfrm>
            <a:off x="8320469" y="419370"/>
            <a:ext cx="307826" cy="240251"/>
            <a:chOff x="5008200" y="3598800"/>
            <a:chExt cx="163650" cy="127725"/>
          </a:xfrm>
        </p:grpSpPr>
        <p:sp>
          <p:nvSpPr>
            <p:cNvPr id="419" name="Google Shape;419;p25"/>
            <p:cNvSpPr/>
            <p:nvPr/>
          </p:nvSpPr>
          <p:spPr>
            <a:xfrm>
              <a:off x="5016975" y="3608375"/>
              <a:ext cx="142625" cy="104850"/>
            </a:xfrm>
            <a:custGeom>
              <a:rect b="b" l="l" r="r" t="t"/>
              <a:pathLst>
                <a:path extrusionOk="0" h="4194" w="5705">
                  <a:moveTo>
                    <a:pt x="4246" y="1"/>
                  </a:moveTo>
                  <a:lnTo>
                    <a:pt x="43" y="1874"/>
                  </a:lnTo>
                  <a:cubicBezTo>
                    <a:pt x="22" y="1895"/>
                    <a:pt x="1" y="1928"/>
                    <a:pt x="22" y="1959"/>
                  </a:cubicBezTo>
                  <a:cubicBezTo>
                    <a:pt x="30" y="1983"/>
                    <a:pt x="50" y="1995"/>
                    <a:pt x="73" y="1995"/>
                  </a:cubicBezTo>
                  <a:cubicBezTo>
                    <a:pt x="81" y="1995"/>
                    <a:pt x="88" y="1994"/>
                    <a:pt x="96" y="1991"/>
                  </a:cubicBezTo>
                  <a:lnTo>
                    <a:pt x="4236" y="140"/>
                  </a:lnTo>
                  <a:lnTo>
                    <a:pt x="5577" y="4162"/>
                  </a:lnTo>
                  <a:cubicBezTo>
                    <a:pt x="5587" y="4184"/>
                    <a:pt x="5609" y="4194"/>
                    <a:pt x="5630" y="4194"/>
                  </a:cubicBezTo>
                  <a:lnTo>
                    <a:pt x="5651" y="4194"/>
                  </a:lnTo>
                  <a:cubicBezTo>
                    <a:pt x="5684" y="4184"/>
                    <a:pt x="5705" y="4151"/>
                    <a:pt x="5694" y="4120"/>
                  </a:cubicBezTo>
                  <a:lnTo>
                    <a:pt x="4332" y="44"/>
                  </a:lnTo>
                  <a:cubicBezTo>
                    <a:pt x="4321" y="22"/>
                    <a:pt x="4310" y="12"/>
                    <a:pt x="4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0" name="Google Shape;420;p25"/>
            <p:cNvSpPr/>
            <p:nvPr/>
          </p:nvSpPr>
          <p:spPr>
            <a:xfrm>
              <a:off x="5008200" y="3644575"/>
              <a:ext cx="25025" cy="25025"/>
            </a:xfrm>
            <a:custGeom>
              <a:rect b="b" l="l" r="r" t="t"/>
              <a:pathLst>
                <a:path extrusionOk="0" h="1001" w="1001">
                  <a:moveTo>
                    <a:pt x="501" y="0"/>
                  </a:moveTo>
                  <a:cubicBezTo>
                    <a:pt x="224" y="0"/>
                    <a:pt x="0" y="224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7" y="1001"/>
                    <a:pt x="1001" y="778"/>
                    <a:pt x="1001" y="501"/>
                  </a:cubicBezTo>
                  <a:cubicBezTo>
                    <a:pt x="1001" y="224"/>
                    <a:pt x="777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25"/>
            <p:cNvSpPr/>
            <p:nvPr/>
          </p:nvSpPr>
          <p:spPr>
            <a:xfrm>
              <a:off x="5109825" y="3598800"/>
              <a:ext cx="25025" cy="25050"/>
            </a:xfrm>
            <a:custGeom>
              <a:rect b="b" l="l" r="r" t="t"/>
              <a:pathLst>
                <a:path extrusionOk="0" h="1002" w="1001">
                  <a:moveTo>
                    <a:pt x="501" y="1"/>
                  </a:moveTo>
                  <a:cubicBezTo>
                    <a:pt x="224" y="1"/>
                    <a:pt x="0" y="225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8" y="1001"/>
                    <a:pt x="1001" y="778"/>
                    <a:pt x="1001" y="501"/>
                  </a:cubicBezTo>
                  <a:cubicBezTo>
                    <a:pt x="1001" y="225"/>
                    <a:pt x="778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25"/>
            <p:cNvSpPr/>
            <p:nvPr/>
          </p:nvSpPr>
          <p:spPr>
            <a:xfrm>
              <a:off x="5146825" y="3701775"/>
              <a:ext cx="25025" cy="24750"/>
            </a:xfrm>
            <a:custGeom>
              <a:rect b="b" l="l" r="r" t="t"/>
              <a:pathLst>
                <a:path extrusionOk="0" h="990" w="1001">
                  <a:moveTo>
                    <a:pt x="500" y="1"/>
                  </a:moveTo>
                  <a:cubicBezTo>
                    <a:pt x="223" y="1"/>
                    <a:pt x="0" y="224"/>
                    <a:pt x="0" y="490"/>
                  </a:cubicBezTo>
                  <a:cubicBezTo>
                    <a:pt x="0" y="767"/>
                    <a:pt x="223" y="990"/>
                    <a:pt x="500" y="990"/>
                  </a:cubicBezTo>
                  <a:cubicBezTo>
                    <a:pt x="776" y="990"/>
                    <a:pt x="1000" y="767"/>
                    <a:pt x="1000" y="490"/>
                  </a:cubicBezTo>
                  <a:cubicBezTo>
                    <a:pt x="1000" y="224"/>
                    <a:pt x="776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25" name="Google Shape;425;p26"/>
          <p:cNvSpPr/>
          <p:nvPr/>
        </p:nvSpPr>
        <p:spPr>
          <a:xfrm rot="-7099772">
            <a:off x="-1886965" y="4337702"/>
            <a:ext cx="3284395" cy="2520418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26"/>
          <p:cNvSpPr/>
          <p:nvPr/>
        </p:nvSpPr>
        <p:spPr>
          <a:xfrm rot="-7099772">
            <a:off x="7577910" y="-1567198"/>
            <a:ext cx="3284395" cy="2520418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7" name="Google Shape;427;p26"/>
          <p:cNvGrpSpPr/>
          <p:nvPr/>
        </p:nvGrpSpPr>
        <p:grpSpPr>
          <a:xfrm>
            <a:off x="362088" y="368137"/>
            <a:ext cx="307829" cy="342731"/>
            <a:chOff x="5981675" y="3981625"/>
            <a:chExt cx="665001" cy="740400"/>
          </a:xfrm>
        </p:grpSpPr>
        <p:sp>
          <p:nvSpPr>
            <p:cNvPr id="428" name="Google Shape;428;p26"/>
            <p:cNvSpPr/>
            <p:nvPr/>
          </p:nvSpPr>
          <p:spPr>
            <a:xfrm>
              <a:off x="6198527" y="4220401"/>
              <a:ext cx="231196" cy="224845"/>
            </a:xfrm>
            <a:custGeom>
              <a:rect b="b" l="l" r="r" t="t"/>
              <a:pathLst>
                <a:path extrusionOk="0" h="2195" w="2257">
                  <a:moveTo>
                    <a:pt x="1116" y="0"/>
                  </a:moveTo>
                  <a:cubicBezTo>
                    <a:pt x="1103" y="0"/>
                    <a:pt x="1089" y="1"/>
                    <a:pt x="1076" y="1"/>
                  </a:cubicBezTo>
                  <a:cubicBezTo>
                    <a:pt x="469" y="33"/>
                    <a:pt x="0" y="554"/>
                    <a:pt x="33" y="1150"/>
                  </a:cubicBezTo>
                  <a:cubicBezTo>
                    <a:pt x="63" y="1738"/>
                    <a:pt x="542" y="2195"/>
                    <a:pt x="1123" y="2195"/>
                  </a:cubicBezTo>
                  <a:cubicBezTo>
                    <a:pt x="1142" y="2195"/>
                    <a:pt x="1162" y="2194"/>
                    <a:pt x="1182" y="2193"/>
                  </a:cubicBezTo>
                  <a:cubicBezTo>
                    <a:pt x="1788" y="2162"/>
                    <a:pt x="2256" y="1651"/>
                    <a:pt x="2225" y="1044"/>
                  </a:cubicBezTo>
                  <a:cubicBezTo>
                    <a:pt x="2193" y="451"/>
                    <a:pt x="1704" y="0"/>
                    <a:pt x="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9" name="Google Shape;429;p26"/>
            <p:cNvSpPr/>
            <p:nvPr/>
          </p:nvSpPr>
          <p:spPr>
            <a:xfrm>
              <a:off x="6014351" y="4019116"/>
              <a:ext cx="317241" cy="665828"/>
            </a:xfrm>
            <a:custGeom>
              <a:rect b="b" l="l" r="r" t="t"/>
              <a:pathLst>
                <a:path extrusionOk="0" h="6500" w="3097">
                  <a:moveTo>
                    <a:pt x="53" y="157"/>
                  </a:moveTo>
                  <a:cubicBezTo>
                    <a:pt x="55" y="159"/>
                    <a:pt x="58" y="161"/>
                    <a:pt x="61" y="163"/>
                  </a:cubicBezTo>
                  <a:lnTo>
                    <a:pt x="61" y="163"/>
                  </a:lnTo>
                  <a:cubicBezTo>
                    <a:pt x="58" y="160"/>
                    <a:pt x="55" y="158"/>
                    <a:pt x="53" y="157"/>
                  </a:cubicBezTo>
                  <a:close/>
                  <a:moveTo>
                    <a:pt x="83" y="0"/>
                  </a:moveTo>
                  <a:cubicBezTo>
                    <a:pt x="72" y="0"/>
                    <a:pt x="63" y="4"/>
                    <a:pt x="53" y="8"/>
                  </a:cubicBezTo>
                  <a:lnTo>
                    <a:pt x="0" y="93"/>
                  </a:lnTo>
                  <a:lnTo>
                    <a:pt x="85" y="83"/>
                  </a:lnTo>
                  <a:lnTo>
                    <a:pt x="128" y="157"/>
                  </a:lnTo>
                  <a:cubicBezTo>
                    <a:pt x="114" y="166"/>
                    <a:pt x="101" y="169"/>
                    <a:pt x="89" y="169"/>
                  </a:cubicBezTo>
                  <a:cubicBezTo>
                    <a:pt x="77" y="169"/>
                    <a:pt x="68" y="166"/>
                    <a:pt x="61" y="163"/>
                  </a:cubicBezTo>
                  <a:lnTo>
                    <a:pt x="61" y="163"/>
                  </a:lnTo>
                  <a:cubicBezTo>
                    <a:pt x="236" y="298"/>
                    <a:pt x="1828" y="1932"/>
                    <a:pt x="2895" y="3052"/>
                  </a:cubicBezTo>
                  <a:lnTo>
                    <a:pt x="1351" y="6425"/>
                  </a:lnTo>
                  <a:lnTo>
                    <a:pt x="1500" y="6500"/>
                  </a:lnTo>
                  <a:lnTo>
                    <a:pt x="3097" y="3020"/>
                  </a:lnTo>
                  <a:lnTo>
                    <a:pt x="3054" y="2977"/>
                  </a:lnTo>
                  <a:cubicBezTo>
                    <a:pt x="3044" y="2966"/>
                    <a:pt x="2330" y="2221"/>
                    <a:pt x="1618" y="1488"/>
                  </a:cubicBezTo>
                  <a:cubicBezTo>
                    <a:pt x="333" y="165"/>
                    <a:pt x="156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0" name="Google Shape;430;p26"/>
            <p:cNvSpPr/>
            <p:nvPr/>
          </p:nvSpPr>
          <p:spPr>
            <a:xfrm>
              <a:off x="5981675" y="3981625"/>
              <a:ext cx="103562" cy="100591"/>
            </a:xfrm>
            <a:custGeom>
              <a:rect b="b" l="l" r="r" t="t"/>
              <a:pathLst>
                <a:path extrusionOk="0" h="982" w="1011">
                  <a:moveTo>
                    <a:pt x="517" y="0"/>
                  </a:moveTo>
                  <a:cubicBezTo>
                    <a:pt x="504" y="0"/>
                    <a:pt x="491" y="1"/>
                    <a:pt x="478" y="2"/>
                  </a:cubicBezTo>
                  <a:cubicBezTo>
                    <a:pt x="213" y="12"/>
                    <a:pt x="0" y="246"/>
                    <a:pt x="10" y="513"/>
                  </a:cubicBezTo>
                  <a:cubicBezTo>
                    <a:pt x="31" y="783"/>
                    <a:pt x="245" y="981"/>
                    <a:pt x="512" y="981"/>
                  </a:cubicBezTo>
                  <a:cubicBezTo>
                    <a:pt x="519" y="981"/>
                    <a:pt x="525" y="981"/>
                    <a:pt x="532" y="981"/>
                  </a:cubicBezTo>
                  <a:cubicBezTo>
                    <a:pt x="798" y="970"/>
                    <a:pt x="1011" y="736"/>
                    <a:pt x="1000" y="459"/>
                  </a:cubicBezTo>
                  <a:cubicBezTo>
                    <a:pt x="980" y="206"/>
                    <a:pt x="775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1" name="Google Shape;431;p26"/>
            <p:cNvSpPr/>
            <p:nvPr/>
          </p:nvSpPr>
          <p:spPr>
            <a:xfrm>
              <a:off x="6543012" y="4043701"/>
              <a:ext cx="103664" cy="100591"/>
            </a:xfrm>
            <a:custGeom>
              <a:rect b="b" l="l" r="r" t="t"/>
              <a:pathLst>
                <a:path extrusionOk="0" h="982" w="1012">
                  <a:moveTo>
                    <a:pt x="516" y="1"/>
                  </a:moveTo>
                  <a:cubicBezTo>
                    <a:pt x="504" y="1"/>
                    <a:pt x="492" y="1"/>
                    <a:pt x="479" y="2"/>
                  </a:cubicBezTo>
                  <a:cubicBezTo>
                    <a:pt x="203" y="13"/>
                    <a:pt x="0" y="247"/>
                    <a:pt x="11" y="513"/>
                  </a:cubicBezTo>
                  <a:cubicBezTo>
                    <a:pt x="21" y="782"/>
                    <a:pt x="243" y="982"/>
                    <a:pt x="511" y="982"/>
                  </a:cubicBezTo>
                  <a:cubicBezTo>
                    <a:pt x="518" y="982"/>
                    <a:pt x="525" y="981"/>
                    <a:pt x="532" y="981"/>
                  </a:cubicBezTo>
                  <a:cubicBezTo>
                    <a:pt x="799" y="971"/>
                    <a:pt x="1012" y="737"/>
                    <a:pt x="990" y="470"/>
                  </a:cubicBezTo>
                  <a:cubicBezTo>
                    <a:pt x="980" y="206"/>
                    <a:pt x="766" y="1"/>
                    <a:pt x="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26"/>
            <p:cNvSpPr/>
            <p:nvPr/>
          </p:nvSpPr>
          <p:spPr>
            <a:xfrm>
              <a:off x="6103674" y="4620512"/>
              <a:ext cx="103664" cy="101513"/>
            </a:xfrm>
            <a:custGeom>
              <a:rect b="b" l="l" r="r" t="t"/>
              <a:pathLst>
                <a:path extrusionOk="0" h="991" w="1012">
                  <a:moveTo>
                    <a:pt x="499" y="1"/>
                  </a:moveTo>
                  <a:cubicBezTo>
                    <a:pt x="493" y="1"/>
                    <a:pt x="486" y="1"/>
                    <a:pt x="479" y="1"/>
                  </a:cubicBezTo>
                  <a:cubicBezTo>
                    <a:pt x="214" y="22"/>
                    <a:pt x="1" y="245"/>
                    <a:pt x="11" y="522"/>
                  </a:cubicBezTo>
                  <a:cubicBezTo>
                    <a:pt x="22" y="782"/>
                    <a:pt x="245" y="991"/>
                    <a:pt x="512" y="991"/>
                  </a:cubicBezTo>
                  <a:cubicBezTo>
                    <a:pt x="519" y="991"/>
                    <a:pt x="526" y="991"/>
                    <a:pt x="533" y="990"/>
                  </a:cubicBezTo>
                  <a:cubicBezTo>
                    <a:pt x="799" y="969"/>
                    <a:pt x="1011" y="746"/>
                    <a:pt x="990" y="469"/>
                  </a:cubicBezTo>
                  <a:cubicBezTo>
                    <a:pt x="980" y="209"/>
                    <a:pt x="757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3" name="Google Shape;433;p26"/>
            <p:cNvSpPr/>
            <p:nvPr/>
          </p:nvSpPr>
          <p:spPr>
            <a:xfrm>
              <a:off x="6368567" y="4090821"/>
              <a:ext cx="232323" cy="210401"/>
            </a:xfrm>
            <a:custGeom>
              <a:rect b="b" l="l" r="r" t="t"/>
              <a:pathLst>
                <a:path extrusionOk="0" h="2054" w="2268">
                  <a:moveTo>
                    <a:pt x="2150" y="0"/>
                  </a:moveTo>
                  <a:lnTo>
                    <a:pt x="0" y="1937"/>
                  </a:lnTo>
                  <a:lnTo>
                    <a:pt x="107" y="2054"/>
                  </a:lnTo>
                  <a:lnTo>
                    <a:pt x="2268" y="117"/>
                  </a:lnTo>
                  <a:lnTo>
                    <a:pt x="2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4" name="Google Shape;434;p26"/>
          <p:cNvGrpSpPr/>
          <p:nvPr/>
        </p:nvGrpSpPr>
        <p:grpSpPr>
          <a:xfrm rot="-4409862">
            <a:off x="8570889" y="4601674"/>
            <a:ext cx="307823" cy="240248"/>
            <a:chOff x="5008200" y="3598800"/>
            <a:chExt cx="163650" cy="127725"/>
          </a:xfrm>
        </p:grpSpPr>
        <p:sp>
          <p:nvSpPr>
            <p:cNvPr id="435" name="Google Shape;435;p26"/>
            <p:cNvSpPr/>
            <p:nvPr/>
          </p:nvSpPr>
          <p:spPr>
            <a:xfrm>
              <a:off x="5016975" y="3608375"/>
              <a:ext cx="142625" cy="104850"/>
            </a:xfrm>
            <a:custGeom>
              <a:rect b="b" l="l" r="r" t="t"/>
              <a:pathLst>
                <a:path extrusionOk="0" h="4194" w="5705">
                  <a:moveTo>
                    <a:pt x="4246" y="1"/>
                  </a:moveTo>
                  <a:lnTo>
                    <a:pt x="43" y="1874"/>
                  </a:lnTo>
                  <a:cubicBezTo>
                    <a:pt x="22" y="1895"/>
                    <a:pt x="1" y="1928"/>
                    <a:pt x="22" y="1959"/>
                  </a:cubicBezTo>
                  <a:cubicBezTo>
                    <a:pt x="30" y="1983"/>
                    <a:pt x="50" y="1995"/>
                    <a:pt x="73" y="1995"/>
                  </a:cubicBezTo>
                  <a:cubicBezTo>
                    <a:pt x="81" y="1995"/>
                    <a:pt x="88" y="1994"/>
                    <a:pt x="96" y="1991"/>
                  </a:cubicBezTo>
                  <a:lnTo>
                    <a:pt x="4236" y="140"/>
                  </a:lnTo>
                  <a:lnTo>
                    <a:pt x="5577" y="4162"/>
                  </a:lnTo>
                  <a:cubicBezTo>
                    <a:pt x="5587" y="4184"/>
                    <a:pt x="5609" y="4194"/>
                    <a:pt x="5630" y="4194"/>
                  </a:cubicBezTo>
                  <a:lnTo>
                    <a:pt x="5651" y="4194"/>
                  </a:lnTo>
                  <a:cubicBezTo>
                    <a:pt x="5684" y="4184"/>
                    <a:pt x="5705" y="4151"/>
                    <a:pt x="5694" y="4120"/>
                  </a:cubicBezTo>
                  <a:lnTo>
                    <a:pt x="4332" y="44"/>
                  </a:lnTo>
                  <a:cubicBezTo>
                    <a:pt x="4321" y="22"/>
                    <a:pt x="4310" y="12"/>
                    <a:pt x="4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26"/>
            <p:cNvSpPr/>
            <p:nvPr/>
          </p:nvSpPr>
          <p:spPr>
            <a:xfrm>
              <a:off x="5008200" y="3644575"/>
              <a:ext cx="25025" cy="25025"/>
            </a:xfrm>
            <a:custGeom>
              <a:rect b="b" l="l" r="r" t="t"/>
              <a:pathLst>
                <a:path extrusionOk="0" h="1001" w="1001">
                  <a:moveTo>
                    <a:pt x="501" y="0"/>
                  </a:moveTo>
                  <a:cubicBezTo>
                    <a:pt x="224" y="0"/>
                    <a:pt x="0" y="224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7" y="1001"/>
                    <a:pt x="1001" y="778"/>
                    <a:pt x="1001" y="501"/>
                  </a:cubicBezTo>
                  <a:cubicBezTo>
                    <a:pt x="1001" y="224"/>
                    <a:pt x="777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7" name="Google Shape;437;p26"/>
            <p:cNvSpPr/>
            <p:nvPr/>
          </p:nvSpPr>
          <p:spPr>
            <a:xfrm>
              <a:off x="5109825" y="3598800"/>
              <a:ext cx="25025" cy="25050"/>
            </a:xfrm>
            <a:custGeom>
              <a:rect b="b" l="l" r="r" t="t"/>
              <a:pathLst>
                <a:path extrusionOk="0" h="1002" w="1001">
                  <a:moveTo>
                    <a:pt x="501" y="1"/>
                  </a:moveTo>
                  <a:cubicBezTo>
                    <a:pt x="224" y="1"/>
                    <a:pt x="0" y="225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8" y="1001"/>
                    <a:pt x="1001" y="778"/>
                    <a:pt x="1001" y="501"/>
                  </a:cubicBezTo>
                  <a:cubicBezTo>
                    <a:pt x="1001" y="225"/>
                    <a:pt x="778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8" name="Google Shape;438;p26"/>
            <p:cNvSpPr/>
            <p:nvPr/>
          </p:nvSpPr>
          <p:spPr>
            <a:xfrm>
              <a:off x="5146825" y="3701775"/>
              <a:ext cx="25025" cy="24750"/>
            </a:xfrm>
            <a:custGeom>
              <a:rect b="b" l="l" r="r" t="t"/>
              <a:pathLst>
                <a:path extrusionOk="0" h="990" w="1001">
                  <a:moveTo>
                    <a:pt x="500" y="1"/>
                  </a:moveTo>
                  <a:cubicBezTo>
                    <a:pt x="223" y="1"/>
                    <a:pt x="0" y="224"/>
                    <a:pt x="0" y="490"/>
                  </a:cubicBezTo>
                  <a:cubicBezTo>
                    <a:pt x="0" y="767"/>
                    <a:pt x="223" y="990"/>
                    <a:pt x="500" y="990"/>
                  </a:cubicBezTo>
                  <a:cubicBezTo>
                    <a:pt x="776" y="990"/>
                    <a:pt x="1000" y="767"/>
                    <a:pt x="1000" y="490"/>
                  </a:cubicBezTo>
                  <a:cubicBezTo>
                    <a:pt x="1000" y="224"/>
                    <a:pt x="776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1"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1" name="Google Shape;441;p27"/>
          <p:cNvSpPr/>
          <p:nvPr/>
        </p:nvSpPr>
        <p:spPr>
          <a:xfrm rot="-377309">
            <a:off x="7441061" y="-630427"/>
            <a:ext cx="2546880" cy="2017594"/>
          </a:xfrm>
          <a:custGeom>
            <a:rect b="b" l="l" r="r" t="t"/>
            <a:pathLst>
              <a:path extrusionOk="0" h="9544" w="12048">
                <a:moveTo>
                  <a:pt x="4745" y="0"/>
                </a:moveTo>
                <a:cubicBezTo>
                  <a:pt x="3335" y="0"/>
                  <a:pt x="2030" y="354"/>
                  <a:pt x="1278" y="1095"/>
                </a:cubicBezTo>
                <a:cubicBezTo>
                  <a:pt x="1" y="2351"/>
                  <a:pt x="287" y="3681"/>
                  <a:pt x="1703" y="3915"/>
                </a:cubicBezTo>
                <a:cubicBezTo>
                  <a:pt x="3129" y="4150"/>
                  <a:pt x="5119" y="4320"/>
                  <a:pt x="5183" y="6352"/>
                </a:cubicBezTo>
                <a:cubicBezTo>
                  <a:pt x="5238" y="8126"/>
                  <a:pt x="5238" y="9543"/>
                  <a:pt x="6990" y="9543"/>
                </a:cubicBezTo>
                <a:cubicBezTo>
                  <a:pt x="7246" y="9543"/>
                  <a:pt x="7539" y="9513"/>
                  <a:pt x="7875" y="9449"/>
                </a:cubicBezTo>
                <a:cubicBezTo>
                  <a:pt x="10302" y="8981"/>
                  <a:pt x="12047" y="5235"/>
                  <a:pt x="10461" y="2542"/>
                </a:cubicBezTo>
                <a:cubicBezTo>
                  <a:pt x="9482" y="891"/>
                  <a:pt x="6982" y="0"/>
                  <a:pt x="47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2" name="Google Shape;442;p27"/>
          <p:cNvSpPr/>
          <p:nvPr/>
        </p:nvSpPr>
        <p:spPr>
          <a:xfrm rot="-9990115">
            <a:off x="-2010540" y="4019384"/>
            <a:ext cx="3284386" cy="2520402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3" name="Google Shape;443;p27"/>
          <p:cNvGrpSpPr/>
          <p:nvPr/>
        </p:nvGrpSpPr>
        <p:grpSpPr>
          <a:xfrm>
            <a:off x="8242471" y="4345787"/>
            <a:ext cx="463838" cy="516429"/>
            <a:chOff x="5981675" y="3981625"/>
            <a:chExt cx="665001" cy="740400"/>
          </a:xfrm>
        </p:grpSpPr>
        <p:sp>
          <p:nvSpPr>
            <p:cNvPr id="444" name="Google Shape;444;p27"/>
            <p:cNvSpPr/>
            <p:nvPr/>
          </p:nvSpPr>
          <p:spPr>
            <a:xfrm>
              <a:off x="6198527" y="4220401"/>
              <a:ext cx="231196" cy="224845"/>
            </a:xfrm>
            <a:custGeom>
              <a:rect b="b" l="l" r="r" t="t"/>
              <a:pathLst>
                <a:path extrusionOk="0" h="2195" w="2257">
                  <a:moveTo>
                    <a:pt x="1116" y="0"/>
                  </a:moveTo>
                  <a:cubicBezTo>
                    <a:pt x="1103" y="0"/>
                    <a:pt x="1089" y="1"/>
                    <a:pt x="1076" y="1"/>
                  </a:cubicBezTo>
                  <a:cubicBezTo>
                    <a:pt x="469" y="33"/>
                    <a:pt x="0" y="554"/>
                    <a:pt x="33" y="1150"/>
                  </a:cubicBezTo>
                  <a:cubicBezTo>
                    <a:pt x="63" y="1738"/>
                    <a:pt x="542" y="2195"/>
                    <a:pt x="1123" y="2195"/>
                  </a:cubicBezTo>
                  <a:cubicBezTo>
                    <a:pt x="1142" y="2195"/>
                    <a:pt x="1162" y="2194"/>
                    <a:pt x="1182" y="2193"/>
                  </a:cubicBezTo>
                  <a:cubicBezTo>
                    <a:pt x="1788" y="2162"/>
                    <a:pt x="2256" y="1651"/>
                    <a:pt x="2225" y="1044"/>
                  </a:cubicBezTo>
                  <a:cubicBezTo>
                    <a:pt x="2193" y="451"/>
                    <a:pt x="1704" y="0"/>
                    <a:pt x="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27"/>
            <p:cNvSpPr/>
            <p:nvPr/>
          </p:nvSpPr>
          <p:spPr>
            <a:xfrm>
              <a:off x="6014351" y="4019116"/>
              <a:ext cx="317241" cy="665828"/>
            </a:xfrm>
            <a:custGeom>
              <a:rect b="b" l="l" r="r" t="t"/>
              <a:pathLst>
                <a:path extrusionOk="0" h="6500" w="3097">
                  <a:moveTo>
                    <a:pt x="53" y="157"/>
                  </a:moveTo>
                  <a:cubicBezTo>
                    <a:pt x="55" y="159"/>
                    <a:pt x="58" y="161"/>
                    <a:pt x="61" y="163"/>
                  </a:cubicBezTo>
                  <a:lnTo>
                    <a:pt x="61" y="163"/>
                  </a:lnTo>
                  <a:cubicBezTo>
                    <a:pt x="58" y="160"/>
                    <a:pt x="55" y="158"/>
                    <a:pt x="53" y="157"/>
                  </a:cubicBezTo>
                  <a:close/>
                  <a:moveTo>
                    <a:pt x="83" y="0"/>
                  </a:moveTo>
                  <a:cubicBezTo>
                    <a:pt x="72" y="0"/>
                    <a:pt x="63" y="4"/>
                    <a:pt x="53" y="8"/>
                  </a:cubicBezTo>
                  <a:lnTo>
                    <a:pt x="0" y="93"/>
                  </a:lnTo>
                  <a:lnTo>
                    <a:pt x="85" y="83"/>
                  </a:lnTo>
                  <a:lnTo>
                    <a:pt x="128" y="157"/>
                  </a:lnTo>
                  <a:cubicBezTo>
                    <a:pt x="114" y="166"/>
                    <a:pt x="101" y="169"/>
                    <a:pt x="89" y="169"/>
                  </a:cubicBezTo>
                  <a:cubicBezTo>
                    <a:pt x="77" y="169"/>
                    <a:pt x="68" y="166"/>
                    <a:pt x="61" y="163"/>
                  </a:cubicBezTo>
                  <a:lnTo>
                    <a:pt x="61" y="163"/>
                  </a:lnTo>
                  <a:cubicBezTo>
                    <a:pt x="236" y="298"/>
                    <a:pt x="1828" y="1932"/>
                    <a:pt x="2895" y="3052"/>
                  </a:cubicBezTo>
                  <a:lnTo>
                    <a:pt x="1351" y="6425"/>
                  </a:lnTo>
                  <a:lnTo>
                    <a:pt x="1500" y="6500"/>
                  </a:lnTo>
                  <a:lnTo>
                    <a:pt x="3097" y="3020"/>
                  </a:lnTo>
                  <a:lnTo>
                    <a:pt x="3054" y="2977"/>
                  </a:lnTo>
                  <a:cubicBezTo>
                    <a:pt x="3044" y="2966"/>
                    <a:pt x="2330" y="2221"/>
                    <a:pt x="1618" y="1488"/>
                  </a:cubicBezTo>
                  <a:cubicBezTo>
                    <a:pt x="333" y="165"/>
                    <a:pt x="156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6" name="Google Shape;446;p27"/>
            <p:cNvSpPr/>
            <p:nvPr/>
          </p:nvSpPr>
          <p:spPr>
            <a:xfrm>
              <a:off x="5981675" y="3981625"/>
              <a:ext cx="103562" cy="100591"/>
            </a:xfrm>
            <a:custGeom>
              <a:rect b="b" l="l" r="r" t="t"/>
              <a:pathLst>
                <a:path extrusionOk="0" h="982" w="1011">
                  <a:moveTo>
                    <a:pt x="517" y="0"/>
                  </a:moveTo>
                  <a:cubicBezTo>
                    <a:pt x="504" y="0"/>
                    <a:pt x="491" y="1"/>
                    <a:pt x="478" y="2"/>
                  </a:cubicBezTo>
                  <a:cubicBezTo>
                    <a:pt x="213" y="12"/>
                    <a:pt x="0" y="246"/>
                    <a:pt x="10" y="513"/>
                  </a:cubicBezTo>
                  <a:cubicBezTo>
                    <a:pt x="31" y="783"/>
                    <a:pt x="245" y="981"/>
                    <a:pt x="512" y="981"/>
                  </a:cubicBezTo>
                  <a:cubicBezTo>
                    <a:pt x="519" y="981"/>
                    <a:pt x="525" y="981"/>
                    <a:pt x="532" y="981"/>
                  </a:cubicBezTo>
                  <a:cubicBezTo>
                    <a:pt x="798" y="970"/>
                    <a:pt x="1011" y="736"/>
                    <a:pt x="1000" y="459"/>
                  </a:cubicBezTo>
                  <a:cubicBezTo>
                    <a:pt x="980" y="206"/>
                    <a:pt x="775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7" name="Google Shape;447;p27"/>
            <p:cNvSpPr/>
            <p:nvPr/>
          </p:nvSpPr>
          <p:spPr>
            <a:xfrm>
              <a:off x="6543012" y="4043701"/>
              <a:ext cx="103664" cy="100591"/>
            </a:xfrm>
            <a:custGeom>
              <a:rect b="b" l="l" r="r" t="t"/>
              <a:pathLst>
                <a:path extrusionOk="0" h="982" w="1012">
                  <a:moveTo>
                    <a:pt x="516" y="1"/>
                  </a:moveTo>
                  <a:cubicBezTo>
                    <a:pt x="504" y="1"/>
                    <a:pt x="492" y="1"/>
                    <a:pt x="479" y="2"/>
                  </a:cubicBezTo>
                  <a:cubicBezTo>
                    <a:pt x="203" y="13"/>
                    <a:pt x="0" y="247"/>
                    <a:pt x="11" y="513"/>
                  </a:cubicBezTo>
                  <a:cubicBezTo>
                    <a:pt x="21" y="782"/>
                    <a:pt x="243" y="982"/>
                    <a:pt x="511" y="982"/>
                  </a:cubicBezTo>
                  <a:cubicBezTo>
                    <a:pt x="518" y="982"/>
                    <a:pt x="525" y="981"/>
                    <a:pt x="532" y="981"/>
                  </a:cubicBezTo>
                  <a:cubicBezTo>
                    <a:pt x="799" y="971"/>
                    <a:pt x="1012" y="737"/>
                    <a:pt x="990" y="470"/>
                  </a:cubicBezTo>
                  <a:cubicBezTo>
                    <a:pt x="980" y="206"/>
                    <a:pt x="766" y="1"/>
                    <a:pt x="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8" name="Google Shape;448;p27"/>
            <p:cNvSpPr/>
            <p:nvPr/>
          </p:nvSpPr>
          <p:spPr>
            <a:xfrm>
              <a:off x="6103674" y="4620512"/>
              <a:ext cx="103664" cy="101513"/>
            </a:xfrm>
            <a:custGeom>
              <a:rect b="b" l="l" r="r" t="t"/>
              <a:pathLst>
                <a:path extrusionOk="0" h="991" w="1012">
                  <a:moveTo>
                    <a:pt x="499" y="1"/>
                  </a:moveTo>
                  <a:cubicBezTo>
                    <a:pt x="493" y="1"/>
                    <a:pt x="486" y="1"/>
                    <a:pt x="479" y="1"/>
                  </a:cubicBezTo>
                  <a:cubicBezTo>
                    <a:pt x="214" y="22"/>
                    <a:pt x="1" y="245"/>
                    <a:pt x="11" y="522"/>
                  </a:cubicBezTo>
                  <a:cubicBezTo>
                    <a:pt x="22" y="782"/>
                    <a:pt x="245" y="991"/>
                    <a:pt x="512" y="991"/>
                  </a:cubicBezTo>
                  <a:cubicBezTo>
                    <a:pt x="519" y="991"/>
                    <a:pt x="526" y="991"/>
                    <a:pt x="533" y="990"/>
                  </a:cubicBezTo>
                  <a:cubicBezTo>
                    <a:pt x="799" y="969"/>
                    <a:pt x="1011" y="746"/>
                    <a:pt x="990" y="469"/>
                  </a:cubicBezTo>
                  <a:cubicBezTo>
                    <a:pt x="980" y="209"/>
                    <a:pt x="757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27"/>
            <p:cNvSpPr/>
            <p:nvPr/>
          </p:nvSpPr>
          <p:spPr>
            <a:xfrm>
              <a:off x="6368567" y="4090821"/>
              <a:ext cx="232323" cy="210401"/>
            </a:xfrm>
            <a:custGeom>
              <a:rect b="b" l="l" r="r" t="t"/>
              <a:pathLst>
                <a:path extrusionOk="0" h="2054" w="2268">
                  <a:moveTo>
                    <a:pt x="2150" y="0"/>
                  </a:moveTo>
                  <a:lnTo>
                    <a:pt x="0" y="1937"/>
                  </a:lnTo>
                  <a:lnTo>
                    <a:pt x="107" y="2054"/>
                  </a:lnTo>
                  <a:lnTo>
                    <a:pt x="2268" y="117"/>
                  </a:lnTo>
                  <a:lnTo>
                    <a:pt x="2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0" name="Google Shape;450;p27"/>
          <p:cNvGrpSpPr/>
          <p:nvPr/>
        </p:nvGrpSpPr>
        <p:grpSpPr>
          <a:xfrm rot="-2292872">
            <a:off x="405391" y="419592"/>
            <a:ext cx="307825" cy="240250"/>
            <a:chOff x="5008200" y="3598800"/>
            <a:chExt cx="163650" cy="127725"/>
          </a:xfrm>
        </p:grpSpPr>
        <p:sp>
          <p:nvSpPr>
            <p:cNvPr id="451" name="Google Shape;451;p27"/>
            <p:cNvSpPr/>
            <p:nvPr/>
          </p:nvSpPr>
          <p:spPr>
            <a:xfrm>
              <a:off x="5016975" y="3608375"/>
              <a:ext cx="142625" cy="104850"/>
            </a:xfrm>
            <a:custGeom>
              <a:rect b="b" l="l" r="r" t="t"/>
              <a:pathLst>
                <a:path extrusionOk="0" h="4194" w="5705">
                  <a:moveTo>
                    <a:pt x="4246" y="1"/>
                  </a:moveTo>
                  <a:lnTo>
                    <a:pt x="43" y="1874"/>
                  </a:lnTo>
                  <a:cubicBezTo>
                    <a:pt x="22" y="1895"/>
                    <a:pt x="1" y="1928"/>
                    <a:pt x="22" y="1959"/>
                  </a:cubicBezTo>
                  <a:cubicBezTo>
                    <a:pt x="30" y="1983"/>
                    <a:pt x="50" y="1995"/>
                    <a:pt x="73" y="1995"/>
                  </a:cubicBezTo>
                  <a:cubicBezTo>
                    <a:pt x="81" y="1995"/>
                    <a:pt x="88" y="1994"/>
                    <a:pt x="96" y="1991"/>
                  </a:cubicBezTo>
                  <a:lnTo>
                    <a:pt x="4236" y="140"/>
                  </a:lnTo>
                  <a:lnTo>
                    <a:pt x="5577" y="4162"/>
                  </a:lnTo>
                  <a:cubicBezTo>
                    <a:pt x="5587" y="4184"/>
                    <a:pt x="5609" y="4194"/>
                    <a:pt x="5630" y="4194"/>
                  </a:cubicBezTo>
                  <a:lnTo>
                    <a:pt x="5651" y="4194"/>
                  </a:lnTo>
                  <a:cubicBezTo>
                    <a:pt x="5684" y="4184"/>
                    <a:pt x="5705" y="4151"/>
                    <a:pt x="5694" y="4120"/>
                  </a:cubicBezTo>
                  <a:lnTo>
                    <a:pt x="4332" y="44"/>
                  </a:lnTo>
                  <a:cubicBezTo>
                    <a:pt x="4321" y="22"/>
                    <a:pt x="4310" y="12"/>
                    <a:pt x="4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27"/>
            <p:cNvSpPr/>
            <p:nvPr/>
          </p:nvSpPr>
          <p:spPr>
            <a:xfrm>
              <a:off x="5008200" y="3644575"/>
              <a:ext cx="25025" cy="25025"/>
            </a:xfrm>
            <a:custGeom>
              <a:rect b="b" l="l" r="r" t="t"/>
              <a:pathLst>
                <a:path extrusionOk="0" h="1001" w="1001">
                  <a:moveTo>
                    <a:pt x="501" y="0"/>
                  </a:moveTo>
                  <a:cubicBezTo>
                    <a:pt x="224" y="0"/>
                    <a:pt x="0" y="224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7" y="1001"/>
                    <a:pt x="1001" y="778"/>
                    <a:pt x="1001" y="501"/>
                  </a:cubicBezTo>
                  <a:cubicBezTo>
                    <a:pt x="1001" y="224"/>
                    <a:pt x="777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27"/>
            <p:cNvSpPr/>
            <p:nvPr/>
          </p:nvSpPr>
          <p:spPr>
            <a:xfrm>
              <a:off x="5109825" y="3598800"/>
              <a:ext cx="25025" cy="25050"/>
            </a:xfrm>
            <a:custGeom>
              <a:rect b="b" l="l" r="r" t="t"/>
              <a:pathLst>
                <a:path extrusionOk="0" h="1002" w="1001">
                  <a:moveTo>
                    <a:pt x="501" y="1"/>
                  </a:moveTo>
                  <a:cubicBezTo>
                    <a:pt x="224" y="1"/>
                    <a:pt x="0" y="225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8" y="1001"/>
                    <a:pt x="1001" y="778"/>
                    <a:pt x="1001" y="501"/>
                  </a:cubicBezTo>
                  <a:cubicBezTo>
                    <a:pt x="1001" y="225"/>
                    <a:pt x="778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4" name="Google Shape;454;p27"/>
            <p:cNvSpPr/>
            <p:nvPr/>
          </p:nvSpPr>
          <p:spPr>
            <a:xfrm>
              <a:off x="5146825" y="3701775"/>
              <a:ext cx="25025" cy="24750"/>
            </a:xfrm>
            <a:custGeom>
              <a:rect b="b" l="l" r="r" t="t"/>
              <a:pathLst>
                <a:path extrusionOk="0" h="990" w="1001">
                  <a:moveTo>
                    <a:pt x="500" y="1"/>
                  </a:moveTo>
                  <a:cubicBezTo>
                    <a:pt x="223" y="1"/>
                    <a:pt x="0" y="224"/>
                    <a:pt x="0" y="490"/>
                  </a:cubicBezTo>
                  <a:cubicBezTo>
                    <a:pt x="0" y="767"/>
                    <a:pt x="223" y="990"/>
                    <a:pt x="500" y="990"/>
                  </a:cubicBezTo>
                  <a:cubicBezTo>
                    <a:pt x="776" y="990"/>
                    <a:pt x="1000" y="767"/>
                    <a:pt x="1000" y="490"/>
                  </a:cubicBezTo>
                  <a:cubicBezTo>
                    <a:pt x="1000" y="224"/>
                    <a:pt x="776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1_1"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57" name="Google Shape;457;p28"/>
          <p:cNvSpPr/>
          <p:nvPr/>
        </p:nvSpPr>
        <p:spPr>
          <a:xfrm rot="5195618">
            <a:off x="7218351" y="3859389"/>
            <a:ext cx="3034952" cy="2404206"/>
          </a:xfrm>
          <a:custGeom>
            <a:rect b="b" l="l" r="r" t="t"/>
            <a:pathLst>
              <a:path extrusionOk="0" h="9544" w="12048">
                <a:moveTo>
                  <a:pt x="4745" y="0"/>
                </a:moveTo>
                <a:cubicBezTo>
                  <a:pt x="3335" y="0"/>
                  <a:pt x="2030" y="354"/>
                  <a:pt x="1278" y="1095"/>
                </a:cubicBezTo>
                <a:cubicBezTo>
                  <a:pt x="1" y="2351"/>
                  <a:pt x="287" y="3681"/>
                  <a:pt x="1703" y="3915"/>
                </a:cubicBezTo>
                <a:cubicBezTo>
                  <a:pt x="3129" y="4150"/>
                  <a:pt x="5119" y="4320"/>
                  <a:pt x="5183" y="6352"/>
                </a:cubicBezTo>
                <a:cubicBezTo>
                  <a:pt x="5238" y="8126"/>
                  <a:pt x="5238" y="9543"/>
                  <a:pt x="6990" y="9543"/>
                </a:cubicBezTo>
                <a:cubicBezTo>
                  <a:pt x="7246" y="9543"/>
                  <a:pt x="7539" y="9513"/>
                  <a:pt x="7875" y="9449"/>
                </a:cubicBezTo>
                <a:cubicBezTo>
                  <a:pt x="10302" y="8981"/>
                  <a:pt x="12047" y="5235"/>
                  <a:pt x="10461" y="2542"/>
                </a:cubicBezTo>
                <a:cubicBezTo>
                  <a:pt x="9482" y="891"/>
                  <a:pt x="6982" y="0"/>
                  <a:pt x="47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28"/>
          <p:cNvSpPr/>
          <p:nvPr/>
        </p:nvSpPr>
        <p:spPr>
          <a:xfrm rot="5195618">
            <a:off x="-1614974" y="-1863561"/>
            <a:ext cx="3034952" cy="2404206"/>
          </a:xfrm>
          <a:custGeom>
            <a:rect b="b" l="l" r="r" t="t"/>
            <a:pathLst>
              <a:path extrusionOk="0" h="9544" w="12048">
                <a:moveTo>
                  <a:pt x="4745" y="0"/>
                </a:moveTo>
                <a:cubicBezTo>
                  <a:pt x="3335" y="0"/>
                  <a:pt x="2030" y="354"/>
                  <a:pt x="1278" y="1095"/>
                </a:cubicBezTo>
                <a:cubicBezTo>
                  <a:pt x="1" y="2351"/>
                  <a:pt x="287" y="3681"/>
                  <a:pt x="1703" y="3915"/>
                </a:cubicBezTo>
                <a:cubicBezTo>
                  <a:pt x="3129" y="4150"/>
                  <a:pt x="5119" y="4320"/>
                  <a:pt x="5183" y="6352"/>
                </a:cubicBezTo>
                <a:cubicBezTo>
                  <a:pt x="5238" y="8126"/>
                  <a:pt x="5238" y="9543"/>
                  <a:pt x="6990" y="9543"/>
                </a:cubicBezTo>
                <a:cubicBezTo>
                  <a:pt x="7246" y="9543"/>
                  <a:pt x="7539" y="9513"/>
                  <a:pt x="7875" y="9449"/>
                </a:cubicBezTo>
                <a:cubicBezTo>
                  <a:pt x="10302" y="8981"/>
                  <a:pt x="12047" y="5235"/>
                  <a:pt x="10461" y="2542"/>
                </a:cubicBezTo>
                <a:cubicBezTo>
                  <a:pt x="9482" y="891"/>
                  <a:pt x="6982" y="0"/>
                  <a:pt x="474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9" name="Google Shape;459;p28"/>
          <p:cNvGrpSpPr/>
          <p:nvPr/>
        </p:nvGrpSpPr>
        <p:grpSpPr>
          <a:xfrm>
            <a:off x="8276850" y="354537"/>
            <a:ext cx="307829" cy="342731"/>
            <a:chOff x="5981675" y="3981625"/>
            <a:chExt cx="665001" cy="740400"/>
          </a:xfrm>
        </p:grpSpPr>
        <p:sp>
          <p:nvSpPr>
            <p:cNvPr id="460" name="Google Shape;460;p28"/>
            <p:cNvSpPr/>
            <p:nvPr/>
          </p:nvSpPr>
          <p:spPr>
            <a:xfrm>
              <a:off x="6198527" y="4220401"/>
              <a:ext cx="231196" cy="224845"/>
            </a:xfrm>
            <a:custGeom>
              <a:rect b="b" l="l" r="r" t="t"/>
              <a:pathLst>
                <a:path extrusionOk="0" h="2195" w="2257">
                  <a:moveTo>
                    <a:pt x="1116" y="0"/>
                  </a:moveTo>
                  <a:cubicBezTo>
                    <a:pt x="1103" y="0"/>
                    <a:pt x="1089" y="1"/>
                    <a:pt x="1076" y="1"/>
                  </a:cubicBezTo>
                  <a:cubicBezTo>
                    <a:pt x="469" y="33"/>
                    <a:pt x="0" y="554"/>
                    <a:pt x="33" y="1150"/>
                  </a:cubicBezTo>
                  <a:cubicBezTo>
                    <a:pt x="63" y="1738"/>
                    <a:pt x="542" y="2195"/>
                    <a:pt x="1123" y="2195"/>
                  </a:cubicBezTo>
                  <a:cubicBezTo>
                    <a:pt x="1142" y="2195"/>
                    <a:pt x="1162" y="2194"/>
                    <a:pt x="1182" y="2193"/>
                  </a:cubicBezTo>
                  <a:cubicBezTo>
                    <a:pt x="1788" y="2162"/>
                    <a:pt x="2256" y="1651"/>
                    <a:pt x="2225" y="1044"/>
                  </a:cubicBezTo>
                  <a:cubicBezTo>
                    <a:pt x="2193" y="451"/>
                    <a:pt x="1704" y="0"/>
                    <a:pt x="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28"/>
            <p:cNvSpPr/>
            <p:nvPr/>
          </p:nvSpPr>
          <p:spPr>
            <a:xfrm>
              <a:off x="6014351" y="4019116"/>
              <a:ext cx="317241" cy="665828"/>
            </a:xfrm>
            <a:custGeom>
              <a:rect b="b" l="l" r="r" t="t"/>
              <a:pathLst>
                <a:path extrusionOk="0" h="6500" w="3097">
                  <a:moveTo>
                    <a:pt x="53" y="157"/>
                  </a:moveTo>
                  <a:cubicBezTo>
                    <a:pt x="55" y="159"/>
                    <a:pt x="58" y="161"/>
                    <a:pt x="61" y="163"/>
                  </a:cubicBezTo>
                  <a:lnTo>
                    <a:pt x="61" y="163"/>
                  </a:lnTo>
                  <a:cubicBezTo>
                    <a:pt x="58" y="160"/>
                    <a:pt x="55" y="158"/>
                    <a:pt x="53" y="157"/>
                  </a:cubicBezTo>
                  <a:close/>
                  <a:moveTo>
                    <a:pt x="83" y="0"/>
                  </a:moveTo>
                  <a:cubicBezTo>
                    <a:pt x="72" y="0"/>
                    <a:pt x="63" y="4"/>
                    <a:pt x="53" y="8"/>
                  </a:cubicBezTo>
                  <a:lnTo>
                    <a:pt x="0" y="93"/>
                  </a:lnTo>
                  <a:lnTo>
                    <a:pt x="85" y="83"/>
                  </a:lnTo>
                  <a:lnTo>
                    <a:pt x="128" y="157"/>
                  </a:lnTo>
                  <a:cubicBezTo>
                    <a:pt x="114" y="166"/>
                    <a:pt x="101" y="169"/>
                    <a:pt x="89" y="169"/>
                  </a:cubicBezTo>
                  <a:cubicBezTo>
                    <a:pt x="77" y="169"/>
                    <a:pt x="68" y="166"/>
                    <a:pt x="61" y="163"/>
                  </a:cubicBezTo>
                  <a:lnTo>
                    <a:pt x="61" y="163"/>
                  </a:lnTo>
                  <a:cubicBezTo>
                    <a:pt x="236" y="298"/>
                    <a:pt x="1828" y="1932"/>
                    <a:pt x="2895" y="3052"/>
                  </a:cubicBezTo>
                  <a:lnTo>
                    <a:pt x="1351" y="6425"/>
                  </a:lnTo>
                  <a:lnTo>
                    <a:pt x="1500" y="6500"/>
                  </a:lnTo>
                  <a:lnTo>
                    <a:pt x="3097" y="3020"/>
                  </a:lnTo>
                  <a:lnTo>
                    <a:pt x="3054" y="2977"/>
                  </a:lnTo>
                  <a:cubicBezTo>
                    <a:pt x="3044" y="2966"/>
                    <a:pt x="2330" y="2221"/>
                    <a:pt x="1618" y="1488"/>
                  </a:cubicBezTo>
                  <a:cubicBezTo>
                    <a:pt x="333" y="165"/>
                    <a:pt x="156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28"/>
            <p:cNvSpPr/>
            <p:nvPr/>
          </p:nvSpPr>
          <p:spPr>
            <a:xfrm>
              <a:off x="5981675" y="3981625"/>
              <a:ext cx="103562" cy="100591"/>
            </a:xfrm>
            <a:custGeom>
              <a:rect b="b" l="l" r="r" t="t"/>
              <a:pathLst>
                <a:path extrusionOk="0" h="982" w="1011">
                  <a:moveTo>
                    <a:pt x="517" y="0"/>
                  </a:moveTo>
                  <a:cubicBezTo>
                    <a:pt x="504" y="0"/>
                    <a:pt x="491" y="1"/>
                    <a:pt x="478" y="2"/>
                  </a:cubicBezTo>
                  <a:cubicBezTo>
                    <a:pt x="213" y="12"/>
                    <a:pt x="0" y="246"/>
                    <a:pt x="10" y="513"/>
                  </a:cubicBezTo>
                  <a:cubicBezTo>
                    <a:pt x="31" y="783"/>
                    <a:pt x="245" y="981"/>
                    <a:pt x="512" y="981"/>
                  </a:cubicBezTo>
                  <a:cubicBezTo>
                    <a:pt x="519" y="981"/>
                    <a:pt x="525" y="981"/>
                    <a:pt x="532" y="981"/>
                  </a:cubicBezTo>
                  <a:cubicBezTo>
                    <a:pt x="798" y="970"/>
                    <a:pt x="1011" y="736"/>
                    <a:pt x="1000" y="459"/>
                  </a:cubicBezTo>
                  <a:cubicBezTo>
                    <a:pt x="980" y="206"/>
                    <a:pt x="775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28"/>
            <p:cNvSpPr/>
            <p:nvPr/>
          </p:nvSpPr>
          <p:spPr>
            <a:xfrm>
              <a:off x="6543012" y="4043701"/>
              <a:ext cx="103664" cy="100591"/>
            </a:xfrm>
            <a:custGeom>
              <a:rect b="b" l="l" r="r" t="t"/>
              <a:pathLst>
                <a:path extrusionOk="0" h="982" w="1012">
                  <a:moveTo>
                    <a:pt x="516" y="1"/>
                  </a:moveTo>
                  <a:cubicBezTo>
                    <a:pt x="504" y="1"/>
                    <a:pt x="492" y="1"/>
                    <a:pt x="479" y="2"/>
                  </a:cubicBezTo>
                  <a:cubicBezTo>
                    <a:pt x="203" y="13"/>
                    <a:pt x="0" y="247"/>
                    <a:pt x="11" y="513"/>
                  </a:cubicBezTo>
                  <a:cubicBezTo>
                    <a:pt x="21" y="782"/>
                    <a:pt x="243" y="982"/>
                    <a:pt x="511" y="982"/>
                  </a:cubicBezTo>
                  <a:cubicBezTo>
                    <a:pt x="518" y="982"/>
                    <a:pt x="525" y="981"/>
                    <a:pt x="532" y="981"/>
                  </a:cubicBezTo>
                  <a:cubicBezTo>
                    <a:pt x="799" y="971"/>
                    <a:pt x="1012" y="737"/>
                    <a:pt x="990" y="470"/>
                  </a:cubicBezTo>
                  <a:cubicBezTo>
                    <a:pt x="980" y="206"/>
                    <a:pt x="766" y="1"/>
                    <a:pt x="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4" name="Google Shape;464;p28"/>
            <p:cNvSpPr/>
            <p:nvPr/>
          </p:nvSpPr>
          <p:spPr>
            <a:xfrm>
              <a:off x="6103674" y="4620512"/>
              <a:ext cx="103664" cy="101513"/>
            </a:xfrm>
            <a:custGeom>
              <a:rect b="b" l="l" r="r" t="t"/>
              <a:pathLst>
                <a:path extrusionOk="0" h="991" w="1012">
                  <a:moveTo>
                    <a:pt x="499" y="1"/>
                  </a:moveTo>
                  <a:cubicBezTo>
                    <a:pt x="493" y="1"/>
                    <a:pt x="486" y="1"/>
                    <a:pt x="479" y="1"/>
                  </a:cubicBezTo>
                  <a:cubicBezTo>
                    <a:pt x="214" y="22"/>
                    <a:pt x="1" y="245"/>
                    <a:pt x="11" y="522"/>
                  </a:cubicBezTo>
                  <a:cubicBezTo>
                    <a:pt x="22" y="782"/>
                    <a:pt x="245" y="991"/>
                    <a:pt x="512" y="991"/>
                  </a:cubicBezTo>
                  <a:cubicBezTo>
                    <a:pt x="519" y="991"/>
                    <a:pt x="526" y="991"/>
                    <a:pt x="533" y="990"/>
                  </a:cubicBezTo>
                  <a:cubicBezTo>
                    <a:pt x="799" y="969"/>
                    <a:pt x="1011" y="746"/>
                    <a:pt x="990" y="469"/>
                  </a:cubicBezTo>
                  <a:cubicBezTo>
                    <a:pt x="980" y="209"/>
                    <a:pt x="757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5" name="Google Shape;465;p28"/>
            <p:cNvSpPr/>
            <p:nvPr/>
          </p:nvSpPr>
          <p:spPr>
            <a:xfrm>
              <a:off x="6368567" y="4090821"/>
              <a:ext cx="232323" cy="210401"/>
            </a:xfrm>
            <a:custGeom>
              <a:rect b="b" l="l" r="r" t="t"/>
              <a:pathLst>
                <a:path extrusionOk="0" h="2054" w="2268">
                  <a:moveTo>
                    <a:pt x="2150" y="0"/>
                  </a:moveTo>
                  <a:lnTo>
                    <a:pt x="0" y="1937"/>
                  </a:lnTo>
                  <a:lnTo>
                    <a:pt x="107" y="2054"/>
                  </a:lnTo>
                  <a:lnTo>
                    <a:pt x="2268" y="117"/>
                  </a:lnTo>
                  <a:lnTo>
                    <a:pt x="2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6" name="Google Shape;466;p28"/>
          <p:cNvGrpSpPr/>
          <p:nvPr/>
        </p:nvGrpSpPr>
        <p:grpSpPr>
          <a:xfrm rot="-8100000">
            <a:off x="277818" y="4483470"/>
            <a:ext cx="307833" cy="240257"/>
            <a:chOff x="5008200" y="3598800"/>
            <a:chExt cx="163650" cy="127725"/>
          </a:xfrm>
        </p:grpSpPr>
        <p:sp>
          <p:nvSpPr>
            <p:cNvPr id="467" name="Google Shape;467;p28"/>
            <p:cNvSpPr/>
            <p:nvPr/>
          </p:nvSpPr>
          <p:spPr>
            <a:xfrm>
              <a:off x="5016975" y="3608375"/>
              <a:ext cx="142625" cy="104850"/>
            </a:xfrm>
            <a:custGeom>
              <a:rect b="b" l="l" r="r" t="t"/>
              <a:pathLst>
                <a:path extrusionOk="0" h="4194" w="5705">
                  <a:moveTo>
                    <a:pt x="4246" y="1"/>
                  </a:moveTo>
                  <a:lnTo>
                    <a:pt x="43" y="1874"/>
                  </a:lnTo>
                  <a:cubicBezTo>
                    <a:pt x="22" y="1895"/>
                    <a:pt x="1" y="1928"/>
                    <a:pt x="22" y="1959"/>
                  </a:cubicBezTo>
                  <a:cubicBezTo>
                    <a:pt x="30" y="1983"/>
                    <a:pt x="50" y="1995"/>
                    <a:pt x="73" y="1995"/>
                  </a:cubicBezTo>
                  <a:cubicBezTo>
                    <a:pt x="81" y="1995"/>
                    <a:pt x="88" y="1994"/>
                    <a:pt x="96" y="1991"/>
                  </a:cubicBezTo>
                  <a:lnTo>
                    <a:pt x="4236" y="140"/>
                  </a:lnTo>
                  <a:lnTo>
                    <a:pt x="5577" y="4162"/>
                  </a:lnTo>
                  <a:cubicBezTo>
                    <a:pt x="5587" y="4184"/>
                    <a:pt x="5609" y="4194"/>
                    <a:pt x="5630" y="4194"/>
                  </a:cubicBezTo>
                  <a:lnTo>
                    <a:pt x="5651" y="4194"/>
                  </a:lnTo>
                  <a:cubicBezTo>
                    <a:pt x="5684" y="4184"/>
                    <a:pt x="5705" y="4151"/>
                    <a:pt x="5694" y="4120"/>
                  </a:cubicBezTo>
                  <a:lnTo>
                    <a:pt x="4332" y="44"/>
                  </a:lnTo>
                  <a:cubicBezTo>
                    <a:pt x="4321" y="22"/>
                    <a:pt x="4310" y="12"/>
                    <a:pt x="4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8" name="Google Shape;468;p28"/>
            <p:cNvSpPr/>
            <p:nvPr/>
          </p:nvSpPr>
          <p:spPr>
            <a:xfrm>
              <a:off x="5008200" y="3644575"/>
              <a:ext cx="25025" cy="25025"/>
            </a:xfrm>
            <a:custGeom>
              <a:rect b="b" l="l" r="r" t="t"/>
              <a:pathLst>
                <a:path extrusionOk="0" h="1001" w="1001">
                  <a:moveTo>
                    <a:pt x="501" y="0"/>
                  </a:moveTo>
                  <a:cubicBezTo>
                    <a:pt x="224" y="0"/>
                    <a:pt x="0" y="224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7" y="1001"/>
                    <a:pt x="1001" y="778"/>
                    <a:pt x="1001" y="501"/>
                  </a:cubicBezTo>
                  <a:cubicBezTo>
                    <a:pt x="1001" y="224"/>
                    <a:pt x="777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9" name="Google Shape;469;p28"/>
            <p:cNvSpPr/>
            <p:nvPr/>
          </p:nvSpPr>
          <p:spPr>
            <a:xfrm>
              <a:off x="5109825" y="3598800"/>
              <a:ext cx="25025" cy="25050"/>
            </a:xfrm>
            <a:custGeom>
              <a:rect b="b" l="l" r="r" t="t"/>
              <a:pathLst>
                <a:path extrusionOk="0" h="1002" w="1001">
                  <a:moveTo>
                    <a:pt x="501" y="1"/>
                  </a:moveTo>
                  <a:cubicBezTo>
                    <a:pt x="224" y="1"/>
                    <a:pt x="0" y="225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8" y="1001"/>
                    <a:pt x="1001" y="778"/>
                    <a:pt x="1001" y="501"/>
                  </a:cubicBezTo>
                  <a:cubicBezTo>
                    <a:pt x="1001" y="225"/>
                    <a:pt x="778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28"/>
            <p:cNvSpPr/>
            <p:nvPr/>
          </p:nvSpPr>
          <p:spPr>
            <a:xfrm>
              <a:off x="5146825" y="3701775"/>
              <a:ext cx="25025" cy="24750"/>
            </a:xfrm>
            <a:custGeom>
              <a:rect b="b" l="l" r="r" t="t"/>
              <a:pathLst>
                <a:path extrusionOk="0" h="990" w="1001">
                  <a:moveTo>
                    <a:pt x="500" y="1"/>
                  </a:moveTo>
                  <a:cubicBezTo>
                    <a:pt x="223" y="1"/>
                    <a:pt x="0" y="224"/>
                    <a:pt x="0" y="490"/>
                  </a:cubicBezTo>
                  <a:cubicBezTo>
                    <a:pt x="0" y="767"/>
                    <a:pt x="223" y="990"/>
                    <a:pt x="500" y="990"/>
                  </a:cubicBezTo>
                  <a:cubicBezTo>
                    <a:pt x="776" y="990"/>
                    <a:pt x="1000" y="767"/>
                    <a:pt x="1000" y="490"/>
                  </a:cubicBezTo>
                  <a:cubicBezTo>
                    <a:pt x="1000" y="224"/>
                    <a:pt x="776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1" name="Google Shape;471;p28"/>
          <p:cNvSpPr/>
          <p:nvPr/>
        </p:nvSpPr>
        <p:spPr>
          <a:xfrm flipH="1">
            <a:off x="162951" y="3821656"/>
            <a:ext cx="194921" cy="221304"/>
          </a:xfrm>
          <a:custGeom>
            <a:rect b="b" l="l" r="r" t="t"/>
            <a:pathLst>
              <a:path extrusionOk="0" h="5209" w="4588">
                <a:moveTo>
                  <a:pt x="2171" y="1"/>
                </a:moveTo>
                <a:cubicBezTo>
                  <a:pt x="2065" y="607"/>
                  <a:pt x="1937" y="1224"/>
                  <a:pt x="1586" y="1735"/>
                </a:cubicBezTo>
                <a:cubicBezTo>
                  <a:pt x="1246" y="2257"/>
                  <a:pt x="617" y="2619"/>
                  <a:pt x="0" y="2714"/>
                </a:cubicBezTo>
                <a:cubicBezTo>
                  <a:pt x="1246" y="3002"/>
                  <a:pt x="2256" y="3948"/>
                  <a:pt x="2416" y="5204"/>
                </a:cubicBezTo>
                <a:cubicBezTo>
                  <a:pt x="2416" y="5208"/>
                  <a:pt x="2416" y="5209"/>
                  <a:pt x="2417" y="5209"/>
                </a:cubicBezTo>
                <a:cubicBezTo>
                  <a:pt x="2417" y="5209"/>
                  <a:pt x="2420" y="5204"/>
                  <a:pt x="2426" y="5204"/>
                </a:cubicBezTo>
                <a:cubicBezTo>
                  <a:pt x="2459" y="3938"/>
                  <a:pt x="3374" y="2905"/>
                  <a:pt x="4587" y="2491"/>
                </a:cubicBezTo>
                <a:cubicBezTo>
                  <a:pt x="3959" y="2458"/>
                  <a:pt x="3310" y="2160"/>
                  <a:pt x="2916" y="1671"/>
                </a:cubicBezTo>
                <a:cubicBezTo>
                  <a:pt x="2523" y="1203"/>
                  <a:pt x="2331" y="597"/>
                  <a:pt x="21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8"/>
          <p:cNvSpPr/>
          <p:nvPr/>
        </p:nvSpPr>
        <p:spPr>
          <a:xfrm flipH="1">
            <a:off x="8719876" y="1017731"/>
            <a:ext cx="194921" cy="221304"/>
          </a:xfrm>
          <a:custGeom>
            <a:rect b="b" l="l" r="r" t="t"/>
            <a:pathLst>
              <a:path extrusionOk="0" h="5209" w="4588">
                <a:moveTo>
                  <a:pt x="2171" y="1"/>
                </a:moveTo>
                <a:cubicBezTo>
                  <a:pt x="2065" y="607"/>
                  <a:pt x="1937" y="1224"/>
                  <a:pt x="1586" y="1735"/>
                </a:cubicBezTo>
                <a:cubicBezTo>
                  <a:pt x="1246" y="2257"/>
                  <a:pt x="617" y="2619"/>
                  <a:pt x="0" y="2714"/>
                </a:cubicBezTo>
                <a:cubicBezTo>
                  <a:pt x="1246" y="3002"/>
                  <a:pt x="2256" y="3948"/>
                  <a:pt x="2416" y="5204"/>
                </a:cubicBezTo>
                <a:cubicBezTo>
                  <a:pt x="2416" y="5208"/>
                  <a:pt x="2416" y="5209"/>
                  <a:pt x="2417" y="5209"/>
                </a:cubicBezTo>
                <a:cubicBezTo>
                  <a:pt x="2417" y="5209"/>
                  <a:pt x="2420" y="5204"/>
                  <a:pt x="2426" y="5204"/>
                </a:cubicBezTo>
                <a:cubicBezTo>
                  <a:pt x="2459" y="3938"/>
                  <a:pt x="3374" y="2905"/>
                  <a:pt x="4587" y="2491"/>
                </a:cubicBezTo>
                <a:cubicBezTo>
                  <a:pt x="3959" y="2458"/>
                  <a:pt x="3310" y="2160"/>
                  <a:pt x="2916" y="1671"/>
                </a:cubicBezTo>
                <a:cubicBezTo>
                  <a:pt x="2523" y="1203"/>
                  <a:pt x="2331" y="597"/>
                  <a:pt x="21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1_1_1"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2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75" name="Google Shape;475;p29"/>
          <p:cNvSpPr/>
          <p:nvPr/>
        </p:nvSpPr>
        <p:spPr>
          <a:xfrm>
            <a:off x="7335454" y="-2126448"/>
            <a:ext cx="3878097" cy="2976030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9"/>
          <p:cNvSpPr/>
          <p:nvPr/>
        </p:nvSpPr>
        <p:spPr>
          <a:xfrm rot="7949056">
            <a:off x="-2024214" y="4147851"/>
            <a:ext cx="3284398" cy="2520416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77" name="Google Shape;477;p29"/>
          <p:cNvGrpSpPr/>
          <p:nvPr/>
        </p:nvGrpSpPr>
        <p:grpSpPr>
          <a:xfrm rot="7351804">
            <a:off x="8604422" y="4678238"/>
            <a:ext cx="307828" cy="240252"/>
            <a:chOff x="5008200" y="3598800"/>
            <a:chExt cx="163650" cy="127725"/>
          </a:xfrm>
        </p:grpSpPr>
        <p:sp>
          <p:nvSpPr>
            <p:cNvPr id="478" name="Google Shape;478;p29"/>
            <p:cNvSpPr/>
            <p:nvPr/>
          </p:nvSpPr>
          <p:spPr>
            <a:xfrm>
              <a:off x="5016975" y="3608375"/>
              <a:ext cx="142625" cy="104850"/>
            </a:xfrm>
            <a:custGeom>
              <a:rect b="b" l="l" r="r" t="t"/>
              <a:pathLst>
                <a:path extrusionOk="0" h="4194" w="5705">
                  <a:moveTo>
                    <a:pt x="4246" y="1"/>
                  </a:moveTo>
                  <a:lnTo>
                    <a:pt x="43" y="1874"/>
                  </a:lnTo>
                  <a:cubicBezTo>
                    <a:pt x="22" y="1895"/>
                    <a:pt x="1" y="1928"/>
                    <a:pt x="22" y="1959"/>
                  </a:cubicBezTo>
                  <a:cubicBezTo>
                    <a:pt x="30" y="1983"/>
                    <a:pt x="50" y="1995"/>
                    <a:pt x="73" y="1995"/>
                  </a:cubicBezTo>
                  <a:cubicBezTo>
                    <a:pt x="81" y="1995"/>
                    <a:pt x="88" y="1994"/>
                    <a:pt x="96" y="1991"/>
                  </a:cubicBezTo>
                  <a:lnTo>
                    <a:pt x="4236" y="140"/>
                  </a:lnTo>
                  <a:lnTo>
                    <a:pt x="5577" y="4162"/>
                  </a:lnTo>
                  <a:cubicBezTo>
                    <a:pt x="5587" y="4184"/>
                    <a:pt x="5609" y="4194"/>
                    <a:pt x="5630" y="4194"/>
                  </a:cubicBezTo>
                  <a:lnTo>
                    <a:pt x="5651" y="4194"/>
                  </a:lnTo>
                  <a:cubicBezTo>
                    <a:pt x="5684" y="4184"/>
                    <a:pt x="5705" y="4151"/>
                    <a:pt x="5694" y="4120"/>
                  </a:cubicBezTo>
                  <a:lnTo>
                    <a:pt x="4332" y="44"/>
                  </a:lnTo>
                  <a:cubicBezTo>
                    <a:pt x="4321" y="22"/>
                    <a:pt x="4310" y="12"/>
                    <a:pt x="4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9" name="Google Shape;479;p29"/>
            <p:cNvSpPr/>
            <p:nvPr/>
          </p:nvSpPr>
          <p:spPr>
            <a:xfrm>
              <a:off x="5008200" y="3644575"/>
              <a:ext cx="25025" cy="25025"/>
            </a:xfrm>
            <a:custGeom>
              <a:rect b="b" l="l" r="r" t="t"/>
              <a:pathLst>
                <a:path extrusionOk="0" h="1001" w="1001">
                  <a:moveTo>
                    <a:pt x="501" y="0"/>
                  </a:moveTo>
                  <a:cubicBezTo>
                    <a:pt x="224" y="0"/>
                    <a:pt x="0" y="224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7" y="1001"/>
                    <a:pt x="1001" y="778"/>
                    <a:pt x="1001" y="501"/>
                  </a:cubicBezTo>
                  <a:cubicBezTo>
                    <a:pt x="1001" y="224"/>
                    <a:pt x="777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29"/>
            <p:cNvSpPr/>
            <p:nvPr/>
          </p:nvSpPr>
          <p:spPr>
            <a:xfrm>
              <a:off x="5109825" y="3598800"/>
              <a:ext cx="25025" cy="25050"/>
            </a:xfrm>
            <a:custGeom>
              <a:rect b="b" l="l" r="r" t="t"/>
              <a:pathLst>
                <a:path extrusionOk="0" h="1002" w="1001">
                  <a:moveTo>
                    <a:pt x="501" y="1"/>
                  </a:moveTo>
                  <a:cubicBezTo>
                    <a:pt x="224" y="1"/>
                    <a:pt x="0" y="225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8" y="1001"/>
                    <a:pt x="1001" y="778"/>
                    <a:pt x="1001" y="501"/>
                  </a:cubicBezTo>
                  <a:cubicBezTo>
                    <a:pt x="1001" y="225"/>
                    <a:pt x="778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1" name="Google Shape;481;p29"/>
            <p:cNvSpPr/>
            <p:nvPr/>
          </p:nvSpPr>
          <p:spPr>
            <a:xfrm>
              <a:off x="5146825" y="3701775"/>
              <a:ext cx="25025" cy="24750"/>
            </a:xfrm>
            <a:custGeom>
              <a:rect b="b" l="l" r="r" t="t"/>
              <a:pathLst>
                <a:path extrusionOk="0" h="990" w="1001">
                  <a:moveTo>
                    <a:pt x="500" y="1"/>
                  </a:moveTo>
                  <a:cubicBezTo>
                    <a:pt x="223" y="1"/>
                    <a:pt x="0" y="224"/>
                    <a:pt x="0" y="490"/>
                  </a:cubicBezTo>
                  <a:cubicBezTo>
                    <a:pt x="0" y="767"/>
                    <a:pt x="223" y="990"/>
                    <a:pt x="500" y="990"/>
                  </a:cubicBezTo>
                  <a:cubicBezTo>
                    <a:pt x="776" y="990"/>
                    <a:pt x="1000" y="767"/>
                    <a:pt x="1000" y="490"/>
                  </a:cubicBezTo>
                  <a:cubicBezTo>
                    <a:pt x="1000" y="224"/>
                    <a:pt x="776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2" name="Google Shape;482;p29"/>
          <p:cNvGrpSpPr/>
          <p:nvPr/>
        </p:nvGrpSpPr>
        <p:grpSpPr>
          <a:xfrm>
            <a:off x="362200" y="272737"/>
            <a:ext cx="307829" cy="342731"/>
            <a:chOff x="5981675" y="3981625"/>
            <a:chExt cx="665001" cy="740400"/>
          </a:xfrm>
        </p:grpSpPr>
        <p:sp>
          <p:nvSpPr>
            <p:cNvPr id="483" name="Google Shape;483;p29"/>
            <p:cNvSpPr/>
            <p:nvPr/>
          </p:nvSpPr>
          <p:spPr>
            <a:xfrm>
              <a:off x="6198527" y="4220401"/>
              <a:ext cx="231196" cy="224845"/>
            </a:xfrm>
            <a:custGeom>
              <a:rect b="b" l="l" r="r" t="t"/>
              <a:pathLst>
                <a:path extrusionOk="0" h="2195" w="2257">
                  <a:moveTo>
                    <a:pt x="1116" y="0"/>
                  </a:moveTo>
                  <a:cubicBezTo>
                    <a:pt x="1103" y="0"/>
                    <a:pt x="1089" y="1"/>
                    <a:pt x="1076" y="1"/>
                  </a:cubicBezTo>
                  <a:cubicBezTo>
                    <a:pt x="469" y="33"/>
                    <a:pt x="0" y="554"/>
                    <a:pt x="33" y="1150"/>
                  </a:cubicBezTo>
                  <a:cubicBezTo>
                    <a:pt x="63" y="1738"/>
                    <a:pt x="542" y="2195"/>
                    <a:pt x="1123" y="2195"/>
                  </a:cubicBezTo>
                  <a:cubicBezTo>
                    <a:pt x="1142" y="2195"/>
                    <a:pt x="1162" y="2194"/>
                    <a:pt x="1182" y="2193"/>
                  </a:cubicBezTo>
                  <a:cubicBezTo>
                    <a:pt x="1788" y="2162"/>
                    <a:pt x="2256" y="1651"/>
                    <a:pt x="2225" y="1044"/>
                  </a:cubicBezTo>
                  <a:cubicBezTo>
                    <a:pt x="2193" y="451"/>
                    <a:pt x="1704" y="0"/>
                    <a:pt x="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29"/>
            <p:cNvSpPr/>
            <p:nvPr/>
          </p:nvSpPr>
          <p:spPr>
            <a:xfrm>
              <a:off x="6014351" y="4019116"/>
              <a:ext cx="317241" cy="665828"/>
            </a:xfrm>
            <a:custGeom>
              <a:rect b="b" l="l" r="r" t="t"/>
              <a:pathLst>
                <a:path extrusionOk="0" h="6500" w="3097">
                  <a:moveTo>
                    <a:pt x="53" y="157"/>
                  </a:moveTo>
                  <a:cubicBezTo>
                    <a:pt x="55" y="159"/>
                    <a:pt x="58" y="161"/>
                    <a:pt x="61" y="163"/>
                  </a:cubicBezTo>
                  <a:lnTo>
                    <a:pt x="61" y="163"/>
                  </a:lnTo>
                  <a:cubicBezTo>
                    <a:pt x="58" y="160"/>
                    <a:pt x="55" y="158"/>
                    <a:pt x="53" y="157"/>
                  </a:cubicBezTo>
                  <a:close/>
                  <a:moveTo>
                    <a:pt x="83" y="0"/>
                  </a:moveTo>
                  <a:cubicBezTo>
                    <a:pt x="72" y="0"/>
                    <a:pt x="63" y="4"/>
                    <a:pt x="53" y="8"/>
                  </a:cubicBezTo>
                  <a:lnTo>
                    <a:pt x="0" y="93"/>
                  </a:lnTo>
                  <a:lnTo>
                    <a:pt x="85" y="83"/>
                  </a:lnTo>
                  <a:lnTo>
                    <a:pt x="128" y="157"/>
                  </a:lnTo>
                  <a:cubicBezTo>
                    <a:pt x="114" y="166"/>
                    <a:pt x="101" y="169"/>
                    <a:pt x="89" y="169"/>
                  </a:cubicBezTo>
                  <a:cubicBezTo>
                    <a:pt x="77" y="169"/>
                    <a:pt x="68" y="166"/>
                    <a:pt x="61" y="163"/>
                  </a:cubicBezTo>
                  <a:lnTo>
                    <a:pt x="61" y="163"/>
                  </a:lnTo>
                  <a:cubicBezTo>
                    <a:pt x="236" y="298"/>
                    <a:pt x="1828" y="1932"/>
                    <a:pt x="2895" y="3052"/>
                  </a:cubicBezTo>
                  <a:lnTo>
                    <a:pt x="1351" y="6425"/>
                  </a:lnTo>
                  <a:lnTo>
                    <a:pt x="1500" y="6500"/>
                  </a:lnTo>
                  <a:lnTo>
                    <a:pt x="3097" y="3020"/>
                  </a:lnTo>
                  <a:lnTo>
                    <a:pt x="3054" y="2977"/>
                  </a:lnTo>
                  <a:cubicBezTo>
                    <a:pt x="3044" y="2966"/>
                    <a:pt x="2330" y="2221"/>
                    <a:pt x="1618" y="1488"/>
                  </a:cubicBezTo>
                  <a:cubicBezTo>
                    <a:pt x="333" y="165"/>
                    <a:pt x="156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29"/>
            <p:cNvSpPr/>
            <p:nvPr/>
          </p:nvSpPr>
          <p:spPr>
            <a:xfrm>
              <a:off x="5981675" y="3981625"/>
              <a:ext cx="103562" cy="100591"/>
            </a:xfrm>
            <a:custGeom>
              <a:rect b="b" l="l" r="r" t="t"/>
              <a:pathLst>
                <a:path extrusionOk="0" h="982" w="1011">
                  <a:moveTo>
                    <a:pt x="517" y="0"/>
                  </a:moveTo>
                  <a:cubicBezTo>
                    <a:pt x="504" y="0"/>
                    <a:pt x="491" y="1"/>
                    <a:pt x="478" y="2"/>
                  </a:cubicBezTo>
                  <a:cubicBezTo>
                    <a:pt x="213" y="12"/>
                    <a:pt x="0" y="246"/>
                    <a:pt x="10" y="513"/>
                  </a:cubicBezTo>
                  <a:cubicBezTo>
                    <a:pt x="31" y="783"/>
                    <a:pt x="245" y="981"/>
                    <a:pt x="512" y="981"/>
                  </a:cubicBezTo>
                  <a:cubicBezTo>
                    <a:pt x="519" y="981"/>
                    <a:pt x="525" y="981"/>
                    <a:pt x="532" y="981"/>
                  </a:cubicBezTo>
                  <a:cubicBezTo>
                    <a:pt x="798" y="970"/>
                    <a:pt x="1011" y="736"/>
                    <a:pt x="1000" y="459"/>
                  </a:cubicBezTo>
                  <a:cubicBezTo>
                    <a:pt x="980" y="206"/>
                    <a:pt x="775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29"/>
            <p:cNvSpPr/>
            <p:nvPr/>
          </p:nvSpPr>
          <p:spPr>
            <a:xfrm>
              <a:off x="6543012" y="4043701"/>
              <a:ext cx="103664" cy="100591"/>
            </a:xfrm>
            <a:custGeom>
              <a:rect b="b" l="l" r="r" t="t"/>
              <a:pathLst>
                <a:path extrusionOk="0" h="982" w="1012">
                  <a:moveTo>
                    <a:pt x="516" y="1"/>
                  </a:moveTo>
                  <a:cubicBezTo>
                    <a:pt x="504" y="1"/>
                    <a:pt x="492" y="1"/>
                    <a:pt x="479" y="2"/>
                  </a:cubicBezTo>
                  <a:cubicBezTo>
                    <a:pt x="203" y="13"/>
                    <a:pt x="0" y="247"/>
                    <a:pt x="11" y="513"/>
                  </a:cubicBezTo>
                  <a:cubicBezTo>
                    <a:pt x="21" y="782"/>
                    <a:pt x="243" y="982"/>
                    <a:pt x="511" y="982"/>
                  </a:cubicBezTo>
                  <a:cubicBezTo>
                    <a:pt x="518" y="982"/>
                    <a:pt x="525" y="981"/>
                    <a:pt x="532" y="981"/>
                  </a:cubicBezTo>
                  <a:cubicBezTo>
                    <a:pt x="799" y="971"/>
                    <a:pt x="1012" y="737"/>
                    <a:pt x="990" y="470"/>
                  </a:cubicBezTo>
                  <a:cubicBezTo>
                    <a:pt x="980" y="206"/>
                    <a:pt x="766" y="1"/>
                    <a:pt x="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29"/>
            <p:cNvSpPr/>
            <p:nvPr/>
          </p:nvSpPr>
          <p:spPr>
            <a:xfrm>
              <a:off x="6103674" y="4620512"/>
              <a:ext cx="103664" cy="101513"/>
            </a:xfrm>
            <a:custGeom>
              <a:rect b="b" l="l" r="r" t="t"/>
              <a:pathLst>
                <a:path extrusionOk="0" h="991" w="1012">
                  <a:moveTo>
                    <a:pt x="499" y="1"/>
                  </a:moveTo>
                  <a:cubicBezTo>
                    <a:pt x="493" y="1"/>
                    <a:pt x="486" y="1"/>
                    <a:pt x="479" y="1"/>
                  </a:cubicBezTo>
                  <a:cubicBezTo>
                    <a:pt x="214" y="22"/>
                    <a:pt x="1" y="245"/>
                    <a:pt x="11" y="522"/>
                  </a:cubicBezTo>
                  <a:cubicBezTo>
                    <a:pt x="22" y="782"/>
                    <a:pt x="245" y="991"/>
                    <a:pt x="512" y="991"/>
                  </a:cubicBezTo>
                  <a:cubicBezTo>
                    <a:pt x="519" y="991"/>
                    <a:pt x="526" y="991"/>
                    <a:pt x="533" y="990"/>
                  </a:cubicBezTo>
                  <a:cubicBezTo>
                    <a:pt x="799" y="969"/>
                    <a:pt x="1011" y="746"/>
                    <a:pt x="990" y="469"/>
                  </a:cubicBezTo>
                  <a:cubicBezTo>
                    <a:pt x="980" y="209"/>
                    <a:pt x="757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29"/>
            <p:cNvSpPr/>
            <p:nvPr/>
          </p:nvSpPr>
          <p:spPr>
            <a:xfrm>
              <a:off x="6368567" y="4090821"/>
              <a:ext cx="232323" cy="210401"/>
            </a:xfrm>
            <a:custGeom>
              <a:rect b="b" l="l" r="r" t="t"/>
              <a:pathLst>
                <a:path extrusionOk="0" h="2054" w="2268">
                  <a:moveTo>
                    <a:pt x="2150" y="0"/>
                  </a:moveTo>
                  <a:lnTo>
                    <a:pt x="0" y="1937"/>
                  </a:lnTo>
                  <a:lnTo>
                    <a:pt x="107" y="2054"/>
                  </a:lnTo>
                  <a:lnTo>
                    <a:pt x="2268" y="117"/>
                  </a:lnTo>
                  <a:lnTo>
                    <a:pt x="2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30"/>
          <p:cNvSpPr txBox="1"/>
          <p:nvPr>
            <p:ph hasCustomPrompt="1" type="title"/>
          </p:nvPr>
        </p:nvSpPr>
        <p:spPr>
          <a:xfrm>
            <a:off x="4274250" y="670213"/>
            <a:ext cx="41565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1" name="Google Shape;491;p30"/>
          <p:cNvSpPr txBox="1"/>
          <p:nvPr>
            <p:ph idx="1" type="subTitle"/>
          </p:nvPr>
        </p:nvSpPr>
        <p:spPr>
          <a:xfrm>
            <a:off x="4274250" y="1359133"/>
            <a:ext cx="41565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92" name="Google Shape;492;p30"/>
          <p:cNvSpPr txBox="1"/>
          <p:nvPr>
            <p:ph hasCustomPrompt="1" idx="2" type="title"/>
          </p:nvPr>
        </p:nvSpPr>
        <p:spPr>
          <a:xfrm>
            <a:off x="4274250" y="2035435"/>
            <a:ext cx="41565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3" name="Google Shape;493;p30"/>
          <p:cNvSpPr txBox="1"/>
          <p:nvPr>
            <p:ph idx="3" type="subTitle"/>
          </p:nvPr>
        </p:nvSpPr>
        <p:spPr>
          <a:xfrm>
            <a:off x="4274250" y="2724360"/>
            <a:ext cx="41565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94" name="Google Shape;494;p30"/>
          <p:cNvSpPr txBox="1"/>
          <p:nvPr>
            <p:ph hasCustomPrompt="1" idx="4" type="title"/>
          </p:nvPr>
        </p:nvSpPr>
        <p:spPr>
          <a:xfrm>
            <a:off x="4274250" y="3400657"/>
            <a:ext cx="41565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95" name="Google Shape;495;p30"/>
          <p:cNvSpPr txBox="1"/>
          <p:nvPr>
            <p:ph idx="5" type="subTitle"/>
          </p:nvPr>
        </p:nvSpPr>
        <p:spPr>
          <a:xfrm>
            <a:off x="4274250" y="4089586"/>
            <a:ext cx="41565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T Sans"/>
              <a:buNone/>
              <a:defRPr sz="16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PT Sans"/>
              <a:buNone/>
              <a:defRPr sz="2100"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496" name="Google Shape;496;p30"/>
          <p:cNvSpPr/>
          <p:nvPr/>
        </p:nvSpPr>
        <p:spPr>
          <a:xfrm flipH="1" rot="-9807318">
            <a:off x="-1659190" y="-1201328"/>
            <a:ext cx="3878065" cy="2976019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7" name="Google Shape;497;p30"/>
          <p:cNvSpPr/>
          <p:nvPr/>
        </p:nvSpPr>
        <p:spPr>
          <a:xfrm rot="5033209">
            <a:off x="7565364" y="4365072"/>
            <a:ext cx="3878086" cy="2976021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8" name="Google Shape;498;p30"/>
          <p:cNvGrpSpPr/>
          <p:nvPr/>
        </p:nvGrpSpPr>
        <p:grpSpPr>
          <a:xfrm>
            <a:off x="8617200" y="295612"/>
            <a:ext cx="307829" cy="342731"/>
            <a:chOff x="5981675" y="3981625"/>
            <a:chExt cx="665001" cy="740400"/>
          </a:xfrm>
        </p:grpSpPr>
        <p:sp>
          <p:nvSpPr>
            <p:cNvPr id="499" name="Google Shape;499;p30"/>
            <p:cNvSpPr/>
            <p:nvPr/>
          </p:nvSpPr>
          <p:spPr>
            <a:xfrm>
              <a:off x="6198527" y="4220401"/>
              <a:ext cx="231196" cy="224845"/>
            </a:xfrm>
            <a:custGeom>
              <a:rect b="b" l="l" r="r" t="t"/>
              <a:pathLst>
                <a:path extrusionOk="0" h="2195" w="2257">
                  <a:moveTo>
                    <a:pt x="1116" y="0"/>
                  </a:moveTo>
                  <a:cubicBezTo>
                    <a:pt x="1103" y="0"/>
                    <a:pt x="1089" y="1"/>
                    <a:pt x="1076" y="1"/>
                  </a:cubicBezTo>
                  <a:cubicBezTo>
                    <a:pt x="469" y="33"/>
                    <a:pt x="0" y="554"/>
                    <a:pt x="33" y="1150"/>
                  </a:cubicBezTo>
                  <a:cubicBezTo>
                    <a:pt x="63" y="1738"/>
                    <a:pt x="542" y="2195"/>
                    <a:pt x="1123" y="2195"/>
                  </a:cubicBezTo>
                  <a:cubicBezTo>
                    <a:pt x="1142" y="2195"/>
                    <a:pt x="1162" y="2194"/>
                    <a:pt x="1182" y="2193"/>
                  </a:cubicBezTo>
                  <a:cubicBezTo>
                    <a:pt x="1788" y="2162"/>
                    <a:pt x="2256" y="1651"/>
                    <a:pt x="2225" y="1044"/>
                  </a:cubicBezTo>
                  <a:cubicBezTo>
                    <a:pt x="2193" y="451"/>
                    <a:pt x="1704" y="0"/>
                    <a:pt x="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0" name="Google Shape;500;p30"/>
            <p:cNvSpPr/>
            <p:nvPr/>
          </p:nvSpPr>
          <p:spPr>
            <a:xfrm>
              <a:off x="6014351" y="4019116"/>
              <a:ext cx="317241" cy="665828"/>
            </a:xfrm>
            <a:custGeom>
              <a:rect b="b" l="l" r="r" t="t"/>
              <a:pathLst>
                <a:path extrusionOk="0" h="6500" w="3097">
                  <a:moveTo>
                    <a:pt x="53" y="157"/>
                  </a:moveTo>
                  <a:cubicBezTo>
                    <a:pt x="55" y="159"/>
                    <a:pt x="58" y="161"/>
                    <a:pt x="61" y="163"/>
                  </a:cubicBezTo>
                  <a:lnTo>
                    <a:pt x="61" y="163"/>
                  </a:lnTo>
                  <a:cubicBezTo>
                    <a:pt x="58" y="160"/>
                    <a:pt x="55" y="158"/>
                    <a:pt x="53" y="157"/>
                  </a:cubicBezTo>
                  <a:close/>
                  <a:moveTo>
                    <a:pt x="83" y="0"/>
                  </a:moveTo>
                  <a:cubicBezTo>
                    <a:pt x="72" y="0"/>
                    <a:pt x="63" y="4"/>
                    <a:pt x="53" y="8"/>
                  </a:cubicBezTo>
                  <a:lnTo>
                    <a:pt x="0" y="93"/>
                  </a:lnTo>
                  <a:lnTo>
                    <a:pt x="85" y="83"/>
                  </a:lnTo>
                  <a:lnTo>
                    <a:pt x="128" y="157"/>
                  </a:lnTo>
                  <a:cubicBezTo>
                    <a:pt x="114" y="166"/>
                    <a:pt x="101" y="169"/>
                    <a:pt x="89" y="169"/>
                  </a:cubicBezTo>
                  <a:cubicBezTo>
                    <a:pt x="77" y="169"/>
                    <a:pt x="68" y="166"/>
                    <a:pt x="61" y="163"/>
                  </a:cubicBezTo>
                  <a:lnTo>
                    <a:pt x="61" y="163"/>
                  </a:lnTo>
                  <a:cubicBezTo>
                    <a:pt x="236" y="298"/>
                    <a:pt x="1828" y="1932"/>
                    <a:pt x="2895" y="3052"/>
                  </a:cubicBezTo>
                  <a:lnTo>
                    <a:pt x="1351" y="6425"/>
                  </a:lnTo>
                  <a:lnTo>
                    <a:pt x="1500" y="6500"/>
                  </a:lnTo>
                  <a:lnTo>
                    <a:pt x="3097" y="3020"/>
                  </a:lnTo>
                  <a:lnTo>
                    <a:pt x="3054" y="2977"/>
                  </a:lnTo>
                  <a:cubicBezTo>
                    <a:pt x="3044" y="2966"/>
                    <a:pt x="2330" y="2221"/>
                    <a:pt x="1618" y="1488"/>
                  </a:cubicBezTo>
                  <a:cubicBezTo>
                    <a:pt x="333" y="165"/>
                    <a:pt x="156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30"/>
            <p:cNvSpPr/>
            <p:nvPr/>
          </p:nvSpPr>
          <p:spPr>
            <a:xfrm>
              <a:off x="5981675" y="3981625"/>
              <a:ext cx="103562" cy="100591"/>
            </a:xfrm>
            <a:custGeom>
              <a:rect b="b" l="l" r="r" t="t"/>
              <a:pathLst>
                <a:path extrusionOk="0" h="982" w="1011">
                  <a:moveTo>
                    <a:pt x="517" y="0"/>
                  </a:moveTo>
                  <a:cubicBezTo>
                    <a:pt x="504" y="0"/>
                    <a:pt x="491" y="1"/>
                    <a:pt x="478" y="2"/>
                  </a:cubicBezTo>
                  <a:cubicBezTo>
                    <a:pt x="213" y="12"/>
                    <a:pt x="0" y="246"/>
                    <a:pt x="10" y="513"/>
                  </a:cubicBezTo>
                  <a:cubicBezTo>
                    <a:pt x="31" y="783"/>
                    <a:pt x="245" y="981"/>
                    <a:pt x="512" y="981"/>
                  </a:cubicBezTo>
                  <a:cubicBezTo>
                    <a:pt x="519" y="981"/>
                    <a:pt x="525" y="981"/>
                    <a:pt x="532" y="981"/>
                  </a:cubicBezTo>
                  <a:cubicBezTo>
                    <a:pt x="798" y="970"/>
                    <a:pt x="1011" y="736"/>
                    <a:pt x="1000" y="459"/>
                  </a:cubicBezTo>
                  <a:cubicBezTo>
                    <a:pt x="980" y="206"/>
                    <a:pt x="775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30"/>
            <p:cNvSpPr/>
            <p:nvPr/>
          </p:nvSpPr>
          <p:spPr>
            <a:xfrm>
              <a:off x="6543012" y="4043701"/>
              <a:ext cx="103664" cy="100591"/>
            </a:xfrm>
            <a:custGeom>
              <a:rect b="b" l="l" r="r" t="t"/>
              <a:pathLst>
                <a:path extrusionOk="0" h="982" w="1012">
                  <a:moveTo>
                    <a:pt x="516" y="1"/>
                  </a:moveTo>
                  <a:cubicBezTo>
                    <a:pt x="504" y="1"/>
                    <a:pt x="492" y="1"/>
                    <a:pt x="479" y="2"/>
                  </a:cubicBezTo>
                  <a:cubicBezTo>
                    <a:pt x="203" y="13"/>
                    <a:pt x="0" y="247"/>
                    <a:pt x="11" y="513"/>
                  </a:cubicBezTo>
                  <a:cubicBezTo>
                    <a:pt x="21" y="782"/>
                    <a:pt x="243" y="982"/>
                    <a:pt x="511" y="982"/>
                  </a:cubicBezTo>
                  <a:cubicBezTo>
                    <a:pt x="518" y="982"/>
                    <a:pt x="525" y="981"/>
                    <a:pt x="532" y="981"/>
                  </a:cubicBezTo>
                  <a:cubicBezTo>
                    <a:pt x="799" y="971"/>
                    <a:pt x="1012" y="737"/>
                    <a:pt x="990" y="470"/>
                  </a:cubicBezTo>
                  <a:cubicBezTo>
                    <a:pt x="980" y="206"/>
                    <a:pt x="766" y="1"/>
                    <a:pt x="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30"/>
            <p:cNvSpPr/>
            <p:nvPr/>
          </p:nvSpPr>
          <p:spPr>
            <a:xfrm>
              <a:off x="6103674" y="4620512"/>
              <a:ext cx="103664" cy="101513"/>
            </a:xfrm>
            <a:custGeom>
              <a:rect b="b" l="l" r="r" t="t"/>
              <a:pathLst>
                <a:path extrusionOk="0" h="991" w="1012">
                  <a:moveTo>
                    <a:pt x="499" y="1"/>
                  </a:moveTo>
                  <a:cubicBezTo>
                    <a:pt x="493" y="1"/>
                    <a:pt x="486" y="1"/>
                    <a:pt x="479" y="1"/>
                  </a:cubicBezTo>
                  <a:cubicBezTo>
                    <a:pt x="214" y="22"/>
                    <a:pt x="1" y="245"/>
                    <a:pt x="11" y="522"/>
                  </a:cubicBezTo>
                  <a:cubicBezTo>
                    <a:pt x="22" y="782"/>
                    <a:pt x="245" y="991"/>
                    <a:pt x="512" y="991"/>
                  </a:cubicBezTo>
                  <a:cubicBezTo>
                    <a:pt x="519" y="991"/>
                    <a:pt x="526" y="991"/>
                    <a:pt x="533" y="990"/>
                  </a:cubicBezTo>
                  <a:cubicBezTo>
                    <a:pt x="799" y="969"/>
                    <a:pt x="1011" y="746"/>
                    <a:pt x="990" y="469"/>
                  </a:cubicBezTo>
                  <a:cubicBezTo>
                    <a:pt x="980" y="209"/>
                    <a:pt x="757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4" name="Google Shape;504;p30"/>
            <p:cNvSpPr/>
            <p:nvPr/>
          </p:nvSpPr>
          <p:spPr>
            <a:xfrm>
              <a:off x="6368567" y="4090821"/>
              <a:ext cx="232323" cy="210401"/>
            </a:xfrm>
            <a:custGeom>
              <a:rect b="b" l="l" r="r" t="t"/>
              <a:pathLst>
                <a:path extrusionOk="0" h="2054" w="2268">
                  <a:moveTo>
                    <a:pt x="2150" y="0"/>
                  </a:moveTo>
                  <a:lnTo>
                    <a:pt x="0" y="1937"/>
                  </a:lnTo>
                  <a:lnTo>
                    <a:pt x="107" y="2054"/>
                  </a:lnTo>
                  <a:lnTo>
                    <a:pt x="2268" y="117"/>
                  </a:lnTo>
                  <a:lnTo>
                    <a:pt x="2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" type="body"/>
          </p:nvPr>
        </p:nvSpPr>
        <p:spPr>
          <a:xfrm>
            <a:off x="720000" y="1215751"/>
            <a:ext cx="7704000" cy="32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 sz="1200"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28" name="Google Shape;28;p4"/>
          <p:cNvSpPr/>
          <p:nvPr/>
        </p:nvSpPr>
        <p:spPr>
          <a:xfrm rot="-7099772">
            <a:off x="-1906515" y="-1428598"/>
            <a:ext cx="3284395" cy="2520418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" name="Google Shape;29;p4"/>
          <p:cNvSpPr/>
          <p:nvPr/>
        </p:nvSpPr>
        <p:spPr>
          <a:xfrm rot="-7099772">
            <a:off x="7577910" y="-1567198"/>
            <a:ext cx="3284395" cy="2520418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" name="Google Shape;30;p4"/>
          <p:cNvGrpSpPr/>
          <p:nvPr/>
        </p:nvGrpSpPr>
        <p:grpSpPr>
          <a:xfrm>
            <a:off x="8500188" y="4432637"/>
            <a:ext cx="307829" cy="342731"/>
            <a:chOff x="5981675" y="3981625"/>
            <a:chExt cx="665001" cy="740400"/>
          </a:xfrm>
        </p:grpSpPr>
        <p:sp>
          <p:nvSpPr>
            <p:cNvPr id="31" name="Google Shape;31;p4"/>
            <p:cNvSpPr/>
            <p:nvPr/>
          </p:nvSpPr>
          <p:spPr>
            <a:xfrm>
              <a:off x="6198527" y="4220401"/>
              <a:ext cx="231196" cy="224845"/>
            </a:xfrm>
            <a:custGeom>
              <a:rect b="b" l="l" r="r" t="t"/>
              <a:pathLst>
                <a:path extrusionOk="0" h="2195" w="2257">
                  <a:moveTo>
                    <a:pt x="1116" y="0"/>
                  </a:moveTo>
                  <a:cubicBezTo>
                    <a:pt x="1103" y="0"/>
                    <a:pt x="1089" y="1"/>
                    <a:pt x="1076" y="1"/>
                  </a:cubicBezTo>
                  <a:cubicBezTo>
                    <a:pt x="469" y="33"/>
                    <a:pt x="0" y="554"/>
                    <a:pt x="33" y="1150"/>
                  </a:cubicBezTo>
                  <a:cubicBezTo>
                    <a:pt x="63" y="1738"/>
                    <a:pt x="542" y="2195"/>
                    <a:pt x="1123" y="2195"/>
                  </a:cubicBezTo>
                  <a:cubicBezTo>
                    <a:pt x="1142" y="2195"/>
                    <a:pt x="1162" y="2194"/>
                    <a:pt x="1182" y="2193"/>
                  </a:cubicBezTo>
                  <a:cubicBezTo>
                    <a:pt x="1788" y="2162"/>
                    <a:pt x="2256" y="1651"/>
                    <a:pt x="2225" y="1044"/>
                  </a:cubicBezTo>
                  <a:cubicBezTo>
                    <a:pt x="2193" y="451"/>
                    <a:pt x="1704" y="0"/>
                    <a:pt x="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6014351" y="4019116"/>
              <a:ext cx="317241" cy="665828"/>
            </a:xfrm>
            <a:custGeom>
              <a:rect b="b" l="l" r="r" t="t"/>
              <a:pathLst>
                <a:path extrusionOk="0" h="6500" w="3097">
                  <a:moveTo>
                    <a:pt x="53" y="157"/>
                  </a:moveTo>
                  <a:cubicBezTo>
                    <a:pt x="55" y="159"/>
                    <a:pt x="58" y="161"/>
                    <a:pt x="61" y="163"/>
                  </a:cubicBezTo>
                  <a:lnTo>
                    <a:pt x="61" y="163"/>
                  </a:lnTo>
                  <a:cubicBezTo>
                    <a:pt x="58" y="160"/>
                    <a:pt x="55" y="158"/>
                    <a:pt x="53" y="157"/>
                  </a:cubicBezTo>
                  <a:close/>
                  <a:moveTo>
                    <a:pt x="83" y="0"/>
                  </a:moveTo>
                  <a:cubicBezTo>
                    <a:pt x="72" y="0"/>
                    <a:pt x="63" y="4"/>
                    <a:pt x="53" y="8"/>
                  </a:cubicBezTo>
                  <a:lnTo>
                    <a:pt x="0" y="93"/>
                  </a:lnTo>
                  <a:lnTo>
                    <a:pt x="85" y="83"/>
                  </a:lnTo>
                  <a:lnTo>
                    <a:pt x="128" y="157"/>
                  </a:lnTo>
                  <a:cubicBezTo>
                    <a:pt x="114" y="166"/>
                    <a:pt x="101" y="169"/>
                    <a:pt x="89" y="169"/>
                  </a:cubicBezTo>
                  <a:cubicBezTo>
                    <a:pt x="77" y="169"/>
                    <a:pt x="68" y="166"/>
                    <a:pt x="61" y="163"/>
                  </a:cubicBezTo>
                  <a:lnTo>
                    <a:pt x="61" y="163"/>
                  </a:lnTo>
                  <a:cubicBezTo>
                    <a:pt x="236" y="298"/>
                    <a:pt x="1828" y="1932"/>
                    <a:pt x="2895" y="3052"/>
                  </a:cubicBezTo>
                  <a:lnTo>
                    <a:pt x="1351" y="6425"/>
                  </a:lnTo>
                  <a:lnTo>
                    <a:pt x="1500" y="6500"/>
                  </a:lnTo>
                  <a:lnTo>
                    <a:pt x="3097" y="3020"/>
                  </a:lnTo>
                  <a:lnTo>
                    <a:pt x="3054" y="2977"/>
                  </a:lnTo>
                  <a:cubicBezTo>
                    <a:pt x="3044" y="2966"/>
                    <a:pt x="2330" y="2221"/>
                    <a:pt x="1618" y="1488"/>
                  </a:cubicBezTo>
                  <a:cubicBezTo>
                    <a:pt x="333" y="165"/>
                    <a:pt x="156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>
              <a:off x="5981675" y="3981625"/>
              <a:ext cx="103562" cy="100591"/>
            </a:xfrm>
            <a:custGeom>
              <a:rect b="b" l="l" r="r" t="t"/>
              <a:pathLst>
                <a:path extrusionOk="0" h="982" w="1011">
                  <a:moveTo>
                    <a:pt x="517" y="0"/>
                  </a:moveTo>
                  <a:cubicBezTo>
                    <a:pt x="504" y="0"/>
                    <a:pt x="491" y="1"/>
                    <a:pt x="478" y="2"/>
                  </a:cubicBezTo>
                  <a:cubicBezTo>
                    <a:pt x="213" y="12"/>
                    <a:pt x="0" y="246"/>
                    <a:pt x="10" y="513"/>
                  </a:cubicBezTo>
                  <a:cubicBezTo>
                    <a:pt x="31" y="783"/>
                    <a:pt x="245" y="981"/>
                    <a:pt x="512" y="981"/>
                  </a:cubicBezTo>
                  <a:cubicBezTo>
                    <a:pt x="519" y="981"/>
                    <a:pt x="525" y="981"/>
                    <a:pt x="532" y="981"/>
                  </a:cubicBezTo>
                  <a:cubicBezTo>
                    <a:pt x="798" y="970"/>
                    <a:pt x="1011" y="736"/>
                    <a:pt x="1000" y="459"/>
                  </a:cubicBezTo>
                  <a:cubicBezTo>
                    <a:pt x="980" y="206"/>
                    <a:pt x="775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6543012" y="4043701"/>
              <a:ext cx="103664" cy="100591"/>
            </a:xfrm>
            <a:custGeom>
              <a:rect b="b" l="l" r="r" t="t"/>
              <a:pathLst>
                <a:path extrusionOk="0" h="982" w="1012">
                  <a:moveTo>
                    <a:pt x="516" y="1"/>
                  </a:moveTo>
                  <a:cubicBezTo>
                    <a:pt x="504" y="1"/>
                    <a:pt x="492" y="1"/>
                    <a:pt x="479" y="2"/>
                  </a:cubicBezTo>
                  <a:cubicBezTo>
                    <a:pt x="203" y="13"/>
                    <a:pt x="0" y="247"/>
                    <a:pt x="11" y="513"/>
                  </a:cubicBezTo>
                  <a:cubicBezTo>
                    <a:pt x="21" y="782"/>
                    <a:pt x="243" y="982"/>
                    <a:pt x="511" y="982"/>
                  </a:cubicBezTo>
                  <a:cubicBezTo>
                    <a:pt x="518" y="982"/>
                    <a:pt x="525" y="981"/>
                    <a:pt x="532" y="981"/>
                  </a:cubicBezTo>
                  <a:cubicBezTo>
                    <a:pt x="799" y="971"/>
                    <a:pt x="1012" y="737"/>
                    <a:pt x="990" y="470"/>
                  </a:cubicBezTo>
                  <a:cubicBezTo>
                    <a:pt x="980" y="206"/>
                    <a:pt x="766" y="1"/>
                    <a:pt x="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4"/>
            <p:cNvSpPr/>
            <p:nvPr/>
          </p:nvSpPr>
          <p:spPr>
            <a:xfrm>
              <a:off x="6103674" y="4620512"/>
              <a:ext cx="103664" cy="101513"/>
            </a:xfrm>
            <a:custGeom>
              <a:rect b="b" l="l" r="r" t="t"/>
              <a:pathLst>
                <a:path extrusionOk="0" h="991" w="1012">
                  <a:moveTo>
                    <a:pt x="499" y="1"/>
                  </a:moveTo>
                  <a:cubicBezTo>
                    <a:pt x="493" y="1"/>
                    <a:pt x="486" y="1"/>
                    <a:pt x="479" y="1"/>
                  </a:cubicBezTo>
                  <a:cubicBezTo>
                    <a:pt x="214" y="22"/>
                    <a:pt x="1" y="245"/>
                    <a:pt x="11" y="522"/>
                  </a:cubicBezTo>
                  <a:cubicBezTo>
                    <a:pt x="22" y="782"/>
                    <a:pt x="245" y="991"/>
                    <a:pt x="512" y="991"/>
                  </a:cubicBezTo>
                  <a:cubicBezTo>
                    <a:pt x="519" y="991"/>
                    <a:pt x="526" y="991"/>
                    <a:pt x="533" y="990"/>
                  </a:cubicBezTo>
                  <a:cubicBezTo>
                    <a:pt x="799" y="969"/>
                    <a:pt x="1011" y="746"/>
                    <a:pt x="990" y="469"/>
                  </a:cubicBezTo>
                  <a:cubicBezTo>
                    <a:pt x="980" y="209"/>
                    <a:pt x="757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4"/>
            <p:cNvSpPr/>
            <p:nvPr/>
          </p:nvSpPr>
          <p:spPr>
            <a:xfrm>
              <a:off x="6368567" y="4090821"/>
              <a:ext cx="232323" cy="210401"/>
            </a:xfrm>
            <a:custGeom>
              <a:rect b="b" l="l" r="r" t="t"/>
              <a:pathLst>
                <a:path extrusionOk="0" h="2054" w="2268">
                  <a:moveTo>
                    <a:pt x="2150" y="0"/>
                  </a:moveTo>
                  <a:lnTo>
                    <a:pt x="0" y="1937"/>
                  </a:lnTo>
                  <a:lnTo>
                    <a:pt x="107" y="2054"/>
                  </a:lnTo>
                  <a:lnTo>
                    <a:pt x="2268" y="117"/>
                  </a:lnTo>
                  <a:lnTo>
                    <a:pt x="2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" name="Google Shape;37;p4"/>
          <p:cNvGrpSpPr/>
          <p:nvPr/>
        </p:nvGrpSpPr>
        <p:grpSpPr>
          <a:xfrm rot="-4409862">
            <a:off x="277889" y="1259774"/>
            <a:ext cx="307823" cy="240248"/>
            <a:chOff x="5008200" y="3598800"/>
            <a:chExt cx="163650" cy="127725"/>
          </a:xfrm>
        </p:grpSpPr>
        <p:sp>
          <p:nvSpPr>
            <p:cNvPr id="38" name="Google Shape;38;p4"/>
            <p:cNvSpPr/>
            <p:nvPr/>
          </p:nvSpPr>
          <p:spPr>
            <a:xfrm>
              <a:off x="5016975" y="3608375"/>
              <a:ext cx="142625" cy="104850"/>
            </a:xfrm>
            <a:custGeom>
              <a:rect b="b" l="l" r="r" t="t"/>
              <a:pathLst>
                <a:path extrusionOk="0" h="4194" w="5705">
                  <a:moveTo>
                    <a:pt x="4246" y="1"/>
                  </a:moveTo>
                  <a:lnTo>
                    <a:pt x="43" y="1874"/>
                  </a:lnTo>
                  <a:cubicBezTo>
                    <a:pt x="22" y="1895"/>
                    <a:pt x="1" y="1928"/>
                    <a:pt x="22" y="1959"/>
                  </a:cubicBezTo>
                  <a:cubicBezTo>
                    <a:pt x="30" y="1983"/>
                    <a:pt x="50" y="1995"/>
                    <a:pt x="73" y="1995"/>
                  </a:cubicBezTo>
                  <a:cubicBezTo>
                    <a:pt x="81" y="1995"/>
                    <a:pt x="88" y="1994"/>
                    <a:pt x="96" y="1991"/>
                  </a:cubicBezTo>
                  <a:lnTo>
                    <a:pt x="4236" y="140"/>
                  </a:lnTo>
                  <a:lnTo>
                    <a:pt x="5577" y="4162"/>
                  </a:lnTo>
                  <a:cubicBezTo>
                    <a:pt x="5587" y="4184"/>
                    <a:pt x="5609" y="4194"/>
                    <a:pt x="5630" y="4194"/>
                  </a:cubicBezTo>
                  <a:lnTo>
                    <a:pt x="5651" y="4194"/>
                  </a:lnTo>
                  <a:cubicBezTo>
                    <a:pt x="5684" y="4184"/>
                    <a:pt x="5705" y="4151"/>
                    <a:pt x="5694" y="4120"/>
                  </a:cubicBezTo>
                  <a:lnTo>
                    <a:pt x="4332" y="44"/>
                  </a:lnTo>
                  <a:cubicBezTo>
                    <a:pt x="4321" y="22"/>
                    <a:pt x="4310" y="12"/>
                    <a:pt x="4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" name="Google Shape;39;p4"/>
            <p:cNvSpPr/>
            <p:nvPr/>
          </p:nvSpPr>
          <p:spPr>
            <a:xfrm>
              <a:off x="5008200" y="3644575"/>
              <a:ext cx="25025" cy="25025"/>
            </a:xfrm>
            <a:custGeom>
              <a:rect b="b" l="l" r="r" t="t"/>
              <a:pathLst>
                <a:path extrusionOk="0" h="1001" w="1001">
                  <a:moveTo>
                    <a:pt x="501" y="0"/>
                  </a:moveTo>
                  <a:cubicBezTo>
                    <a:pt x="224" y="0"/>
                    <a:pt x="0" y="224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7" y="1001"/>
                    <a:pt x="1001" y="778"/>
                    <a:pt x="1001" y="501"/>
                  </a:cubicBezTo>
                  <a:cubicBezTo>
                    <a:pt x="1001" y="224"/>
                    <a:pt x="777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" name="Google Shape;40;p4"/>
            <p:cNvSpPr/>
            <p:nvPr/>
          </p:nvSpPr>
          <p:spPr>
            <a:xfrm>
              <a:off x="5109825" y="3598800"/>
              <a:ext cx="25025" cy="25050"/>
            </a:xfrm>
            <a:custGeom>
              <a:rect b="b" l="l" r="r" t="t"/>
              <a:pathLst>
                <a:path extrusionOk="0" h="1002" w="1001">
                  <a:moveTo>
                    <a:pt x="501" y="1"/>
                  </a:moveTo>
                  <a:cubicBezTo>
                    <a:pt x="224" y="1"/>
                    <a:pt x="0" y="225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8" y="1001"/>
                    <a:pt x="1001" y="778"/>
                    <a:pt x="1001" y="501"/>
                  </a:cubicBezTo>
                  <a:cubicBezTo>
                    <a:pt x="1001" y="225"/>
                    <a:pt x="778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4"/>
            <p:cNvSpPr/>
            <p:nvPr/>
          </p:nvSpPr>
          <p:spPr>
            <a:xfrm>
              <a:off x="5146825" y="3701775"/>
              <a:ext cx="25025" cy="24750"/>
            </a:xfrm>
            <a:custGeom>
              <a:rect b="b" l="l" r="r" t="t"/>
              <a:pathLst>
                <a:path extrusionOk="0" h="990" w="1001">
                  <a:moveTo>
                    <a:pt x="500" y="1"/>
                  </a:moveTo>
                  <a:cubicBezTo>
                    <a:pt x="223" y="1"/>
                    <a:pt x="0" y="224"/>
                    <a:pt x="0" y="490"/>
                  </a:cubicBezTo>
                  <a:cubicBezTo>
                    <a:pt x="0" y="767"/>
                    <a:pt x="223" y="990"/>
                    <a:pt x="500" y="990"/>
                  </a:cubicBezTo>
                  <a:cubicBezTo>
                    <a:pt x="776" y="990"/>
                    <a:pt x="1000" y="767"/>
                    <a:pt x="1000" y="490"/>
                  </a:cubicBezTo>
                  <a:cubicBezTo>
                    <a:pt x="1000" y="224"/>
                    <a:pt x="776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8_1"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1"/>
          <p:cNvSpPr txBox="1"/>
          <p:nvPr>
            <p:ph hasCustomPrompt="1" type="title"/>
          </p:nvPr>
        </p:nvSpPr>
        <p:spPr>
          <a:xfrm>
            <a:off x="1280375" y="2086996"/>
            <a:ext cx="1398900" cy="40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07" name="Google Shape;507;p31"/>
          <p:cNvSpPr txBox="1"/>
          <p:nvPr>
            <p:ph idx="1" type="subTitle"/>
          </p:nvPr>
        </p:nvSpPr>
        <p:spPr>
          <a:xfrm>
            <a:off x="713225" y="3806600"/>
            <a:ext cx="25332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08" name="Google Shape;508;p31"/>
          <p:cNvSpPr txBox="1"/>
          <p:nvPr>
            <p:ph idx="2" type="subTitle"/>
          </p:nvPr>
        </p:nvSpPr>
        <p:spPr>
          <a:xfrm>
            <a:off x="713225" y="3151125"/>
            <a:ext cx="2533200" cy="7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09" name="Google Shape;509;p31"/>
          <p:cNvSpPr txBox="1"/>
          <p:nvPr>
            <p:ph hasCustomPrompt="1" idx="3" type="title"/>
          </p:nvPr>
        </p:nvSpPr>
        <p:spPr>
          <a:xfrm>
            <a:off x="3873150" y="2086996"/>
            <a:ext cx="1397700" cy="40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0" name="Google Shape;510;p31"/>
          <p:cNvSpPr txBox="1"/>
          <p:nvPr>
            <p:ph idx="4" type="subTitle"/>
          </p:nvPr>
        </p:nvSpPr>
        <p:spPr>
          <a:xfrm>
            <a:off x="3305400" y="3806600"/>
            <a:ext cx="25332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11" name="Google Shape;511;p31"/>
          <p:cNvSpPr txBox="1"/>
          <p:nvPr>
            <p:ph idx="5" type="subTitle"/>
          </p:nvPr>
        </p:nvSpPr>
        <p:spPr>
          <a:xfrm>
            <a:off x="3305400" y="3151125"/>
            <a:ext cx="2533200" cy="7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2" name="Google Shape;512;p31"/>
          <p:cNvSpPr txBox="1"/>
          <p:nvPr>
            <p:ph hasCustomPrompt="1" idx="6" type="title"/>
          </p:nvPr>
        </p:nvSpPr>
        <p:spPr>
          <a:xfrm>
            <a:off x="6458450" y="2086996"/>
            <a:ext cx="1397700" cy="406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13" name="Google Shape;513;p31"/>
          <p:cNvSpPr txBox="1"/>
          <p:nvPr>
            <p:ph idx="7" type="subTitle"/>
          </p:nvPr>
        </p:nvSpPr>
        <p:spPr>
          <a:xfrm>
            <a:off x="5890700" y="3806600"/>
            <a:ext cx="2533200" cy="7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PT Sans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PT Sans"/>
              <a:buNone/>
              <a:defRPr sz="2100"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14" name="Google Shape;514;p31"/>
          <p:cNvSpPr txBox="1"/>
          <p:nvPr>
            <p:ph idx="8" type="subTitle"/>
          </p:nvPr>
        </p:nvSpPr>
        <p:spPr>
          <a:xfrm>
            <a:off x="5890700" y="3151125"/>
            <a:ext cx="2533200" cy="7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15" name="Google Shape;515;p31"/>
          <p:cNvSpPr txBox="1"/>
          <p:nvPr>
            <p:ph idx="9"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16" name="Google Shape;516;p31"/>
          <p:cNvSpPr/>
          <p:nvPr/>
        </p:nvSpPr>
        <p:spPr>
          <a:xfrm rot="-7099772">
            <a:off x="-1886965" y="4337702"/>
            <a:ext cx="3284395" cy="2520418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7" name="Google Shape;517;p31"/>
          <p:cNvSpPr/>
          <p:nvPr/>
        </p:nvSpPr>
        <p:spPr>
          <a:xfrm rot="-7099772">
            <a:off x="7577910" y="-1567198"/>
            <a:ext cx="3284395" cy="2520418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8" name="Google Shape;518;p31"/>
          <p:cNvGrpSpPr/>
          <p:nvPr/>
        </p:nvGrpSpPr>
        <p:grpSpPr>
          <a:xfrm>
            <a:off x="362088" y="368137"/>
            <a:ext cx="307829" cy="342731"/>
            <a:chOff x="5981675" y="3981625"/>
            <a:chExt cx="665001" cy="740400"/>
          </a:xfrm>
        </p:grpSpPr>
        <p:sp>
          <p:nvSpPr>
            <p:cNvPr id="519" name="Google Shape;519;p31"/>
            <p:cNvSpPr/>
            <p:nvPr/>
          </p:nvSpPr>
          <p:spPr>
            <a:xfrm>
              <a:off x="6198527" y="4220401"/>
              <a:ext cx="231196" cy="224845"/>
            </a:xfrm>
            <a:custGeom>
              <a:rect b="b" l="l" r="r" t="t"/>
              <a:pathLst>
                <a:path extrusionOk="0" h="2195" w="2257">
                  <a:moveTo>
                    <a:pt x="1116" y="0"/>
                  </a:moveTo>
                  <a:cubicBezTo>
                    <a:pt x="1103" y="0"/>
                    <a:pt x="1089" y="1"/>
                    <a:pt x="1076" y="1"/>
                  </a:cubicBezTo>
                  <a:cubicBezTo>
                    <a:pt x="469" y="33"/>
                    <a:pt x="0" y="554"/>
                    <a:pt x="33" y="1150"/>
                  </a:cubicBezTo>
                  <a:cubicBezTo>
                    <a:pt x="63" y="1738"/>
                    <a:pt x="542" y="2195"/>
                    <a:pt x="1123" y="2195"/>
                  </a:cubicBezTo>
                  <a:cubicBezTo>
                    <a:pt x="1142" y="2195"/>
                    <a:pt x="1162" y="2194"/>
                    <a:pt x="1182" y="2193"/>
                  </a:cubicBezTo>
                  <a:cubicBezTo>
                    <a:pt x="1788" y="2162"/>
                    <a:pt x="2256" y="1651"/>
                    <a:pt x="2225" y="1044"/>
                  </a:cubicBezTo>
                  <a:cubicBezTo>
                    <a:pt x="2193" y="451"/>
                    <a:pt x="1704" y="0"/>
                    <a:pt x="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6014351" y="4019116"/>
              <a:ext cx="317241" cy="665828"/>
            </a:xfrm>
            <a:custGeom>
              <a:rect b="b" l="l" r="r" t="t"/>
              <a:pathLst>
                <a:path extrusionOk="0" h="6500" w="3097">
                  <a:moveTo>
                    <a:pt x="53" y="157"/>
                  </a:moveTo>
                  <a:cubicBezTo>
                    <a:pt x="55" y="159"/>
                    <a:pt x="58" y="161"/>
                    <a:pt x="61" y="163"/>
                  </a:cubicBezTo>
                  <a:lnTo>
                    <a:pt x="61" y="163"/>
                  </a:lnTo>
                  <a:cubicBezTo>
                    <a:pt x="58" y="160"/>
                    <a:pt x="55" y="158"/>
                    <a:pt x="53" y="157"/>
                  </a:cubicBezTo>
                  <a:close/>
                  <a:moveTo>
                    <a:pt x="83" y="0"/>
                  </a:moveTo>
                  <a:cubicBezTo>
                    <a:pt x="72" y="0"/>
                    <a:pt x="63" y="4"/>
                    <a:pt x="53" y="8"/>
                  </a:cubicBezTo>
                  <a:lnTo>
                    <a:pt x="0" y="93"/>
                  </a:lnTo>
                  <a:lnTo>
                    <a:pt x="85" y="83"/>
                  </a:lnTo>
                  <a:lnTo>
                    <a:pt x="128" y="157"/>
                  </a:lnTo>
                  <a:cubicBezTo>
                    <a:pt x="114" y="166"/>
                    <a:pt x="101" y="169"/>
                    <a:pt x="89" y="169"/>
                  </a:cubicBezTo>
                  <a:cubicBezTo>
                    <a:pt x="77" y="169"/>
                    <a:pt x="68" y="166"/>
                    <a:pt x="61" y="163"/>
                  </a:cubicBezTo>
                  <a:lnTo>
                    <a:pt x="61" y="163"/>
                  </a:lnTo>
                  <a:cubicBezTo>
                    <a:pt x="236" y="298"/>
                    <a:pt x="1828" y="1932"/>
                    <a:pt x="2895" y="3052"/>
                  </a:cubicBezTo>
                  <a:lnTo>
                    <a:pt x="1351" y="6425"/>
                  </a:lnTo>
                  <a:lnTo>
                    <a:pt x="1500" y="6500"/>
                  </a:lnTo>
                  <a:lnTo>
                    <a:pt x="3097" y="3020"/>
                  </a:lnTo>
                  <a:lnTo>
                    <a:pt x="3054" y="2977"/>
                  </a:lnTo>
                  <a:cubicBezTo>
                    <a:pt x="3044" y="2966"/>
                    <a:pt x="2330" y="2221"/>
                    <a:pt x="1618" y="1488"/>
                  </a:cubicBezTo>
                  <a:cubicBezTo>
                    <a:pt x="333" y="165"/>
                    <a:pt x="156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5981675" y="3981625"/>
              <a:ext cx="103562" cy="100591"/>
            </a:xfrm>
            <a:custGeom>
              <a:rect b="b" l="l" r="r" t="t"/>
              <a:pathLst>
                <a:path extrusionOk="0" h="982" w="1011">
                  <a:moveTo>
                    <a:pt x="517" y="0"/>
                  </a:moveTo>
                  <a:cubicBezTo>
                    <a:pt x="504" y="0"/>
                    <a:pt x="491" y="1"/>
                    <a:pt x="478" y="2"/>
                  </a:cubicBezTo>
                  <a:cubicBezTo>
                    <a:pt x="213" y="12"/>
                    <a:pt x="0" y="246"/>
                    <a:pt x="10" y="513"/>
                  </a:cubicBezTo>
                  <a:cubicBezTo>
                    <a:pt x="31" y="783"/>
                    <a:pt x="245" y="981"/>
                    <a:pt x="512" y="981"/>
                  </a:cubicBezTo>
                  <a:cubicBezTo>
                    <a:pt x="519" y="981"/>
                    <a:pt x="525" y="981"/>
                    <a:pt x="532" y="981"/>
                  </a:cubicBezTo>
                  <a:cubicBezTo>
                    <a:pt x="798" y="970"/>
                    <a:pt x="1011" y="736"/>
                    <a:pt x="1000" y="459"/>
                  </a:cubicBezTo>
                  <a:cubicBezTo>
                    <a:pt x="980" y="206"/>
                    <a:pt x="775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6543012" y="4043701"/>
              <a:ext cx="103664" cy="100591"/>
            </a:xfrm>
            <a:custGeom>
              <a:rect b="b" l="l" r="r" t="t"/>
              <a:pathLst>
                <a:path extrusionOk="0" h="982" w="1012">
                  <a:moveTo>
                    <a:pt x="516" y="1"/>
                  </a:moveTo>
                  <a:cubicBezTo>
                    <a:pt x="504" y="1"/>
                    <a:pt x="492" y="1"/>
                    <a:pt x="479" y="2"/>
                  </a:cubicBezTo>
                  <a:cubicBezTo>
                    <a:pt x="203" y="13"/>
                    <a:pt x="0" y="247"/>
                    <a:pt x="11" y="513"/>
                  </a:cubicBezTo>
                  <a:cubicBezTo>
                    <a:pt x="21" y="782"/>
                    <a:pt x="243" y="982"/>
                    <a:pt x="511" y="982"/>
                  </a:cubicBezTo>
                  <a:cubicBezTo>
                    <a:pt x="518" y="982"/>
                    <a:pt x="525" y="981"/>
                    <a:pt x="532" y="981"/>
                  </a:cubicBezTo>
                  <a:cubicBezTo>
                    <a:pt x="799" y="971"/>
                    <a:pt x="1012" y="737"/>
                    <a:pt x="990" y="470"/>
                  </a:cubicBezTo>
                  <a:cubicBezTo>
                    <a:pt x="980" y="206"/>
                    <a:pt x="766" y="1"/>
                    <a:pt x="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6103674" y="4620512"/>
              <a:ext cx="103664" cy="101513"/>
            </a:xfrm>
            <a:custGeom>
              <a:rect b="b" l="l" r="r" t="t"/>
              <a:pathLst>
                <a:path extrusionOk="0" h="991" w="1012">
                  <a:moveTo>
                    <a:pt x="499" y="1"/>
                  </a:moveTo>
                  <a:cubicBezTo>
                    <a:pt x="493" y="1"/>
                    <a:pt x="486" y="1"/>
                    <a:pt x="479" y="1"/>
                  </a:cubicBezTo>
                  <a:cubicBezTo>
                    <a:pt x="214" y="22"/>
                    <a:pt x="1" y="245"/>
                    <a:pt x="11" y="522"/>
                  </a:cubicBezTo>
                  <a:cubicBezTo>
                    <a:pt x="22" y="782"/>
                    <a:pt x="245" y="991"/>
                    <a:pt x="512" y="991"/>
                  </a:cubicBezTo>
                  <a:cubicBezTo>
                    <a:pt x="519" y="991"/>
                    <a:pt x="526" y="991"/>
                    <a:pt x="533" y="990"/>
                  </a:cubicBezTo>
                  <a:cubicBezTo>
                    <a:pt x="799" y="969"/>
                    <a:pt x="1011" y="746"/>
                    <a:pt x="990" y="469"/>
                  </a:cubicBezTo>
                  <a:cubicBezTo>
                    <a:pt x="980" y="209"/>
                    <a:pt x="757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6368567" y="4090821"/>
              <a:ext cx="232323" cy="210401"/>
            </a:xfrm>
            <a:custGeom>
              <a:rect b="b" l="l" r="r" t="t"/>
              <a:pathLst>
                <a:path extrusionOk="0" h="2054" w="2268">
                  <a:moveTo>
                    <a:pt x="2150" y="0"/>
                  </a:moveTo>
                  <a:lnTo>
                    <a:pt x="0" y="1937"/>
                  </a:lnTo>
                  <a:lnTo>
                    <a:pt x="107" y="2054"/>
                  </a:lnTo>
                  <a:lnTo>
                    <a:pt x="2268" y="117"/>
                  </a:lnTo>
                  <a:lnTo>
                    <a:pt x="2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5" name="Google Shape;525;p31"/>
          <p:cNvGrpSpPr/>
          <p:nvPr/>
        </p:nvGrpSpPr>
        <p:grpSpPr>
          <a:xfrm rot="-4409862">
            <a:off x="8570889" y="4601674"/>
            <a:ext cx="307823" cy="240248"/>
            <a:chOff x="5008200" y="3598800"/>
            <a:chExt cx="163650" cy="127725"/>
          </a:xfrm>
        </p:grpSpPr>
        <p:sp>
          <p:nvSpPr>
            <p:cNvPr id="526" name="Google Shape;526;p31"/>
            <p:cNvSpPr/>
            <p:nvPr/>
          </p:nvSpPr>
          <p:spPr>
            <a:xfrm>
              <a:off x="5016975" y="3608375"/>
              <a:ext cx="142625" cy="104850"/>
            </a:xfrm>
            <a:custGeom>
              <a:rect b="b" l="l" r="r" t="t"/>
              <a:pathLst>
                <a:path extrusionOk="0" h="4194" w="5705">
                  <a:moveTo>
                    <a:pt x="4246" y="1"/>
                  </a:moveTo>
                  <a:lnTo>
                    <a:pt x="43" y="1874"/>
                  </a:lnTo>
                  <a:cubicBezTo>
                    <a:pt x="22" y="1895"/>
                    <a:pt x="1" y="1928"/>
                    <a:pt x="22" y="1959"/>
                  </a:cubicBezTo>
                  <a:cubicBezTo>
                    <a:pt x="30" y="1983"/>
                    <a:pt x="50" y="1995"/>
                    <a:pt x="73" y="1995"/>
                  </a:cubicBezTo>
                  <a:cubicBezTo>
                    <a:pt x="81" y="1995"/>
                    <a:pt x="88" y="1994"/>
                    <a:pt x="96" y="1991"/>
                  </a:cubicBezTo>
                  <a:lnTo>
                    <a:pt x="4236" y="140"/>
                  </a:lnTo>
                  <a:lnTo>
                    <a:pt x="5577" y="4162"/>
                  </a:lnTo>
                  <a:cubicBezTo>
                    <a:pt x="5587" y="4184"/>
                    <a:pt x="5609" y="4194"/>
                    <a:pt x="5630" y="4194"/>
                  </a:cubicBezTo>
                  <a:lnTo>
                    <a:pt x="5651" y="4194"/>
                  </a:lnTo>
                  <a:cubicBezTo>
                    <a:pt x="5684" y="4184"/>
                    <a:pt x="5705" y="4151"/>
                    <a:pt x="5694" y="4120"/>
                  </a:cubicBezTo>
                  <a:lnTo>
                    <a:pt x="4332" y="44"/>
                  </a:lnTo>
                  <a:cubicBezTo>
                    <a:pt x="4321" y="22"/>
                    <a:pt x="4310" y="12"/>
                    <a:pt x="4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5008200" y="3644575"/>
              <a:ext cx="25025" cy="25025"/>
            </a:xfrm>
            <a:custGeom>
              <a:rect b="b" l="l" r="r" t="t"/>
              <a:pathLst>
                <a:path extrusionOk="0" h="1001" w="1001">
                  <a:moveTo>
                    <a:pt x="501" y="0"/>
                  </a:moveTo>
                  <a:cubicBezTo>
                    <a:pt x="224" y="0"/>
                    <a:pt x="0" y="224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7" y="1001"/>
                    <a:pt x="1001" y="778"/>
                    <a:pt x="1001" y="501"/>
                  </a:cubicBezTo>
                  <a:cubicBezTo>
                    <a:pt x="1001" y="224"/>
                    <a:pt x="777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5109825" y="3598800"/>
              <a:ext cx="25025" cy="25050"/>
            </a:xfrm>
            <a:custGeom>
              <a:rect b="b" l="l" r="r" t="t"/>
              <a:pathLst>
                <a:path extrusionOk="0" h="1002" w="1001">
                  <a:moveTo>
                    <a:pt x="501" y="1"/>
                  </a:moveTo>
                  <a:cubicBezTo>
                    <a:pt x="224" y="1"/>
                    <a:pt x="0" y="225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8" y="1001"/>
                    <a:pt x="1001" y="778"/>
                    <a:pt x="1001" y="501"/>
                  </a:cubicBezTo>
                  <a:cubicBezTo>
                    <a:pt x="1001" y="225"/>
                    <a:pt x="778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5146825" y="3701775"/>
              <a:ext cx="25025" cy="24750"/>
            </a:xfrm>
            <a:custGeom>
              <a:rect b="b" l="l" r="r" t="t"/>
              <a:pathLst>
                <a:path extrusionOk="0" h="990" w="1001">
                  <a:moveTo>
                    <a:pt x="500" y="1"/>
                  </a:moveTo>
                  <a:cubicBezTo>
                    <a:pt x="223" y="1"/>
                    <a:pt x="0" y="224"/>
                    <a:pt x="0" y="490"/>
                  </a:cubicBezTo>
                  <a:cubicBezTo>
                    <a:pt x="0" y="767"/>
                    <a:pt x="223" y="990"/>
                    <a:pt x="500" y="990"/>
                  </a:cubicBezTo>
                  <a:cubicBezTo>
                    <a:pt x="776" y="990"/>
                    <a:pt x="1000" y="767"/>
                    <a:pt x="1000" y="490"/>
                  </a:cubicBezTo>
                  <a:cubicBezTo>
                    <a:pt x="1000" y="224"/>
                    <a:pt x="776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32"/>
          <p:cNvSpPr txBox="1"/>
          <p:nvPr>
            <p:ph type="title"/>
          </p:nvPr>
        </p:nvSpPr>
        <p:spPr>
          <a:xfrm>
            <a:off x="4673155" y="539500"/>
            <a:ext cx="37575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32" name="Google Shape;532;p32"/>
          <p:cNvSpPr txBox="1"/>
          <p:nvPr>
            <p:ph idx="1" type="subTitle"/>
          </p:nvPr>
        </p:nvSpPr>
        <p:spPr>
          <a:xfrm>
            <a:off x="4673150" y="1554300"/>
            <a:ext cx="3757500" cy="116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3" name="Google Shape;533;p32"/>
          <p:cNvSpPr txBox="1"/>
          <p:nvPr/>
        </p:nvSpPr>
        <p:spPr>
          <a:xfrm>
            <a:off x="3484975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CREDITS: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  <a:hlinkClick r:id="rId2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 </a:t>
            </a:r>
            <a:endParaRPr b="1" sz="1200" u="sng"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534" name="Google Shape;534;p32"/>
          <p:cNvSpPr/>
          <p:nvPr/>
        </p:nvSpPr>
        <p:spPr>
          <a:xfrm>
            <a:off x="-1845750" y="3430701"/>
            <a:ext cx="3284400" cy="2520415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32"/>
          <p:cNvSpPr/>
          <p:nvPr/>
        </p:nvSpPr>
        <p:spPr>
          <a:xfrm>
            <a:off x="7644774" y="-422375"/>
            <a:ext cx="2546887" cy="2017578"/>
          </a:xfrm>
          <a:custGeom>
            <a:rect b="b" l="l" r="r" t="t"/>
            <a:pathLst>
              <a:path extrusionOk="0" h="9544" w="12048">
                <a:moveTo>
                  <a:pt x="4745" y="0"/>
                </a:moveTo>
                <a:cubicBezTo>
                  <a:pt x="3335" y="0"/>
                  <a:pt x="2030" y="354"/>
                  <a:pt x="1278" y="1095"/>
                </a:cubicBezTo>
                <a:cubicBezTo>
                  <a:pt x="1" y="2351"/>
                  <a:pt x="287" y="3681"/>
                  <a:pt x="1703" y="3915"/>
                </a:cubicBezTo>
                <a:cubicBezTo>
                  <a:pt x="3129" y="4150"/>
                  <a:pt x="5119" y="4320"/>
                  <a:pt x="5183" y="6352"/>
                </a:cubicBezTo>
                <a:cubicBezTo>
                  <a:pt x="5238" y="8126"/>
                  <a:pt x="5238" y="9543"/>
                  <a:pt x="6990" y="9543"/>
                </a:cubicBezTo>
                <a:cubicBezTo>
                  <a:pt x="7246" y="9543"/>
                  <a:pt x="7539" y="9513"/>
                  <a:pt x="7875" y="9449"/>
                </a:cubicBezTo>
                <a:cubicBezTo>
                  <a:pt x="10302" y="8981"/>
                  <a:pt x="12047" y="5235"/>
                  <a:pt x="10461" y="2542"/>
                </a:cubicBezTo>
                <a:cubicBezTo>
                  <a:pt x="9482" y="891"/>
                  <a:pt x="6982" y="0"/>
                  <a:pt x="4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32"/>
          <p:cNvSpPr/>
          <p:nvPr/>
        </p:nvSpPr>
        <p:spPr>
          <a:xfrm>
            <a:off x="-1318825" y="-1980924"/>
            <a:ext cx="3284400" cy="2520415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33"/>
          <p:cNvSpPr/>
          <p:nvPr/>
        </p:nvSpPr>
        <p:spPr>
          <a:xfrm rot="-377309">
            <a:off x="7370486" y="-542227"/>
            <a:ext cx="2546880" cy="2017594"/>
          </a:xfrm>
          <a:custGeom>
            <a:rect b="b" l="l" r="r" t="t"/>
            <a:pathLst>
              <a:path extrusionOk="0" h="9544" w="12048">
                <a:moveTo>
                  <a:pt x="4745" y="0"/>
                </a:moveTo>
                <a:cubicBezTo>
                  <a:pt x="3335" y="0"/>
                  <a:pt x="2030" y="354"/>
                  <a:pt x="1278" y="1095"/>
                </a:cubicBezTo>
                <a:cubicBezTo>
                  <a:pt x="1" y="2351"/>
                  <a:pt x="287" y="3681"/>
                  <a:pt x="1703" y="3915"/>
                </a:cubicBezTo>
                <a:cubicBezTo>
                  <a:pt x="3129" y="4150"/>
                  <a:pt x="5119" y="4320"/>
                  <a:pt x="5183" y="6352"/>
                </a:cubicBezTo>
                <a:cubicBezTo>
                  <a:pt x="5238" y="8126"/>
                  <a:pt x="5238" y="9543"/>
                  <a:pt x="6990" y="9543"/>
                </a:cubicBezTo>
                <a:cubicBezTo>
                  <a:pt x="7246" y="9543"/>
                  <a:pt x="7539" y="9513"/>
                  <a:pt x="7875" y="9449"/>
                </a:cubicBezTo>
                <a:cubicBezTo>
                  <a:pt x="10302" y="8981"/>
                  <a:pt x="12047" y="5235"/>
                  <a:pt x="10461" y="2542"/>
                </a:cubicBezTo>
                <a:cubicBezTo>
                  <a:pt x="9482" y="891"/>
                  <a:pt x="6982" y="0"/>
                  <a:pt x="47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33"/>
          <p:cNvSpPr/>
          <p:nvPr/>
        </p:nvSpPr>
        <p:spPr>
          <a:xfrm rot="-9990115">
            <a:off x="-1569565" y="3878284"/>
            <a:ext cx="3284386" cy="2520402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33"/>
          <p:cNvSpPr/>
          <p:nvPr/>
        </p:nvSpPr>
        <p:spPr>
          <a:xfrm rot="4354730">
            <a:off x="-1122567" y="-1084849"/>
            <a:ext cx="3284389" cy="2520412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41" name="Google Shape;541;p33"/>
          <p:cNvGrpSpPr/>
          <p:nvPr/>
        </p:nvGrpSpPr>
        <p:grpSpPr>
          <a:xfrm>
            <a:off x="8161174" y="4303988"/>
            <a:ext cx="539117" cy="600316"/>
            <a:chOff x="5981675" y="3981625"/>
            <a:chExt cx="665001" cy="740400"/>
          </a:xfrm>
        </p:grpSpPr>
        <p:sp>
          <p:nvSpPr>
            <p:cNvPr id="542" name="Google Shape;542;p33"/>
            <p:cNvSpPr/>
            <p:nvPr/>
          </p:nvSpPr>
          <p:spPr>
            <a:xfrm>
              <a:off x="6198527" y="4220401"/>
              <a:ext cx="231196" cy="224845"/>
            </a:xfrm>
            <a:custGeom>
              <a:rect b="b" l="l" r="r" t="t"/>
              <a:pathLst>
                <a:path extrusionOk="0" h="2195" w="2257">
                  <a:moveTo>
                    <a:pt x="1116" y="0"/>
                  </a:moveTo>
                  <a:cubicBezTo>
                    <a:pt x="1103" y="0"/>
                    <a:pt x="1089" y="1"/>
                    <a:pt x="1076" y="1"/>
                  </a:cubicBezTo>
                  <a:cubicBezTo>
                    <a:pt x="469" y="33"/>
                    <a:pt x="0" y="554"/>
                    <a:pt x="33" y="1150"/>
                  </a:cubicBezTo>
                  <a:cubicBezTo>
                    <a:pt x="63" y="1738"/>
                    <a:pt x="542" y="2195"/>
                    <a:pt x="1123" y="2195"/>
                  </a:cubicBezTo>
                  <a:cubicBezTo>
                    <a:pt x="1142" y="2195"/>
                    <a:pt x="1162" y="2194"/>
                    <a:pt x="1182" y="2193"/>
                  </a:cubicBezTo>
                  <a:cubicBezTo>
                    <a:pt x="1788" y="2162"/>
                    <a:pt x="2256" y="1651"/>
                    <a:pt x="2225" y="1044"/>
                  </a:cubicBezTo>
                  <a:cubicBezTo>
                    <a:pt x="2193" y="451"/>
                    <a:pt x="1704" y="0"/>
                    <a:pt x="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33"/>
            <p:cNvSpPr/>
            <p:nvPr/>
          </p:nvSpPr>
          <p:spPr>
            <a:xfrm>
              <a:off x="6014351" y="4019116"/>
              <a:ext cx="317241" cy="665828"/>
            </a:xfrm>
            <a:custGeom>
              <a:rect b="b" l="l" r="r" t="t"/>
              <a:pathLst>
                <a:path extrusionOk="0" h="6500" w="3097">
                  <a:moveTo>
                    <a:pt x="53" y="157"/>
                  </a:moveTo>
                  <a:cubicBezTo>
                    <a:pt x="55" y="159"/>
                    <a:pt x="58" y="161"/>
                    <a:pt x="61" y="163"/>
                  </a:cubicBezTo>
                  <a:lnTo>
                    <a:pt x="61" y="163"/>
                  </a:lnTo>
                  <a:cubicBezTo>
                    <a:pt x="58" y="160"/>
                    <a:pt x="55" y="158"/>
                    <a:pt x="53" y="157"/>
                  </a:cubicBezTo>
                  <a:close/>
                  <a:moveTo>
                    <a:pt x="83" y="0"/>
                  </a:moveTo>
                  <a:cubicBezTo>
                    <a:pt x="72" y="0"/>
                    <a:pt x="63" y="4"/>
                    <a:pt x="53" y="8"/>
                  </a:cubicBezTo>
                  <a:lnTo>
                    <a:pt x="0" y="93"/>
                  </a:lnTo>
                  <a:lnTo>
                    <a:pt x="85" y="83"/>
                  </a:lnTo>
                  <a:lnTo>
                    <a:pt x="128" y="157"/>
                  </a:lnTo>
                  <a:cubicBezTo>
                    <a:pt x="114" y="166"/>
                    <a:pt x="101" y="169"/>
                    <a:pt x="89" y="169"/>
                  </a:cubicBezTo>
                  <a:cubicBezTo>
                    <a:pt x="77" y="169"/>
                    <a:pt x="68" y="166"/>
                    <a:pt x="61" y="163"/>
                  </a:cubicBezTo>
                  <a:lnTo>
                    <a:pt x="61" y="163"/>
                  </a:lnTo>
                  <a:cubicBezTo>
                    <a:pt x="236" y="298"/>
                    <a:pt x="1828" y="1932"/>
                    <a:pt x="2895" y="3052"/>
                  </a:cubicBezTo>
                  <a:lnTo>
                    <a:pt x="1351" y="6425"/>
                  </a:lnTo>
                  <a:lnTo>
                    <a:pt x="1500" y="6500"/>
                  </a:lnTo>
                  <a:lnTo>
                    <a:pt x="3097" y="3020"/>
                  </a:lnTo>
                  <a:lnTo>
                    <a:pt x="3054" y="2977"/>
                  </a:lnTo>
                  <a:cubicBezTo>
                    <a:pt x="3044" y="2966"/>
                    <a:pt x="2330" y="2221"/>
                    <a:pt x="1618" y="1488"/>
                  </a:cubicBezTo>
                  <a:cubicBezTo>
                    <a:pt x="333" y="165"/>
                    <a:pt x="156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33"/>
            <p:cNvSpPr/>
            <p:nvPr/>
          </p:nvSpPr>
          <p:spPr>
            <a:xfrm>
              <a:off x="5981675" y="3981625"/>
              <a:ext cx="103562" cy="100591"/>
            </a:xfrm>
            <a:custGeom>
              <a:rect b="b" l="l" r="r" t="t"/>
              <a:pathLst>
                <a:path extrusionOk="0" h="982" w="1011">
                  <a:moveTo>
                    <a:pt x="517" y="0"/>
                  </a:moveTo>
                  <a:cubicBezTo>
                    <a:pt x="504" y="0"/>
                    <a:pt x="491" y="1"/>
                    <a:pt x="478" y="2"/>
                  </a:cubicBezTo>
                  <a:cubicBezTo>
                    <a:pt x="213" y="12"/>
                    <a:pt x="0" y="246"/>
                    <a:pt x="10" y="513"/>
                  </a:cubicBezTo>
                  <a:cubicBezTo>
                    <a:pt x="31" y="783"/>
                    <a:pt x="245" y="981"/>
                    <a:pt x="512" y="981"/>
                  </a:cubicBezTo>
                  <a:cubicBezTo>
                    <a:pt x="519" y="981"/>
                    <a:pt x="525" y="981"/>
                    <a:pt x="532" y="981"/>
                  </a:cubicBezTo>
                  <a:cubicBezTo>
                    <a:pt x="798" y="970"/>
                    <a:pt x="1011" y="736"/>
                    <a:pt x="1000" y="459"/>
                  </a:cubicBezTo>
                  <a:cubicBezTo>
                    <a:pt x="980" y="206"/>
                    <a:pt x="775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33"/>
            <p:cNvSpPr/>
            <p:nvPr/>
          </p:nvSpPr>
          <p:spPr>
            <a:xfrm>
              <a:off x="6543012" y="4043701"/>
              <a:ext cx="103664" cy="100591"/>
            </a:xfrm>
            <a:custGeom>
              <a:rect b="b" l="l" r="r" t="t"/>
              <a:pathLst>
                <a:path extrusionOk="0" h="982" w="1012">
                  <a:moveTo>
                    <a:pt x="516" y="1"/>
                  </a:moveTo>
                  <a:cubicBezTo>
                    <a:pt x="504" y="1"/>
                    <a:pt x="492" y="1"/>
                    <a:pt x="479" y="2"/>
                  </a:cubicBezTo>
                  <a:cubicBezTo>
                    <a:pt x="203" y="13"/>
                    <a:pt x="0" y="247"/>
                    <a:pt x="11" y="513"/>
                  </a:cubicBezTo>
                  <a:cubicBezTo>
                    <a:pt x="21" y="782"/>
                    <a:pt x="243" y="982"/>
                    <a:pt x="511" y="982"/>
                  </a:cubicBezTo>
                  <a:cubicBezTo>
                    <a:pt x="518" y="982"/>
                    <a:pt x="525" y="981"/>
                    <a:pt x="532" y="981"/>
                  </a:cubicBezTo>
                  <a:cubicBezTo>
                    <a:pt x="799" y="971"/>
                    <a:pt x="1012" y="737"/>
                    <a:pt x="990" y="470"/>
                  </a:cubicBezTo>
                  <a:cubicBezTo>
                    <a:pt x="980" y="206"/>
                    <a:pt x="766" y="1"/>
                    <a:pt x="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6" name="Google Shape;546;p33"/>
            <p:cNvSpPr/>
            <p:nvPr/>
          </p:nvSpPr>
          <p:spPr>
            <a:xfrm>
              <a:off x="6103674" y="4620512"/>
              <a:ext cx="103664" cy="101513"/>
            </a:xfrm>
            <a:custGeom>
              <a:rect b="b" l="l" r="r" t="t"/>
              <a:pathLst>
                <a:path extrusionOk="0" h="991" w="1012">
                  <a:moveTo>
                    <a:pt x="499" y="1"/>
                  </a:moveTo>
                  <a:cubicBezTo>
                    <a:pt x="493" y="1"/>
                    <a:pt x="486" y="1"/>
                    <a:pt x="479" y="1"/>
                  </a:cubicBezTo>
                  <a:cubicBezTo>
                    <a:pt x="214" y="22"/>
                    <a:pt x="1" y="245"/>
                    <a:pt x="11" y="522"/>
                  </a:cubicBezTo>
                  <a:cubicBezTo>
                    <a:pt x="22" y="782"/>
                    <a:pt x="245" y="991"/>
                    <a:pt x="512" y="991"/>
                  </a:cubicBezTo>
                  <a:cubicBezTo>
                    <a:pt x="519" y="991"/>
                    <a:pt x="526" y="991"/>
                    <a:pt x="533" y="990"/>
                  </a:cubicBezTo>
                  <a:cubicBezTo>
                    <a:pt x="799" y="969"/>
                    <a:pt x="1011" y="746"/>
                    <a:pt x="990" y="469"/>
                  </a:cubicBezTo>
                  <a:cubicBezTo>
                    <a:pt x="980" y="209"/>
                    <a:pt x="757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7" name="Google Shape;547;p33"/>
            <p:cNvSpPr/>
            <p:nvPr/>
          </p:nvSpPr>
          <p:spPr>
            <a:xfrm>
              <a:off x="6368567" y="4090821"/>
              <a:ext cx="232323" cy="210401"/>
            </a:xfrm>
            <a:custGeom>
              <a:rect b="b" l="l" r="r" t="t"/>
              <a:pathLst>
                <a:path extrusionOk="0" h="2054" w="2268">
                  <a:moveTo>
                    <a:pt x="2150" y="0"/>
                  </a:moveTo>
                  <a:lnTo>
                    <a:pt x="0" y="1937"/>
                  </a:lnTo>
                  <a:lnTo>
                    <a:pt x="107" y="2054"/>
                  </a:lnTo>
                  <a:lnTo>
                    <a:pt x="2268" y="117"/>
                  </a:lnTo>
                  <a:lnTo>
                    <a:pt x="2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8" name="Google Shape;548;p33"/>
          <p:cNvGrpSpPr/>
          <p:nvPr/>
        </p:nvGrpSpPr>
        <p:grpSpPr>
          <a:xfrm>
            <a:off x="367107" y="2479414"/>
            <a:ext cx="692246" cy="690456"/>
            <a:chOff x="5280375" y="3528325"/>
            <a:chExt cx="309425" cy="308625"/>
          </a:xfrm>
        </p:grpSpPr>
        <p:sp>
          <p:nvSpPr>
            <p:cNvPr id="549" name="Google Shape;549;p33"/>
            <p:cNvSpPr/>
            <p:nvPr/>
          </p:nvSpPr>
          <p:spPr>
            <a:xfrm>
              <a:off x="5330650" y="3556850"/>
              <a:ext cx="211000" cy="247125"/>
            </a:xfrm>
            <a:custGeom>
              <a:rect b="b" l="l" r="r" t="t"/>
              <a:pathLst>
                <a:path extrusionOk="0" h="9885" w="8440">
                  <a:moveTo>
                    <a:pt x="862" y="179"/>
                  </a:moveTo>
                  <a:cubicBezTo>
                    <a:pt x="1235" y="179"/>
                    <a:pt x="1799" y="434"/>
                    <a:pt x="2469" y="913"/>
                  </a:cubicBezTo>
                  <a:cubicBezTo>
                    <a:pt x="3427" y="1594"/>
                    <a:pt x="4502" y="2669"/>
                    <a:pt x="5502" y="3925"/>
                  </a:cubicBezTo>
                  <a:cubicBezTo>
                    <a:pt x="6503" y="5180"/>
                    <a:pt x="7300" y="6468"/>
                    <a:pt x="7758" y="7564"/>
                  </a:cubicBezTo>
                  <a:cubicBezTo>
                    <a:pt x="8184" y="8607"/>
                    <a:pt x="8248" y="9352"/>
                    <a:pt x="7929" y="9607"/>
                  </a:cubicBezTo>
                  <a:cubicBezTo>
                    <a:pt x="7841" y="9675"/>
                    <a:pt x="7726" y="9709"/>
                    <a:pt x="7587" y="9709"/>
                  </a:cubicBezTo>
                  <a:cubicBezTo>
                    <a:pt x="7205" y="9709"/>
                    <a:pt x="6642" y="9456"/>
                    <a:pt x="5971" y="8979"/>
                  </a:cubicBezTo>
                  <a:cubicBezTo>
                    <a:pt x="5013" y="8298"/>
                    <a:pt x="3938" y="7224"/>
                    <a:pt x="2937" y="5968"/>
                  </a:cubicBezTo>
                  <a:cubicBezTo>
                    <a:pt x="1937" y="4712"/>
                    <a:pt x="1139" y="3414"/>
                    <a:pt x="681" y="2328"/>
                  </a:cubicBezTo>
                  <a:cubicBezTo>
                    <a:pt x="255" y="1286"/>
                    <a:pt x="192" y="541"/>
                    <a:pt x="511" y="285"/>
                  </a:cubicBezTo>
                  <a:cubicBezTo>
                    <a:pt x="607" y="210"/>
                    <a:pt x="714" y="179"/>
                    <a:pt x="862" y="179"/>
                  </a:cubicBezTo>
                  <a:close/>
                  <a:moveTo>
                    <a:pt x="864" y="1"/>
                  </a:moveTo>
                  <a:cubicBezTo>
                    <a:pt x="684" y="1"/>
                    <a:pt x="529" y="47"/>
                    <a:pt x="404" y="146"/>
                  </a:cubicBezTo>
                  <a:cubicBezTo>
                    <a:pt x="0" y="456"/>
                    <a:pt x="43" y="1253"/>
                    <a:pt x="511" y="2392"/>
                  </a:cubicBezTo>
                  <a:cubicBezTo>
                    <a:pt x="969" y="3499"/>
                    <a:pt x="1778" y="4808"/>
                    <a:pt x="2788" y="6085"/>
                  </a:cubicBezTo>
                  <a:cubicBezTo>
                    <a:pt x="3800" y="7351"/>
                    <a:pt x="4895" y="8437"/>
                    <a:pt x="5864" y="9128"/>
                  </a:cubicBezTo>
                  <a:cubicBezTo>
                    <a:pt x="6567" y="9629"/>
                    <a:pt x="7162" y="9884"/>
                    <a:pt x="7588" y="9884"/>
                  </a:cubicBezTo>
                  <a:cubicBezTo>
                    <a:pt x="7769" y="9884"/>
                    <a:pt x="7918" y="9842"/>
                    <a:pt x="8035" y="9745"/>
                  </a:cubicBezTo>
                  <a:cubicBezTo>
                    <a:pt x="8439" y="9426"/>
                    <a:pt x="8397" y="8628"/>
                    <a:pt x="7929" y="7489"/>
                  </a:cubicBezTo>
                  <a:cubicBezTo>
                    <a:pt x="7471" y="6383"/>
                    <a:pt x="6662" y="5074"/>
                    <a:pt x="5651" y="3807"/>
                  </a:cubicBezTo>
                  <a:cubicBezTo>
                    <a:pt x="4030" y="1774"/>
                    <a:pt x="1975" y="1"/>
                    <a:pt x="8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0" name="Google Shape;550;p33"/>
            <p:cNvSpPr/>
            <p:nvPr/>
          </p:nvSpPr>
          <p:spPr>
            <a:xfrm>
              <a:off x="5362300" y="3537025"/>
              <a:ext cx="157525" cy="286875"/>
            </a:xfrm>
            <a:custGeom>
              <a:rect b="b" l="l" r="r" t="t"/>
              <a:pathLst>
                <a:path extrusionOk="0" h="11475" w="6301">
                  <a:moveTo>
                    <a:pt x="5013" y="184"/>
                  </a:moveTo>
                  <a:cubicBezTo>
                    <a:pt x="5066" y="184"/>
                    <a:pt x="5119" y="195"/>
                    <a:pt x="5173" y="216"/>
                  </a:cubicBezTo>
                  <a:cubicBezTo>
                    <a:pt x="5556" y="365"/>
                    <a:pt x="5715" y="1100"/>
                    <a:pt x="5598" y="2216"/>
                  </a:cubicBezTo>
                  <a:cubicBezTo>
                    <a:pt x="5471" y="3398"/>
                    <a:pt x="5077" y="4856"/>
                    <a:pt x="4481" y="6346"/>
                  </a:cubicBezTo>
                  <a:cubicBezTo>
                    <a:pt x="3875" y="7835"/>
                    <a:pt x="3151" y="9176"/>
                    <a:pt x="2427" y="10103"/>
                  </a:cubicBezTo>
                  <a:cubicBezTo>
                    <a:pt x="1827" y="10877"/>
                    <a:pt x="1284" y="11292"/>
                    <a:pt x="900" y="11292"/>
                  </a:cubicBezTo>
                  <a:cubicBezTo>
                    <a:pt x="841" y="11292"/>
                    <a:pt x="786" y="11282"/>
                    <a:pt x="735" y="11262"/>
                  </a:cubicBezTo>
                  <a:cubicBezTo>
                    <a:pt x="352" y="11103"/>
                    <a:pt x="192" y="10379"/>
                    <a:pt x="309" y="9251"/>
                  </a:cubicBezTo>
                  <a:cubicBezTo>
                    <a:pt x="437" y="8081"/>
                    <a:pt x="831" y="6612"/>
                    <a:pt x="1427" y="5122"/>
                  </a:cubicBezTo>
                  <a:cubicBezTo>
                    <a:pt x="2672" y="2046"/>
                    <a:pt x="4215" y="184"/>
                    <a:pt x="5013" y="184"/>
                  </a:cubicBezTo>
                  <a:close/>
                  <a:moveTo>
                    <a:pt x="5006" y="0"/>
                  </a:moveTo>
                  <a:cubicBezTo>
                    <a:pt x="3928" y="0"/>
                    <a:pt x="2304" y="2460"/>
                    <a:pt x="1257" y="5058"/>
                  </a:cubicBezTo>
                  <a:cubicBezTo>
                    <a:pt x="650" y="6558"/>
                    <a:pt x="256" y="8048"/>
                    <a:pt x="129" y="9240"/>
                  </a:cubicBezTo>
                  <a:cubicBezTo>
                    <a:pt x="1" y="10464"/>
                    <a:pt x="192" y="11241"/>
                    <a:pt x="661" y="11432"/>
                  </a:cubicBezTo>
                  <a:cubicBezTo>
                    <a:pt x="735" y="11465"/>
                    <a:pt x="820" y="11475"/>
                    <a:pt x="895" y="11475"/>
                  </a:cubicBezTo>
                  <a:cubicBezTo>
                    <a:pt x="1342" y="11475"/>
                    <a:pt x="1927" y="11039"/>
                    <a:pt x="2565" y="10219"/>
                  </a:cubicBezTo>
                  <a:cubicBezTo>
                    <a:pt x="3300" y="9272"/>
                    <a:pt x="4045" y="7921"/>
                    <a:pt x="4651" y="6420"/>
                  </a:cubicBezTo>
                  <a:cubicBezTo>
                    <a:pt x="5769" y="3621"/>
                    <a:pt x="6301" y="471"/>
                    <a:pt x="5247" y="46"/>
                  </a:cubicBezTo>
                  <a:cubicBezTo>
                    <a:pt x="5170" y="15"/>
                    <a:pt x="5090" y="0"/>
                    <a:pt x="5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1" name="Google Shape;551;p33"/>
            <p:cNvSpPr/>
            <p:nvPr/>
          </p:nvSpPr>
          <p:spPr>
            <a:xfrm>
              <a:off x="5280375" y="3630575"/>
              <a:ext cx="309425" cy="99675"/>
            </a:xfrm>
            <a:custGeom>
              <a:rect b="b" l="l" r="r" t="t"/>
              <a:pathLst>
                <a:path extrusionOk="0" h="3987" w="12377">
                  <a:moveTo>
                    <a:pt x="8578" y="188"/>
                  </a:moveTo>
                  <a:cubicBezTo>
                    <a:pt x="9195" y="188"/>
                    <a:pt x="9780" y="220"/>
                    <a:pt x="10290" y="295"/>
                  </a:cubicBezTo>
                  <a:cubicBezTo>
                    <a:pt x="11408" y="465"/>
                    <a:pt x="12078" y="784"/>
                    <a:pt x="12132" y="1199"/>
                  </a:cubicBezTo>
                  <a:cubicBezTo>
                    <a:pt x="12185" y="1603"/>
                    <a:pt x="11621" y="2104"/>
                    <a:pt x="10588" y="2551"/>
                  </a:cubicBezTo>
                  <a:cubicBezTo>
                    <a:pt x="9514" y="3029"/>
                    <a:pt x="8045" y="3412"/>
                    <a:pt x="6449" y="3625"/>
                  </a:cubicBezTo>
                  <a:cubicBezTo>
                    <a:pt x="5515" y="3752"/>
                    <a:pt x="4653" y="3809"/>
                    <a:pt x="3889" y="3809"/>
                  </a:cubicBezTo>
                  <a:cubicBezTo>
                    <a:pt x="1773" y="3809"/>
                    <a:pt x="408" y="3374"/>
                    <a:pt x="330" y="2795"/>
                  </a:cubicBezTo>
                  <a:cubicBezTo>
                    <a:pt x="277" y="2380"/>
                    <a:pt x="840" y="1891"/>
                    <a:pt x="1862" y="1433"/>
                  </a:cubicBezTo>
                  <a:cubicBezTo>
                    <a:pt x="2948" y="965"/>
                    <a:pt x="4416" y="582"/>
                    <a:pt x="6012" y="369"/>
                  </a:cubicBezTo>
                  <a:cubicBezTo>
                    <a:pt x="6906" y="241"/>
                    <a:pt x="7779" y="188"/>
                    <a:pt x="8578" y="188"/>
                  </a:cubicBezTo>
                  <a:close/>
                  <a:moveTo>
                    <a:pt x="8576" y="1"/>
                  </a:moveTo>
                  <a:cubicBezTo>
                    <a:pt x="7769" y="1"/>
                    <a:pt x="6889" y="63"/>
                    <a:pt x="5981" y="188"/>
                  </a:cubicBezTo>
                  <a:cubicBezTo>
                    <a:pt x="3001" y="593"/>
                    <a:pt x="0" y="1688"/>
                    <a:pt x="149" y="2816"/>
                  </a:cubicBezTo>
                  <a:cubicBezTo>
                    <a:pt x="256" y="3625"/>
                    <a:pt x="1883" y="3987"/>
                    <a:pt x="3895" y="3987"/>
                  </a:cubicBezTo>
                  <a:cubicBezTo>
                    <a:pt x="4714" y="3987"/>
                    <a:pt x="5608" y="3923"/>
                    <a:pt x="6481" y="3806"/>
                  </a:cubicBezTo>
                  <a:cubicBezTo>
                    <a:pt x="8088" y="3583"/>
                    <a:pt x="9578" y="3199"/>
                    <a:pt x="10663" y="2721"/>
                  </a:cubicBezTo>
                  <a:cubicBezTo>
                    <a:pt x="11791" y="2220"/>
                    <a:pt x="12376" y="1678"/>
                    <a:pt x="12312" y="1167"/>
                  </a:cubicBezTo>
                  <a:cubicBezTo>
                    <a:pt x="12238" y="667"/>
                    <a:pt x="11536" y="295"/>
                    <a:pt x="10312" y="113"/>
                  </a:cubicBezTo>
                  <a:cubicBezTo>
                    <a:pt x="9793" y="39"/>
                    <a:pt x="9208" y="1"/>
                    <a:pt x="8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33"/>
            <p:cNvSpPr/>
            <p:nvPr/>
          </p:nvSpPr>
          <p:spPr>
            <a:xfrm>
              <a:off x="5423750" y="3666125"/>
              <a:ext cx="28775" cy="28475"/>
            </a:xfrm>
            <a:custGeom>
              <a:rect b="b" l="l" r="r" t="t"/>
              <a:pathLst>
                <a:path extrusionOk="0" h="1139" w="1151">
                  <a:moveTo>
                    <a:pt x="575" y="1"/>
                  </a:moveTo>
                  <a:cubicBezTo>
                    <a:pt x="256" y="1"/>
                    <a:pt x="1" y="256"/>
                    <a:pt x="1" y="564"/>
                  </a:cubicBezTo>
                  <a:cubicBezTo>
                    <a:pt x="1" y="884"/>
                    <a:pt x="256" y="1139"/>
                    <a:pt x="575" y="1139"/>
                  </a:cubicBezTo>
                  <a:cubicBezTo>
                    <a:pt x="884" y="1139"/>
                    <a:pt x="1150" y="884"/>
                    <a:pt x="1150" y="564"/>
                  </a:cubicBezTo>
                  <a:cubicBezTo>
                    <a:pt x="1150" y="256"/>
                    <a:pt x="884" y="1"/>
                    <a:pt x="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33"/>
            <p:cNvSpPr/>
            <p:nvPr/>
          </p:nvSpPr>
          <p:spPr>
            <a:xfrm>
              <a:off x="5478825" y="3528325"/>
              <a:ext cx="28500" cy="28750"/>
            </a:xfrm>
            <a:custGeom>
              <a:rect b="b" l="l" r="r" t="t"/>
              <a:pathLst>
                <a:path extrusionOk="0" h="1150" w="1140">
                  <a:moveTo>
                    <a:pt x="565" y="0"/>
                  </a:moveTo>
                  <a:cubicBezTo>
                    <a:pt x="256" y="0"/>
                    <a:pt x="1" y="256"/>
                    <a:pt x="1" y="575"/>
                  </a:cubicBezTo>
                  <a:cubicBezTo>
                    <a:pt x="1" y="894"/>
                    <a:pt x="256" y="1150"/>
                    <a:pt x="565" y="1150"/>
                  </a:cubicBezTo>
                  <a:cubicBezTo>
                    <a:pt x="884" y="1150"/>
                    <a:pt x="1139" y="894"/>
                    <a:pt x="1139" y="575"/>
                  </a:cubicBezTo>
                  <a:cubicBezTo>
                    <a:pt x="1139" y="256"/>
                    <a:pt x="884" y="0"/>
                    <a:pt x="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4" name="Google Shape;554;p33"/>
            <p:cNvSpPr/>
            <p:nvPr/>
          </p:nvSpPr>
          <p:spPr>
            <a:xfrm>
              <a:off x="5367875" y="3808450"/>
              <a:ext cx="28525" cy="28500"/>
            </a:xfrm>
            <a:custGeom>
              <a:rect b="b" l="l" r="r" t="t"/>
              <a:pathLst>
                <a:path extrusionOk="0" h="1140" w="1141">
                  <a:moveTo>
                    <a:pt x="576" y="1"/>
                  </a:moveTo>
                  <a:cubicBezTo>
                    <a:pt x="256" y="1"/>
                    <a:pt x="1" y="256"/>
                    <a:pt x="1" y="565"/>
                  </a:cubicBezTo>
                  <a:cubicBezTo>
                    <a:pt x="1" y="884"/>
                    <a:pt x="256" y="1140"/>
                    <a:pt x="576" y="1140"/>
                  </a:cubicBezTo>
                  <a:cubicBezTo>
                    <a:pt x="885" y="1140"/>
                    <a:pt x="1140" y="884"/>
                    <a:pt x="1140" y="565"/>
                  </a:cubicBezTo>
                  <a:cubicBezTo>
                    <a:pt x="1140" y="256"/>
                    <a:pt x="885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5" name="Google Shape;555;p33"/>
          <p:cNvGrpSpPr/>
          <p:nvPr/>
        </p:nvGrpSpPr>
        <p:grpSpPr>
          <a:xfrm rot="-8100000">
            <a:off x="7813468" y="734482"/>
            <a:ext cx="307833" cy="240257"/>
            <a:chOff x="5008200" y="3598800"/>
            <a:chExt cx="163650" cy="127725"/>
          </a:xfrm>
        </p:grpSpPr>
        <p:sp>
          <p:nvSpPr>
            <p:cNvPr id="556" name="Google Shape;556;p33"/>
            <p:cNvSpPr/>
            <p:nvPr/>
          </p:nvSpPr>
          <p:spPr>
            <a:xfrm>
              <a:off x="5016975" y="3608375"/>
              <a:ext cx="142625" cy="104850"/>
            </a:xfrm>
            <a:custGeom>
              <a:rect b="b" l="l" r="r" t="t"/>
              <a:pathLst>
                <a:path extrusionOk="0" h="4194" w="5705">
                  <a:moveTo>
                    <a:pt x="4246" y="1"/>
                  </a:moveTo>
                  <a:lnTo>
                    <a:pt x="43" y="1874"/>
                  </a:lnTo>
                  <a:cubicBezTo>
                    <a:pt x="22" y="1895"/>
                    <a:pt x="1" y="1928"/>
                    <a:pt x="22" y="1959"/>
                  </a:cubicBezTo>
                  <a:cubicBezTo>
                    <a:pt x="30" y="1983"/>
                    <a:pt x="50" y="1995"/>
                    <a:pt x="73" y="1995"/>
                  </a:cubicBezTo>
                  <a:cubicBezTo>
                    <a:pt x="81" y="1995"/>
                    <a:pt x="88" y="1994"/>
                    <a:pt x="96" y="1991"/>
                  </a:cubicBezTo>
                  <a:lnTo>
                    <a:pt x="4236" y="140"/>
                  </a:lnTo>
                  <a:lnTo>
                    <a:pt x="5577" y="4162"/>
                  </a:lnTo>
                  <a:cubicBezTo>
                    <a:pt x="5587" y="4184"/>
                    <a:pt x="5609" y="4194"/>
                    <a:pt x="5630" y="4194"/>
                  </a:cubicBezTo>
                  <a:lnTo>
                    <a:pt x="5651" y="4194"/>
                  </a:lnTo>
                  <a:cubicBezTo>
                    <a:pt x="5684" y="4184"/>
                    <a:pt x="5705" y="4151"/>
                    <a:pt x="5694" y="4120"/>
                  </a:cubicBezTo>
                  <a:lnTo>
                    <a:pt x="4332" y="44"/>
                  </a:lnTo>
                  <a:cubicBezTo>
                    <a:pt x="4321" y="22"/>
                    <a:pt x="4310" y="12"/>
                    <a:pt x="4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33"/>
            <p:cNvSpPr/>
            <p:nvPr/>
          </p:nvSpPr>
          <p:spPr>
            <a:xfrm>
              <a:off x="5008200" y="3644575"/>
              <a:ext cx="25025" cy="25025"/>
            </a:xfrm>
            <a:custGeom>
              <a:rect b="b" l="l" r="r" t="t"/>
              <a:pathLst>
                <a:path extrusionOk="0" h="1001" w="1001">
                  <a:moveTo>
                    <a:pt x="501" y="0"/>
                  </a:moveTo>
                  <a:cubicBezTo>
                    <a:pt x="224" y="0"/>
                    <a:pt x="0" y="224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7" y="1001"/>
                    <a:pt x="1001" y="778"/>
                    <a:pt x="1001" y="501"/>
                  </a:cubicBezTo>
                  <a:cubicBezTo>
                    <a:pt x="1001" y="224"/>
                    <a:pt x="777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33"/>
            <p:cNvSpPr/>
            <p:nvPr/>
          </p:nvSpPr>
          <p:spPr>
            <a:xfrm>
              <a:off x="5109825" y="3598800"/>
              <a:ext cx="25025" cy="25050"/>
            </a:xfrm>
            <a:custGeom>
              <a:rect b="b" l="l" r="r" t="t"/>
              <a:pathLst>
                <a:path extrusionOk="0" h="1002" w="1001">
                  <a:moveTo>
                    <a:pt x="501" y="1"/>
                  </a:moveTo>
                  <a:cubicBezTo>
                    <a:pt x="224" y="1"/>
                    <a:pt x="0" y="225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8" y="1001"/>
                    <a:pt x="1001" y="778"/>
                    <a:pt x="1001" y="501"/>
                  </a:cubicBezTo>
                  <a:cubicBezTo>
                    <a:pt x="1001" y="225"/>
                    <a:pt x="778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33"/>
            <p:cNvSpPr/>
            <p:nvPr/>
          </p:nvSpPr>
          <p:spPr>
            <a:xfrm>
              <a:off x="5146825" y="3701775"/>
              <a:ext cx="25025" cy="24750"/>
            </a:xfrm>
            <a:custGeom>
              <a:rect b="b" l="l" r="r" t="t"/>
              <a:pathLst>
                <a:path extrusionOk="0" h="990" w="1001">
                  <a:moveTo>
                    <a:pt x="500" y="1"/>
                  </a:moveTo>
                  <a:cubicBezTo>
                    <a:pt x="223" y="1"/>
                    <a:pt x="0" y="224"/>
                    <a:pt x="0" y="490"/>
                  </a:cubicBezTo>
                  <a:cubicBezTo>
                    <a:pt x="0" y="767"/>
                    <a:pt x="223" y="990"/>
                    <a:pt x="500" y="990"/>
                  </a:cubicBezTo>
                  <a:cubicBezTo>
                    <a:pt x="776" y="990"/>
                    <a:pt x="1000" y="767"/>
                    <a:pt x="1000" y="490"/>
                  </a:cubicBezTo>
                  <a:cubicBezTo>
                    <a:pt x="1000" y="224"/>
                    <a:pt x="776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34"/>
          <p:cNvSpPr/>
          <p:nvPr/>
        </p:nvSpPr>
        <p:spPr>
          <a:xfrm>
            <a:off x="7430829" y="-1778573"/>
            <a:ext cx="3878097" cy="2976030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2" name="Google Shape;562;p34"/>
          <p:cNvGrpSpPr/>
          <p:nvPr/>
        </p:nvGrpSpPr>
        <p:grpSpPr>
          <a:xfrm>
            <a:off x="8242471" y="4345787"/>
            <a:ext cx="463838" cy="516429"/>
            <a:chOff x="5981675" y="3981625"/>
            <a:chExt cx="665001" cy="740400"/>
          </a:xfrm>
        </p:grpSpPr>
        <p:sp>
          <p:nvSpPr>
            <p:cNvPr id="563" name="Google Shape;563;p34"/>
            <p:cNvSpPr/>
            <p:nvPr/>
          </p:nvSpPr>
          <p:spPr>
            <a:xfrm>
              <a:off x="6198527" y="4220401"/>
              <a:ext cx="231196" cy="224845"/>
            </a:xfrm>
            <a:custGeom>
              <a:rect b="b" l="l" r="r" t="t"/>
              <a:pathLst>
                <a:path extrusionOk="0" h="2195" w="2257">
                  <a:moveTo>
                    <a:pt x="1116" y="0"/>
                  </a:moveTo>
                  <a:cubicBezTo>
                    <a:pt x="1103" y="0"/>
                    <a:pt x="1089" y="1"/>
                    <a:pt x="1076" y="1"/>
                  </a:cubicBezTo>
                  <a:cubicBezTo>
                    <a:pt x="469" y="33"/>
                    <a:pt x="0" y="554"/>
                    <a:pt x="33" y="1150"/>
                  </a:cubicBezTo>
                  <a:cubicBezTo>
                    <a:pt x="63" y="1738"/>
                    <a:pt x="542" y="2195"/>
                    <a:pt x="1123" y="2195"/>
                  </a:cubicBezTo>
                  <a:cubicBezTo>
                    <a:pt x="1142" y="2195"/>
                    <a:pt x="1162" y="2194"/>
                    <a:pt x="1182" y="2193"/>
                  </a:cubicBezTo>
                  <a:cubicBezTo>
                    <a:pt x="1788" y="2162"/>
                    <a:pt x="2256" y="1651"/>
                    <a:pt x="2225" y="1044"/>
                  </a:cubicBezTo>
                  <a:cubicBezTo>
                    <a:pt x="2193" y="451"/>
                    <a:pt x="1704" y="0"/>
                    <a:pt x="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34"/>
            <p:cNvSpPr/>
            <p:nvPr/>
          </p:nvSpPr>
          <p:spPr>
            <a:xfrm>
              <a:off x="6014351" y="4019116"/>
              <a:ext cx="317241" cy="665828"/>
            </a:xfrm>
            <a:custGeom>
              <a:rect b="b" l="l" r="r" t="t"/>
              <a:pathLst>
                <a:path extrusionOk="0" h="6500" w="3097">
                  <a:moveTo>
                    <a:pt x="53" y="157"/>
                  </a:moveTo>
                  <a:cubicBezTo>
                    <a:pt x="55" y="159"/>
                    <a:pt x="58" y="161"/>
                    <a:pt x="61" y="163"/>
                  </a:cubicBezTo>
                  <a:lnTo>
                    <a:pt x="61" y="163"/>
                  </a:lnTo>
                  <a:cubicBezTo>
                    <a:pt x="58" y="160"/>
                    <a:pt x="55" y="158"/>
                    <a:pt x="53" y="157"/>
                  </a:cubicBezTo>
                  <a:close/>
                  <a:moveTo>
                    <a:pt x="83" y="0"/>
                  </a:moveTo>
                  <a:cubicBezTo>
                    <a:pt x="72" y="0"/>
                    <a:pt x="63" y="4"/>
                    <a:pt x="53" y="8"/>
                  </a:cubicBezTo>
                  <a:lnTo>
                    <a:pt x="0" y="93"/>
                  </a:lnTo>
                  <a:lnTo>
                    <a:pt x="85" y="83"/>
                  </a:lnTo>
                  <a:lnTo>
                    <a:pt x="128" y="157"/>
                  </a:lnTo>
                  <a:cubicBezTo>
                    <a:pt x="114" y="166"/>
                    <a:pt x="101" y="169"/>
                    <a:pt x="89" y="169"/>
                  </a:cubicBezTo>
                  <a:cubicBezTo>
                    <a:pt x="77" y="169"/>
                    <a:pt x="68" y="166"/>
                    <a:pt x="61" y="163"/>
                  </a:cubicBezTo>
                  <a:lnTo>
                    <a:pt x="61" y="163"/>
                  </a:lnTo>
                  <a:cubicBezTo>
                    <a:pt x="236" y="298"/>
                    <a:pt x="1828" y="1932"/>
                    <a:pt x="2895" y="3052"/>
                  </a:cubicBezTo>
                  <a:lnTo>
                    <a:pt x="1351" y="6425"/>
                  </a:lnTo>
                  <a:lnTo>
                    <a:pt x="1500" y="6500"/>
                  </a:lnTo>
                  <a:lnTo>
                    <a:pt x="3097" y="3020"/>
                  </a:lnTo>
                  <a:lnTo>
                    <a:pt x="3054" y="2977"/>
                  </a:lnTo>
                  <a:cubicBezTo>
                    <a:pt x="3044" y="2966"/>
                    <a:pt x="2330" y="2221"/>
                    <a:pt x="1618" y="1488"/>
                  </a:cubicBezTo>
                  <a:cubicBezTo>
                    <a:pt x="333" y="165"/>
                    <a:pt x="156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34"/>
            <p:cNvSpPr/>
            <p:nvPr/>
          </p:nvSpPr>
          <p:spPr>
            <a:xfrm>
              <a:off x="5981675" y="3981625"/>
              <a:ext cx="103562" cy="100591"/>
            </a:xfrm>
            <a:custGeom>
              <a:rect b="b" l="l" r="r" t="t"/>
              <a:pathLst>
                <a:path extrusionOk="0" h="982" w="1011">
                  <a:moveTo>
                    <a:pt x="517" y="0"/>
                  </a:moveTo>
                  <a:cubicBezTo>
                    <a:pt x="504" y="0"/>
                    <a:pt x="491" y="1"/>
                    <a:pt x="478" y="2"/>
                  </a:cubicBezTo>
                  <a:cubicBezTo>
                    <a:pt x="213" y="12"/>
                    <a:pt x="0" y="246"/>
                    <a:pt x="10" y="513"/>
                  </a:cubicBezTo>
                  <a:cubicBezTo>
                    <a:pt x="31" y="783"/>
                    <a:pt x="245" y="981"/>
                    <a:pt x="512" y="981"/>
                  </a:cubicBezTo>
                  <a:cubicBezTo>
                    <a:pt x="519" y="981"/>
                    <a:pt x="525" y="981"/>
                    <a:pt x="532" y="981"/>
                  </a:cubicBezTo>
                  <a:cubicBezTo>
                    <a:pt x="798" y="970"/>
                    <a:pt x="1011" y="736"/>
                    <a:pt x="1000" y="459"/>
                  </a:cubicBezTo>
                  <a:cubicBezTo>
                    <a:pt x="980" y="206"/>
                    <a:pt x="775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34"/>
            <p:cNvSpPr/>
            <p:nvPr/>
          </p:nvSpPr>
          <p:spPr>
            <a:xfrm>
              <a:off x="6543012" y="4043701"/>
              <a:ext cx="103664" cy="100591"/>
            </a:xfrm>
            <a:custGeom>
              <a:rect b="b" l="l" r="r" t="t"/>
              <a:pathLst>
                <a:path extrusionOk="0" h="982" w="1012">
                  <a:moveTo>
                    <a:pt x="516" y="1"/>
                  </a:moveTo>
                  <a:cubicBezTo>
                    <a:pt x="504" y="1"/>
                    <a:pt x="492" y="1"/>
                    <a:pt x="479" y="2"/>
                  </a:cubicBezTo>
                  <a:cubicBezTo>
                    <a:pt x="203" y="13"/>
                    <a:pt x="0" y="247"/>
                    <a:pt x="11" y="513"/>
                  </a:cubicBezTo>
                  <a:cubicBezTo>
                    <a:pt x="21" y="782"/>
                    <a:pt x="243" y="982"/>
                    <a:pt x="511" y="982"/>
                  </a:cubicBezTo>
                  <a:cubicBezTo>
                    <a:pt x="518" y="982"/>
                    <a:pt x="525" y="981"/>
                    <a:pt x="532" y="981"/>
                  </a:cubicBezTo>
                  <a:cubicBezTo>
                    <a:pt x="799" y="971"/>
                    <a:pt x="1012" y="737"/>
                    <a:pt x="990" y="470"/>
                  </a:cubicBezTo>
                  <a:cubicBezTo>
                    <a:pt x="980" y="206"/>
                    <a:pt x="766" y="1"/>
                    <a:pt x="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34"/>
            <p:cNvSpPr/>
            <p:nvPr/>
          </p:nvSpPr>
          <p:spPr>
            <a:xfrm>
              <a:off x="6103674" y="4620512"/>
              <a:ext cx="103664" cy="101513"/>
            </a:xfrm>
            <a:custGeom>
              <a:rect b="b" l="l" r="r" t="t"/>
              <a:pathLst>
                <a:path extrusionOk="0" h="991" w="1012">
                  <a:moveTo>
                    <a:pt x="499" y="1"/>
                  </a:moveTo>
                  <a:cubicBezTo>
                    <a:pt x="493" y="1"/>
                    <a:pt x="486" y="1"/>
                    <a:pt x="479" y="1"/>
                  </a:cubicBezTo>
                  <a:cubicBezTo>
                    <a:pt x="214" y="22"/>
                    <a:pt x="1" y="245"/>
                    <a:pt x="11" y="522"/>
                  </a:cubicBezTo>
                  <a:cubicBezTo>
                    <a:pt x="22" y="782"/>
                    <a:pt x="245" y="991"/>
                    <a:pt x="512" y="991"/>
                  </a:cubicBezTo>
                  <a:cubicBezTo>
                    <a:pt x="519" y="991"/>
                    <a:pt x="526" y="991"/>
                    <a:pt x="533" y="990"/>
                  </a:cubicBezTo>
                  <a:cubicBezTo>
                    <a:pt x="799" y="969"/>
                    <a:pt x="1011" y="746"/>
                    <a:pt x="990" y="469"/>
                  </a:cubicBezTo>
                  <a:cubicBezTo>
                    <a:pt x="980" y="209"/>
                    <a:pt x="757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34"/>
            <p:cNvSpPr/>
            <p:nvPr/>
          </p:nvSpPr>
          <p:spPr>
            <a:xfrm>
              <a:off x="6368567" y="4090821"/>
              <a:ext cx="232323" cy="210401"/>
            </a:xfrm>
            <a:custGeom>
              <a:rect b="b" l="l" r="r" t="t"/>
              <a:pathLst>
                <a:path extrusionOk="0" h="2054" w="2268">
                  <a:moveTo>
                    <a:pt x="2150" y="0"/>
                  </a:moveTo>
                  <a:lnTo>
                    <a:pt x="0" y="1937"/>
                  </a:lnTo>
                  <a:lnTo>
                    <a:pt x="107" y="2054"/>
                  </a:lnTo>
                  <a:lnTo>
                    <a:pt x="2268" y="117"/>
                  </a:lnTo>
                  <a:lnTo>
                    <a:pt x="2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9" name="Google Shape;569;p34"/>
          <p:cNvGrpSpPr/>
          <p:nvPr/>
        </p:nvGrpSpPr>
        <p:grpSpPr>
          <a:xfrm>
            <a:off x="8543394" y="3793020"/>
            <a:ext cx="307826" cy="240251"/>
            <a:chOff x="5008200" y="3598800"/>
            <a:chExt cx="163650" cy="127725"/>
          </a:xfrm>
        </p:grpSpPr>
        <p:sp>
          <p:nvSpPr>
            <p:cNvPr id="570" name="Google Shape;570;p34"/>
            <p:cNvSpPr/>
            <p:nvPr/>
          </p:nvSpPr>
          <p:spPr>
            <a:xfrm>
              <a:off x="5016975" y="3608375"/>
              <a:ext cx="142625" cy="104850"/>
            </a:xfrm>
            <a:custGeom>
              <a:rect b="b" l="l" r="r" t="t"/>
              <a:pathLst>
                <a:path extrusionOk="0" h="4194" w="5705">
                  <a:moveTo>
                    <a:pt x="4246" y="1"/>
                  </a:moveTo>
                  <a:lnTo>
                    <a:pt x="43" y="1874"/>
                  </a:lnTo>
                  <a:cubicBezTo>
                    <a:pt x="22" y="1895"/>
                    <a:pt x="1" y="1928"/>
                    <a:pt x="22" y="1959"/>
                  </a:cubicBezTo>
                  <a:cubicBezTo>
                    <a:pt x="30" y="1983"/>
                    <a:pt x="50" y="1995"/>
                    <a:pt x="73" y="1995"/>
                  </a:cubicBezTo>
                  <a:cubicBezTo>
                    <a:pt x="81" y="1995"/>
                    <a:pt x="88" y="1994"/>
                    <a:pt x="96" y="1991"/>
                  </a:cubicBezTo>
                  <a:lnTo>
                    <a:pt x="4236" y="140"/>
                  </a:lnTo>
                  <a:lnTo>
                    <a:pt x="5577" y="4162"/>
                  </a:lnTo>
                  <a:cubicBezTo>
                    <a:pt x="5587" y="4184"/>
                    <a:pt x="5609" y="4194"/>
                    <a:pt x="5630" y="4194"/>
                  </a:cubicBezTo>
                  <a:lnTo>
                    <a:pt x="5651" y="4194"/>
                  </a:lnTo>
                  <a:cubicBezTo>
                    <a:pt x="5684" y="4184"/>
                    <a:pt x="5705" y="4151"/>
                    <a:pt x="5694" y="4120"/>
                  </a:cubicBezTo>
                  <a:lnTo>
                    <a:pt x="4332" y="44"/>
                  </a:lnTo>
                  <a:cubicBezTo>
                    <a:pt x="4321" y="22"/>
                    <a:pt x="4310" y="12"/>
                    <a:pt x="4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34"/>
            <p:cNvSpPr/>
            <p:nvPr/>
          </p:nvSpPr>
          <p:spPr>
            <a:xfrm>
              <a:off x="5008200" y="3644575"/>
              <a:ext cx="25025" cy="25025"/>
            </a:xfrm>
            <a:custGeom>
              <a:rect b="b" l="l" r="r" t="t"/>
              <a:pathLst>
                <a:path extrusionOk="0" h="1001" w="1001">
                  <a:moveTo>
                    <a:pt x="501" y="0"/>
                  </a:moveTo>
                  <a:cubicBezTo>
                    <a:pt x="224" y="0"/>
                    <a:pt x="0" y="224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7" y="1001"/>
                    <a:pt x="1001" y="778"/>
                    <a:pt x="1001" y="501"/>
                  </a:cubicBezTo>
                  <a:cubicBezTo>
                    <a:pt x="1001" y="224"/>
                    <a:pt x="777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34"/>
            <p:cNvSpPr/>
            <p:nvPr/>
          </p:nvSpPr>
          <p:spPr>
            <a:xfrm>
              <a:off x="5109825" y="3598800"/>
              <a:ext cx="25025" cy="25050"/>
            </a:xfrm>
            <a:custGeom>
              <a:rect b="b" l="l" r="r" t="t"/>
              <a:pathLst>
                <a:path extrusionOk="0" h="1002" w="1001">
                  <a:moveTo>
                    <a:pt x="501" y="1"/>
                  </a:moveTo>
                  <a:cubicBezTo>
                    <a:pt x="224" y="1"/>
                    <a:pt x="0" y="225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8" y="1001"/>
                    <a:pt x="1001" y="778"/>
                    <a:pt x="1001" y="501"/>
                  </a:cubicBezTo>
                  <a:cubicBezTo>
                    <a:pt x="1001" y="225"/>
                    <a:pt x="778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34"/>
            <p:cNvSpPr/>
            <p:nvPr/>
          </p:nvSpPr>
          <p:spPr>
            <a:xfrm>
              <a:off x="5146825" y="3701775"/>
              <a:ext cx="25025" cy="24750"/>
            </a:xfrm>
            <a:custGeom>
              <a:rect b="b" l="l" r="r" t="t"/>
              <a:pathLst>
                <a:path extrusionOk="0" h="990" w="1001">
                  <a:moveTo>
                    <a:pt x="500" y="1"/>
                  </a:moveTo>
                  <a:cubicBezTo>
                    <a:pt x="223" y="1"/>
                    <a:pt x="0" y="224"/>
                    <a:pt x="0" y="490"/>
                  </a:cubicBezTo>
                  <a:cubicBezTo>
                    <a:pt x="0" y="767"/>
                    <a:pt x="223" y="990"/>
                    <a:pt x="500" y="990"/>
                  </a:cubicBezTo>
                  <a:cubicBezTo>
                    <a:pt x="776" y="990"/>
                    <a:pt x="1000" y="767"/>
                    <a:pt x="1000" y="490"/>
                  </a:cubicBezTo>
                  <a:cubicBezTo>
                    <a:pt x="1000" y="224"/>
                    <a:pt x="776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4" name="Google Shape;574;p34"/>
          <p:cNvGrpSpPr/>
          <p:nvPr/>
        </p:nvGrpSpPr>
        <p:grpSpPr>
          <a:xfrm>
            <a:off x="386669" y="213798"/>
            <a:ext cx="653103" cy="651415"/>
            <a:chOff x="5280375" y="3528325"/>
            <a:chExt cx="309425" cy="308625"/>
          </a:xfrm>
        </p:grpSpPr>
        <p:sp>
          <p:nvSpPr>
            <p:cNvPr id="575" name="Google Shape;575;p34"/>
            <p:cNvSpPr/>
            <p:nvPr/>
          </p:nvSpPr>
          <p:spPr>
            <a:xfrm>
              <a:off x="5330650" y="3556850"/>
              <a:ext cx="211000" cy="247125"/>
            </a:xfrm>
            <a:custGeom>
              <a:rect b="b" l="l" r="r" t="t"/>
              <a:pathLst>
                <a:path extrusionOk="0" h="9885" w="8440">
                  <a:moveTo>
                    <a:pt x="862" y="179"/>
                  </a:moveTo>
                  <a:cubicBezTo>
                    <a:pt x="1235" y="179"/>
                    <a:pt x="1799" y="434"/>
                    <a:pt x="2469" y="913"/>
                  </a:cubicBezTo>
                  <a:cubicBezTo>
                    <a:pt x="3427" y="1594"/>
                    <a:pt x="4502" y="2669"/>
                    <a:pt x="5502" y="3925"/>
                  </a:cubicBezTo>
                  <a:cubicBezTo>
                    <a:pt x="6503" y="5180"/>
                    <a:pt x="7300" y="6468"/>
                    <a:pt x="7758" y="7564"/>
                  </a:cubicBezTo>
                  <a:cubicBezTo>
                    <a:pt x="8184" y="8607"/>
                    <a:pt x="8248" y="9352"/>
                    <a:pt x="7929" y="9607"/>
                  </a:cubicBezTo>
                  <a:cubicBezTo>
                    <a:pt x="7841" y="9675"/>
                    <a:pt x="7726" y="9709"/>
                    <a:pt x="7587" y="9709"/>
                  </a:cubicBezTo>
                  <a:cubicBezTo>
                    <a:pt x="7205" y="9709"/>
                    <a:pt x="6642" y="9456"/>
                    <a:pt x="5971" y="8979"/>
                  </a:cubicBezTo>
                  <a:cubicBezTo>
                    <a:pt x="5013" y="8298"/>
                    <a:pt x="3938" y="7224"/>
                    <a:pt x="2937" y="5968"/>
                  </a:cubicBezTo>
                  <a:cubicBezTo>
                    <a:pt x="1937" y="4712"/>
                    <a:pt x="1139" y="3414"/>
                    <a:pt x="681" y="2328"/>
                  </a:cubicBezTo>
                  <a:cubicBezTo>
                    <a:pt x="255" y="1286"/>
                    <a:pt x="192" y="541"/>
                    <a:pt x="511" y="285"/>
                  </a:cubicBezTo>
                  <a:cubicBezTo>
                    <a:pt x="607" y="210"/>
                    <a:pt x="714" y="179"/>
                    <a:pt x="862" y="179"/>
                  </a:cubicBezTo>
                  <a:close/>
                  <a:moveTo>
                    <a:pt x="864" y="1"/>
                  </a:moveTo>
                  <a:cubicBezTo>
                    <a:pt x="684" y="1"/>
                    <a:pt x="529" y="47"/>
                    <a:pt x="404" y="146"/>
                  </a:cubicBezTo>
                  <a:cubicBezTo>
                    <a:pt x="0" y="456"/>
                    <a:pt x="43" y="1253"/>
                    <a:pt x="511" y="2392"/>
                  </a:cubicBezTo>
                  <a:cubicBezTo>
                    <a:pt x="969" y="3499"/>
                    <a:pt x="1778" y="4808"/>
                    <a:pt x="2788" y="6085"/>
                  </a:cubicBezTo>
                  <a:cubicBezTo>
                    <a:pt x="3800" y="7351"/>
                    <a:pt x="4895" y="8437"/>
                    <a:pt x="5864" y="9128"/>
                  </a:cubicBezTo>
                  <a:cubicBezTo>
                    <a:pt x="6567" y="9629"/>
                    <a:pt x="7162" y="9884"/>
                    <a:pt x="7588" y="9884"/>
                  </a:cubicBezTo>
                  <a:cubicBezTo>
                    <a:pt x="7769" y="9884"/>
                    <a:pt x="7918" y="9842"/>
                    <a:pt x="8035" y="9745"/>
                  </a:cubicBezTo>
                  <a:cubicBezTo>
                    <a:pt x="8439" y="9426"/>
                    <a:pt x="8397" y="8628"/>
                    <a:pt x="7929" y="7489"/>
                  </a:cubicBezTo>
                  <a:cubicBezTo>
                    <a:pt x="7471" y="6383"/>
                    <a:pt x="6662" y="5074"/>
                    <a:pt x="5651" y="3807"/>
                  </a:cubicBezTo>
                  <a:cubicBezTo>
                    <a:pt x="4030" y="1774"/>
                    <a:pt x="1975" y="1"/>
                    <a:pt x="8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34"/>
            <p:cNvSpPr/>
            <p:nvPr/>
          </p:nvSpPr>
          <p:spPr>
            <a:xfrm>
              <a:off x="5362300" y="3537025"/>
              <a:ext cx="157525" cy="286875"/>
            </a:xfrm>
            <a:custGeom>
              <a:rect b="b" l="l" r="r" t="t"/>
              <a:pathLst>
                <a:path extrusionOk="0" h="11475" w="6301">
                  <a:moveTo>
                    <a:pt x="5013" y="184"/>
                  </a:moveTo>
                  <a:cubicBezTo>
                    <a:pt x="5066" y="184"/>
                    <a:pt x="5119" y="195"/>
                    <a:pt x="5173" y="216"/>
                  </a:cubicBezTo>
                  <a:cubicBezTo>
                    <a:pt x="5556" y="365"/>
                    <a:pt x="5715" y="1100"/>
                    <a:pt x="5598" y="2216"/>
                  </a:cubicBezTo>
                  <a:cubicBezTo>
                    <a:pt x="5471" y="3398"/>
                    <a:pt x="5077" y="4856"/>
                    <a:pt x="4481" y="6346"/>
                  </a:cubicBezTo>
                  <a:cubicBezTo>
                    <a:pt x="3875" y="7835"/>
                    <a:pt x="3151" y="9176"/>
                    <a:pt x="2427" y="10103"/>
                  </a:cubicBezTo>
                  <a:cubicBezTo>
                    <a:pt x="1827" y="10877"/>
                    <a:pt x="1284" y="11292"/>
                    <a:pt x="900" y="11292"/>
                  </a:cubicBezTo>
                  <a:cubicBezTo>
                    <a:pt x="841" y="11292"/>
                    <a:pt x="786" y="11282"/>
                    <a:pt x="735" y="11262"/>
                  </a:cubicBezTo>
                  <a:cubicBezTo>
                    <a:pt x="352" y="11103"/>
                    <a:pt x="192" y="10379"/>
                    <a:pt x="309" y="9251"/>
                  </a:cubicBezTo>
                  <a:cubicBezTo>
                    <a:pt x="437" y="8081"/>
                    <a:pt x="831" y="6612"/>
                    <a:pt x="1427" y="5122"/>
                  </a:cubicBezTo>
                  <a:cubicBezTo>
                    <a:pt x="2672" y="2046"/>
                    <a:pt x="4215" y="184"/>
                    <a:pt x="5013" y="184"/>
                  </a:cubicBezTo>
                  <a:close/>
                  <a:moveTo>
                    <a:pt x="5006" y="0"/>
                  </a:moveTo>
                  <a:cubicBezTo>
                    <a:pt x="3928" y="0"/>
                    <a:pt x="2304" y="2460"/>
                    <a:pt x="1257" y="5058"/>
                  </a:cubicBezTo>
                  <a:cubicBezTo>
                    <a:pt x="650" y="6558"/>
                    <a:pt x="256" y="8048"/>
                    <a:pt x="129" y="9240"/>
                  </a:cubicBezTo>
                  <a:cubicBezTo>
                    <a:pt x="1" y="10464"/>
                    <a:pt x="192" y="11241"/>
                    <a:pt x="661" y="11432"/>
                  </a:cubicBezTo>
                  <a:cubicBezTo>
                    <a:pt x="735" y="11465"/>
                    <a:pt x="820" y="11475"/>
                    <a:pt x="895" y="11475"/>
                  </a:cubicBezTo>
                  <a:cubicBezTo>
                    <a:pt x="1342" y="11475"/>
                    <a:pt x="1927" y="11039"/>
                    <a:pt x="2565" y="10219"/>
                  </a:cubicBezTo>
                  <a:cubicBezTo>
                    <a:pt x="3300" y="9272"/>
                    <a:pt x="4045" y="7921"/>
                    <a:pt x="4651" y="6420"/>
                  </a:cubicBezTo>
                  <a:cubicBezTo>
                    <a:pt x="5769" y="3621"/>
                    <a:pt x="6301" y="471"/>
                    <a:pt x="5247" y="46"/>
                  </a:cubicBezTo>
                  <a:cubicBezTo>
                    <a:pt x="5170" y="15"/>
                    <a:pt x="5090" y="0"/>
                    <a:pt x="5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34"/>
            <p:cNvSpPr/>
            <p:nvPr/>
          </p:nvSpPr>
          <p:spPr>
            <a:xfrm>
              <a:off x="5280375" y="3630575"/>
              <a:ext cx="309425" cy="99675"/>
            </a:xfrm>
            <a:custGeom>
              <a:rect b="b" l="l" r="r" t="t"/>
              <a:pathLst>
                <a:path extrusionOk="0" h="3987" w="12377">
                  <a:moveTo>
                    <a:pt x="8578" y="188"/>
                  </a:moveTo>
                  <a:cubicBezTo>
                    <a:pt x="9195" y="188"/>
                    <a:pt x="9780" y="220"/>
                    <a:pt x="10290" y="295"/>
                  </a:cubicBezTo>
                  <a:cubicBezTo>
                    <a:pt x="11408" y="465"/>
                    <a:pt x="12078" y="784"/>
                    <a:pt x="12132" y="1199"/>
                  </a:cubicBezTo>
                  <a:cubicBezTo>
                    <a:pt x="12185" y="1603"/>
                    <a:pt x="11621" y="2104"/>
                    <a:pt x="10588" y="2551"/>
                  </a:cubicBezTo>
                  <a:cubicBezTo>
                    <a:pt x="9514" y="3029"/>
                    <a:pt x="8045" y="3412"/>
                    <a:pt x="6449" y="3625"/>
                  </a:cubicBezTo>
                  <a:cubicBezTo>
                    <a:pt x="5515" y="3752"/>
                    <a:pt x="4653" y="3809"/>
                    <a:pt x="3889" y="3809"/>
                  </a:cubicBezTo>
                  <a:cubicBezTo>
                    <a:pt x="1773" y="3809"/>
                    <a:pt x="408" y="3374"/>
                    <a:pt x="330" y="2795"/>
                  </a:cubicBezTo>
                  <a:cubicBezTo>
                    <a:pt x="277" y="2380"/>
                    <a:pt x="840" y="1891"/>
                    <a:pt x="1862" y="1433"/>
                  </a:cubicBezTo>
                  <a:cubicBezTo>
                    <a:pt x="2948" y="965"/>
                    <a:pt x="4416" y="582"/>
                    <a:pt x="6012" y="369"/>
                  </a:cubicBezTo>
                  <a:cubicBezTo>
                    <a:pt x="6906" y="241"/>
                    <a:pt x="7779" y="188"/>
                    <a:pt x="8578" y="188"/>
                  </a:cubicBezTo>
                  <a:close/>
                  <a:moveTo>
                    <a:pt x="8576" y="1"/>
                  </a:moveTo>
                  <a:cubicBezTo>
                    <a:pt x="7769" y="1"/>
                    <a:pt x="6889" y="63"/>
                    <a:pt x="5981" y="188"/>
                  </a:cubicBezTo>
                  <a:cubicBezTo>
                    <a:pt x="3001" y="593"/>
                    <a:pt x="0" y="1688"/>
                    <a:pt x="149" y="2816"/>
                  </a:cubicBezTo>
                  <a:cubicBezTo>
                    <a:pt x="256" y="3625"/>
                    <a:pt x="1883" y="3987"/>
                    <a:pt x="3895" y="3987"/>
                  </a:cubicBezTo>
                  <a:cubicBezTo>
                    <a:pt x="4714" y="3987"/>
                    <a:pt x="5608" y="3923"/>
                    <a:pt x="6481" y="3806"/>
                  </a:cubicBezTo>
                  <a:cubicBezTo>
                    <a:pt x="8088" y="3583"/>
                    <a:pt x="9578" y="3199"/>
                    <a:pt x="10663" y="2721"/>
                  </a:cubicBezTo>
                  <a:cubicBezTo>
                    <a:pt x="11791" y="2220"/>
                    <a:pt x="12376" y="1678"/>
                    <a:pt x="12312" y="1167"/>
                  </a:cubicBezTo>
                  <a:cubicBezTo>
                    <a:pt x="12238" y="667"/>
                    <a:pt x="11536" y="295"/>
                    <a:pt x="10312" y="113"/>
                  </a:cubicBezTo>
                  <a:cubicBezTo>
                    <a:pt x="9793" y="39"/>
                    <a:pt x="9208" y="1"/>
                    <a:pt x="8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34"/>
            <p:cNvSpPr/>
            <p:nvPr/>
          </p:nvSpPr>
          <p:spPr>
            <a:xfrm>
              <a:off x="5423750" y="3666125"/>
              <a:ext cx="28775" cy="28475"/>
            </a:xfrm>
            <a:custGeom>
              <a:rect b="b" l="l" r="r" t="t"/>
              <a:pathLst>
                <a:path extrusionOk="0" h="1139" w="1151">
                  <a:moveTo>
                    <a:pt x="575" y="1"/>
                  </a:moveTo>
                  <a:cubicBezTo>
                    <a:pt x="256" y="1"/>
                    <a:pt x="1" y="256"/>
                    <a:pt x="1" y="564"/>
                  </a:cubicBezTo>
                  <a:cubicBezTo>
                    <a:pt x="1" y="884"/>
                    <a:pt x="256" y="1139"/>
                    <a:pt x="575" y="1139"/>
                  </a:cubicBezTo>
                  <a:cubicBezTo>
                    <a:pt x="884" y="1139"/>
                    <a:pt x="1150" y="884"/>
                    <a:pt x="1150" y="564"/>
                  </a:cubicBezTo>
                  <a:cubicBezTo>
                    <a:pt x="1150" y="256"/>
                    <a:pt x="884" y="1"/>
                    <a:pt x="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34"/>
            <p:cNvSpPr/>
            <p:nvPr/>
          </p:nvSpPr>
          <p:spPr>
            <a:xfrm>
              <a:off x="5478825" y="3528325"/>
              <a:ext cx="28500" cy="28750"/>
            </a:xfrm>
            <a:custGeom>
              <a:rect b="b" l="l" r="r" t="t"/>
              <a:pathLst>
                <a:path extrusionOk="0" h="1150" w="1140">
                  <a:moveTo>
                    <a:pt x="565" y="0"/>
                  </a:moveTo>
                  <a:cubicBezTo>
                    <a:pt x="256" y="0"/>
                    <a:pt x="1" y="256"/>
                    <a:pt x="1" y="575"/>
                  </a:cubicBezTo>
                  <a:cubicBezTo>
                    <a:pt x="1" y="894"/>
                    <a:pt x="256" y="1150"/>
                    <a:pt x="565" y="1150"/>
                  </a:cubicBezTo>
                  <a:cubicBezTo>
                    <a:pt x="884" y="1150"/>
                    <a:pt x="1139" y="894"/>
                    <a:pt x="1139" y="575"/>
                  </a:cubicBezTo>
                  <a:cubicBezTo>
                    <a:pt x="1139" y="256"/>
                    <a:pt x="884" y="0"/>
                    <a:pt x="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34"/>
            <p:cNvSpPr/>
            <p:nvPr/>
          </p:nvSpPr>
          <p:spPr>
            <a:xfrm>
              <a:off x="5367875" y="3808450"/>
              <a:ext cx="28525" cy="28500"/>
            </a:xfrm>
            <a:custGeom>
              <a:rect b="b" l="l" r="r" t="t"/>
              <a:pathLst>
                <a:path extrusionOk="0" h="1140" w="1141">
                  <a:moveTo>
                    <a:pt x="576" y="1"/>
                  </a:moveTo>
                  <a:cubicBezTo>
                    <a:pt x="256" y="1"/>
                    <a:pt x="1" y="256"/>
                    <a:pt x="1" y="565"/>
                  </a:cubicBezTo>
                  <a:cubicBezTo>
                    <a:pt x="1" y="884"/>
                    <a:pt x="256" y="1140"/>
                    <a:pt x="576" y="1140"/>
                  </a:cubicBezTo>
                  <a:cubicBezTo>
                    <a:pt x="885" y="1140"/>
                    <a:pt x="1140" y="884"/>
                    <a:pt x="1140" y="565"/>
                  </a:cubicBezTo>
                  <a:cubicBezTo>
                    <a:pt x="1140" y="256"/>
                    <a:pt x="885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81" name="Google Shape;581;p34"/>
          <p:cNvSpPr/>
          <p:nvPr/>
        </p:nvSpPr>
        <p:spPr>
          <a:xfrm>
            <a:off x="-1776246" y="4285727"/>
            <a:ext cx="3878097" cy="2976030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34"/>
          <p:cNvSpPr/>
          <p:nvPr/>
        </p:nvSpPr>
        <p:spPr>
          <a:xfrm>
            <a:off x="463879" y="-2436523"/>
            <a:ext cx="3878097" cy="2976030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4" name="Google Shape;44;p5"/>
          <p:cNvSpPr txBox="1"/>
          <p:nvPr>
            <p:ph idx="1" type="subTitle"/>
          </p:nvPr>
        </p:nvSpPr>
        <p:spPr>
          <a:xfrm>
            <a:off x="5280267" y="3858326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5" name="Google Shape;45;p5"/>
          <p:cNvSpPr txBox="1"/>
          <p:nvPr>
            <p:ph idx="2" type="subTitle"/>
          </p:nvPr>
        </p:nvSpPr>
        <p:spPr>
          <a:xfrm>
            <a:off x="1358358" y="3858326"/>
            <a:ext cx="2505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800"/>
              <a:buNone/>
              <a:defRPr b="0" sz="14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46" name="Google Shape;46;p5"/>
          <p:cNvSpPr txBox="1"/>
          <p:nvPr>
            <p:ph idx="3" type="subTitle"/>
          </p:nvPr>
        </p:nvSpPr>
        <p:spPr>
          <a:xfrm>
            <a:off x="5280258" y="3423375"/>
            <a:ext cx="2505600" cy="51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7" name="Google Shape;47;p5"/>
          <p:cNvSpPr txBox="1"/>
          <p:nvPr>
            <p:ph idx="4" type="subTitle"/>
          </p:nvPr>
        </p:nvSpPr>
        <p:spPr>
          <a:xfrm>
            <a:off x="1358133" y="3423375"/>
            <a:ext cx="2505600" cy="51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2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48" name="Google Shape;48;p5"/>
          <p:cNvSpPr/>
          <p:nvPr/>
        </p:nvSpPr>
        <p:spPr>
          <a:xfrm flipH="1" rot="-6062594">
            <a:off x="-592113" y="3893129"/>
            <a:ext cx="2546880" cy="2017576"/>
          </a:xfrm>
          <a:custGeom>
            <a:rect b="b" l="l" r="r" t="t"/>
            <a:pathLst>
              <a:path extrusionOk="0" h="9544" w="12048">
                <a:moveTo>
                  <a:pt x="4745" y="0"/>
                </a:moveTo>
                <a:cubicBezTo>
                  <a:pt x="3335" y="0"/>
                  <a:pt x="2030" y="354"/>
                  <a:pt x="1278" y="1095"/>
                </a:cubicBezTo>
                <a:cubicBezTo>
                  <a:pt x="1" y="2351"/>
                  <a:pt x="287" y="3681"/>
                  <a:pt x="1703" y="3915"/>
                </a:cubicBezTo>
                <a:cubicBezTo>
                  <a:pt x="3129" y="4150"/>
                  <a:pt x="5119" y="4320"/>
                  <a:pt x="5183" y="6352"/>
                </a:cubicBezTo>
                <a:cubicBezTo>
                  <a:pt x="5238" y="8126"/>
                  <a:pt x="5238" y="9543"/>
                  <a:pt x="6990" y="9543"/>
                </a:cubicBezTo>
                <a:cubicBezTo>
                  <a:pt x="7246" y="9543"/>
                  <a:pt x="7539" y="9513"/>
                  <a:pt x="7875" y="9449"/>
                </a:cubicBezTo>
                <a:cubicBezTo>
                  <a:pt x="10302" y="8981"/>
                  <a:pt x="12047" y="5235"/>
                  <a:pt x="10461" y="2542"/>
                </a:cubicBezTo>
                <a:cubicBezTo>
                  <a:pt x="9482" y="891"/>
                  <a:pt x="6982" y="0"/>
                  <a:pt x="4745" y="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5"/>
          <p:cNvSpPr/>
          <p:nvPr/>
        </p:nvSpPr>
        <p:spPr>
          <a:xfrm flipH="1" rot="-4891440">
            <a:off x="7055124" y="-1165176"/>
            <a:ext cx="3284391" cy="2520407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" name="Google Shape;50;p5"/>
          <p:cNvGrpSpPr/>
          <p:nvPr/>
        </p:nvGrpSpPr>
        <p:grpSpPr>
          <a:xfrm>
            <a:off x="449408" y="281287"/>
            <a:ext cx="463838" cy="516429"/>
            <a:chOff x="5981675" y="3981625"/>
            <a:chExt cx="665001" cy="740400"/>
          </a:xfrm>
        </p:grpSpPr>
        <p:sp>
          <p:nvSpPr>
            <p:cNvPr id="51" name="Google Shape;51;p5"/>
            <p:cNvSpPr/>
            <p:nvPr/>
          </p:nvSpPr>
          <p:spPr>
            <a:xfrm>
              <a:off x="6198527" y="4220401"/>
              <a:ext cx="231196" cy="224845"/>
            </a:xfrm>
            <a:custGeom>
              <a:rect b="b" l="l" r="r" t="t"/>
              <a:pathLst>
                <a:path extrusionOk="0" h="2195" w="2257">
                  <a:moveTo>
                    <a:pt x="1116" y="0"/>
                  </a:moveTo>
                  <a:cubicBezTo>
                    <a:pt x="1103" y="0"/>
                    <a:pt x="1089" y="1"/>
                    <a:pt x="1076" y="1"/>
                  </a:cubicBezTo>
                  <a:cubicBezTo>
                    <a:pt x="469" y="33"/>
                    <a:pt x="0" y="554"/>
                    <a:pt x="33" y="1150"/>
                  </a:cubicBezTo>
                  <a:cubicBezTo>
                    <a:pt x="63" y="1738"/>
                    <a:pt x="542" y="2195"/>
                    <a:pt x="1123" y="2195"/>
                  </a:cubicBezTo>
                  <a:cubicBezTo>
                    <a:pt x="1142" y="2195"/>
                    <a:pt x="1162" y="2194"/>
                    <a:pt x="1182" y="2193"/>
                  </a:cubicBezTo>
                  <a:cubicBezTo>
                    <a:pt x="1788" y="2162"/>
                    <a:pt x="2256" y="1651"/>
                    <a:pt x="2225" y="1044"/>
                  </a:cubicBezTo>
                  <a:cubicBezTo>
                    <a:pt x="2193" y="451"/>
                    <a:pt x="1704" y="0"/>
                    <a:pt x="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6014351" y="4019116"/>
              <a:ext cx="317241" cy="665828"/>
            </a:xfrm>
            <a:custGeom>
              <a:rect b="b" l="l" r="r" t="t"/>
              <a:pathLst>
                <a:path extrusionOk="0" h="6500" w="3097">
                  <a:moveTo>
                    <a:pt x="53" y="157"/>
                  </a:moveTo>
                  <a:cubicBezTo>
                    <a:pt x="55" y="159"/>
                    <a:pt x="58" y="161"/>
                    <a:pt x="61" y="163"/>
                  </a:cubicBezTo>
                  <a:lnTo>
                    <a:pt x="61" y="163"/>
                  </a:lnTo>
                  <a:cubicBezTo>
                    <a:pt x="58" y="160"/>
                    <a:pt x="55" y="158"/>
                    <a:pt x="53" y="157"/>
                  </a:cubicBezTo>
                  <a:close/>
                  <a:moveTo>
                    <a:pt x="83" y="0"/>
                  </a:moveTo>
                  <a:cubicBezTo>
                    <a:pt x="72" y="0"/>
                    <a:pt x="63" y="4"/>
                    <a:pt x="53" y="8"/>
                  </a:cubicBezTo>
                  <a:lnTo>
                    <a:pt x="0" y="93"/>
                  </a:lnTo>
                  <a:lnTo>
                    <a:pt x="85" y="83"/>
                  </a:lnTo>
                  <a:lnTo>
                    <a:pt x="128" y="157"/>
                  </a:lnTo>
                  <a:cubicBezTo>
                    <a:pt x="114" y="166"/>
                    <a:pt x="101" y="169"/>
                    <a:pt x="89" y="169"/>
                  </a:cubicBezTo>
                  <a:cubicBezTo>
                    <a:pt x="77" y="169"/>
                    <a:pt x="68" y="166"/>
                    <a:pt x="61" y="163"/>
                  </a:cubicBezTo>
                  <a:lnTo>
                    <a:pt x="61" y="163"/>
                  </a:lnTo>
                  <a:cubicBezTo>
                    <a:pt x="236" y="298"/>
                    <a:pt x="1828" y="1932"/>
                    <a:pt x="2895" y="3052"/>
                  </a:cubicBezTo>
                  <a:lnTo>
                    <a:pt x="1351" y="6425"/>
                  </a:lnTo>
                  <a:lnTo>
                    <a:pt x="1500" y="6500"/>
                  </a:lnTo>
                  <a:lnTo>
                    <a:pt x="3097" y="3020"/>
                  </a:lnTo>
                  <a:lnTo>
                    <a:pt x="3054" y="2977"/>
                  </a:lnTo>
                  <a:cubicBezTo>
                    <a:pt x="3044" y="2966"/>
                    <a:pt x="2330" y="2221"/>
                    <a:pt x="1618" y="1488"/>
                  </a:cubicBezTo>
                  <a:cubicBezTo>
                    <a:pt x="333" y="165"/>
                    <a:pt x="156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>
              <a:off x="5981675" y="3981625"/>
              <a:ext cx="103562" cy="100591"/>
            </a:xfrm>
            <a:custGeom>
              <a:rect b="b" l="l" r="r" t="t"/>
              <a:pathLst>
                <a:path extrusionOk="0" h="982" w="1011">
                  <a:moveTo>
                    <a:pt x="517" y="0"/>
                  </a:moveTo>
                  <a:cubicBezTo>
                    <a:pt x="504" y="0"/>
                    <a:pt x="491" y="1"/>
                    <a:pt x="478" y="2"/>
                  </a:cubicBezTo>
                  <a:cubicBezTo>
                    <a:pt x="213" y="12"/>
                    <a:pt x="0" y="246"/>
                    <a:pt x="10" y="513"/>
                  </a:cubicBezTo>
                  <a:cubicBezTo>
                    <a:pt x="31" y="783"/>
                    <a:pt x="245" y="981"/>
                    <a:pt x="512" y="981"/>
                  </a:cubicBezTo>
                  <a:cubicBezTo>
                    <a:pt x="519" y="981"/>
                    <a:pt x="525" y="981"/>
                    <a:pt x="532" y="981"/>
                  </a:cubicBezTo>
                  <a:cubicBezTo>
                    <a:pt x="798" y="970"/>
                    <a:pt x="1011" y="736"/>
                    <a:pt x="1000" y="459"/>
                  </a:cubicBezTo>
                  <a:cubicBezTo>
                    <a:pt x="980" y="206"/>
                    <a:pt x="775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5"/>
            <p:cNvSpPr/>
            <p:nvPr/>
          </p:nvSpPr>
          <p:spPr>
            <a:xfrm>
              <a:off x="6543012" y="4043701"/>
              <a:ext cx="103664" cy="100591"/>
            </a:xfrm>
            <a:custGeom>
              <a:rect b="b" l="l" r="r" t="t"/>
              <a:pathLst>
                <a:path extrusionOk="0" h="982" w="1012">
                  <a:moveTo>
                    <a:pt x="516" y="1"/>
                  </a:moveTo>
                  <a:cubicBezTo>
                    <a:pt x="504" y="1"/>
                    <a:pt x="492" y="1"/>
                    <a:pt x="479" y="2"/>
                  </a:cubicBezTo>
                  <a:cubicBezTo>
                    <a:pt x="203" y="13"/>
                    <a:pt x="0" y="247"/>
                    <a:pt x="11" y="513"/>
                  </a:cubicBezTo>
                  <a:cubicBezTo>
                    <a:pt x="21" y="782"/>
                    <a:pt x="243" y="982"/>
                    <a:pt x="511" y="982"/>
                  </a:cubicBezTo>
                  <a:cubicBezTo>
                    <a:pt x="518" y="982"/>
                    <a:pt x="525" y="981"/>
                    <a:pt x="532" y="981"/>
                  </a:cubicBezTo>
                  <a:cubicBezTo>
                    <a:pt x="799" y="971"/>
                    <a:pt x="1012" y="737"/>
                    <a:pt x="990" y="470"/>
                  </a:cubicBezTo>
                  <a:cubicBezTo>
                    <a:pt x="980" y="206"/>
                    <a:pt x="766" y="1"/>
                    <a:pt x="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5"/>
            <p:cNvSpPr/>
            <p:nvPr/>
          </p:nvSpPr>
          <p:spPr>
            <a:xfrm>
              <a:off x="6103674" y="4620512"/>
              <a:ext cx="103664" cy="101513"/>
            </a:xfrm>
            <a:custGeom>
              <a:rect b="b" l="l" r="r" t="t"/>
              <a:pathLst>
                <a:path extrusionOk="0" h="991" w="1012">
                  <a:moveTo>
                    <a:pt x="499" y="1"/>
                  </a:moveTo>
                  <a:cubicBezTo>
                    <a:pt x="493" y="1"/>
                    <a:pt x="486" y="1"/>
                    <a:pt x="479" y="1"/>
                  </a:cubicBezTo>
                  <a:cubicBezTo>
                    <a:pt x="214" y="22"/>
                    <a:pt x="1" y="245"/>
                    <a:pt x="11" y="522"/>
                  </a:cubicBezTo>
                  <a:cubicBezTo>
                    <a:pt x="22" y="782"/>
                    <a:pt x="245" y="991"/>
                    <a:pt x="512" y="991"/>
                  </a:cubicBezTo>
                  <a:cubicBezTo>
                    <a:pt x="519" y="991"/>
                    <a:pt x="526" y="991"/>
                    <a:pt x="533" y="990"/>
                  </a:cubicBezTo>
                  <a:cubicBezTo>
                    <a:pt x="799" y="969"/>
                    <a:pt x="1011" y="746"/>
                    <a:pt x="990" y="469"/>
                  </a:cubicBezTo>
                  <a:cubicBezTo>
                    <a:pt x="980" y="209"/>
                    <a:pt x="757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5"/>
            <p:cNvSpPr/>
            <p:nvPr/>
          </p:nvSpPr>
          <p:spPr>
            <a:xfrm>
              <a:off x="6368567" y="4090821"/>
              <a:ext cx="232323" cy="210401"/>
            </a:xfrm>
            <a:custGeom>
              <a:rect b="b" l="l" r="r" t="t"/>
              <a:pathLst>
                <a:path extrusionOk="0" h="2054" w="2268">
                  <a:moveTo>
                    <a:pt x="2150" y="0"/>
                  </a:moveTo>
                  <a:lnTo>
                    <a:pt x="0" y="1937"/>
                  </a:lnTo>
                  <a:lnTo>
                    <a:pt x="107" y="2054"/>
                  </a:lnTo>
                  <a:lnTo>
                    <a:pt x="2268" y="117"/>
                  </a:lnTo>
                  <a:lnTo>
                    <a:pt x="2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7" name="Google Shape;57;p5"/>
          <p:cNvGrpSpPr/>
          <p:nvPr/>
        </p:nvGrpSpPr>
        <p:grpSpPr>
          <a:xfrm>
            <a:off x="8430769" y="4539495"/>
            <a:ext cx="307826" cy="240251"/>
            <a:chOff x="5008200" y="3598800"/>
            <a:chExt cx="163650" cy="127725"/>
          </a:xfrm>
        </p:grpSpPr>
        <p:sp>
          <p:nvSpPr>
            <p:cNvPr id="58" name="Google Shape;58;p5"/>
            <p:cNvSpPr/>
            <p:nvPr/>
          </p:nvSpPr>
          <p:spPr>
            <a:xfrm>
              <a:off x="5016975" y="3608375"/>
              <a:ext cx="142625" cy="104850"/>
            </a:xfrm>
            <a:custGeom>
              <a:rect b="b" l="l" r="r" t="t"/>
              <a:pathLst>
                <a:path extrusionOk="0" h="4194" w="5705">
                  <a:moveTo>
                    <a:pt x="4246" y="1"/>
                  </a:moveTo>
                  <a:lnTo>
                    <a:pt x="43" y="1874"/>
                  </a:lnTo>
                  <a:cubicBezTo>
                    <a:pt x="22" y="1895"/>
                    <a:pt x="1" y="1928"/>
                    <a:pt x="22" y="1959"/>
                  </a:cubicBezTo>
                  <a:cubicBezTo>
                    <a:pt x="30" y="1983"/>
                    <a:pt x="50" y="1995"/>
                    <a:pt x="73" y="1995"/>
                  </a:cubicBezTo>
                  <a:cubicBezTo>
                    <a:pt x="81" y="1995"/>
                    <a:pt x="88" y="1994"/>
                    <a:pt x="96" y="1991"/>
                  </a:cubicBezTo>
                  <a:lnTo>
                    <a:pt x="4236" y="140"/>
                  </a:lnTo>
                  <a:lnTo>
                    <a:pt x="5577" y="4162"/>
                  </a:lnTo>
                  <a:cubicBezTo>
                    <a:pt x="5587" y="4184"/>
                    <a:pt x="5609" y="4194"/>
                    <a:pt x="5630" y="4194"/>
                  </a:cubicBezTo>
                  <a:lnTo>
                    <a:pt x="5651" y="4194"/>
                  </a:lnTo>
                  <a:cubicBezTo>
                    <a:pt x="5684" y="4184"/>
                    <a:pt x="5705" y="4151"/>
                    <a:pt x="5694" y="4120"/>
                  </a:cubicBezTo>
                  <a:lnTo>
                    <a:pt x="4332" y="44"/>
                  </a:lnTo>
                  <a:cubicBezTo>
                    <a:pt x="4321" y="22"/>
                    <a:pt x="4310" y="12"/>
                    <a:pt x="4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5"/>
            <p:cNvSpPr/>
            <p:nvPr/>
          </p:nvSpPr>
          <p:spPr>
            <a:xfrm>
              <a:off x="5008200" y="3644575"/>
              <a:ext cx="25025" cy="25025"/>
            </a:xfrm>
            <a:custGeom>
              <a:rect b="b" l="l" r="r" t="t"/>
              <a:pathLst>
                <a:path extrusionOk="0" h="1001" w="1001">
                  <a:moveTo>
                    <a:pt x="501" y="0"/>
                  </a:moveTo>
                  <a:cubicBezTo>
                    <a:pt x="224" y="0"/>
                    <a:pt x="0" y="224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7" y="1001"/>
                    <a:pt x="1001" y="778"/>
                    <a:pt x="1001" y="501"/>
                  </a:cubicBezTo>
                  <a:cubicBezTo>
                    <a:pt x="1001" y="224"/>
                    <a:pt x="777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" name="Google Shape;60;p5"/>
            <p:cNvSpPr/>
            <p:nvPr/>
          </p:nvSpPr>
          <p:spPr>
            <a:xfrm>
              <a:off x="5109825" y="3598800"/>
              <a:ext cx="25025" cy="25050"/>
            </a:xfrm>
            <a:custGeom>
              <a:rect b="b" l="l" r="r" t="t"/>
              <a:pathLst>
                <a:path extrusionOk="0" h="1002" w="1001">
                  <a:moveTo>
                    <a:pt x="501" y="1"/>
                  </a:moveTo>
                  <a:cubicBezTo>
                    <a:pt x="224" y="1"/>
                    <a:pt x="0" y="225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8" y="1001"/>
                    <a:pt x="1001" y="778"/>
                    <a:pt x="1001" y="501"/>
                  </a:cubicBezTo>
                  <a:cubicBezTo>
                    <a:pt x="1001" y="225"/>
                    <a:pt x="778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5"/>
            <p:cNvSpPr/>
            <p:nvPr/>
          </p:nvSpPr>
          <p:spPr>
            <a:xfrm>
              <a:off x="5146825" y="3701775"/>
              <a:ext cx="25025" cy="24750"/>
            </a:xfrm>
            <a:custGeom>
              <a:rect b="b" l="l" r="r" t="t"/>
              <a:pathLst>
                <a:path extrusionOk="0" h="990" w="1001">
                  <a:moveTo>
                    <a:pt x="500" y="1"/>
                  </a:moveTo>
                  <a:cubicBezTo>
                    <a:pt x="223" y="1"/>
                    <a:pt x="0" y="224"/>
                    <a:pt x="0" y="490"/>
                  </a:cubicBezTo>
                  <a:cubicBezTo>
                    <a:pt x="0" y="767"/>
                    <a:pt x="223" y="990"/>
                    <a:pt x="500" y="990"/>
                  </a:cubicBezTo>
                  <a:cubicBezTo>
                    <a:pt x="776" y="990"/>
                    <a:pt x="1000" y="767"/>
                    <a:pt x="1000" y="490"/>
                  </a:cubicBezTo>
                  <a:cubicBezTo>
                    <a:pt x="1000" y="224"/>
                    <a:pt x="776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5"/>
          <p:cNvSpPr/>
          <p:nvPr/>
        </p:nvSpPr>
        <p:spPr>
          <a:xfrm flipH="1">
            <a:off x="572096" y="3858334"/>
            <a:ext cx="218451" cy="249300"/>
          </a:xfrm>
          <a:custGeom>
            <a:rect b="b" l="l" r="r" t="t"/>
            <a:pathLst>
              <a:path extrusionOk="0" h="5673" w="4971">
                <a:moveTo>
                  <a:pt x="2342" y="1"/>
                </a:moveTo>
                <a:lnTo>
                  <a:pt x="2342" y="22"/>
                </a:lnTo>
                <a:cubicBezTo>
                  <a:pt x="2236" y="682"/>
                  <a:pt x="2087" y="1352"/>
                  <a:pt x="1715" y="1905"/>
                </a:cubicBezTo>
                <a:cubicBezTo>
                  <a:pt x="1342" y="2470"/>
                  <a:pt x="661" y="2863"/>
                  <a:pt x="1" y="2959"/>
                </a:cubicBezTo>
                <a:cubicBezTo>
                  <a:pt x="1342" y="3279"/>
                  <a:pt x="2448" y="4300"/>
                  <a:pt x="2619" y="5673"/>
                </a:cubicBezTo>
                <a:cubicBezTo>
                  <a:pt x="2661" y="4289"/>
                  <a:pt x="3662" y="3172"/>
                  <a:pt x="4971" y="2725"/>
                </a:cubicBezTo>
                <a:cubicBezTo>
                  <a:pt x="4290" y="2683"/>
                  <a:pt x="3576" y="2363"/>
                  <a:pt x="3151" y="1842"/>
                </a:cubicBezTo>
                <a:cubicBezTo>
                  <a:pt x="2725" y="1321"/>
                  <a:pt x="2523" y="661"/>
                  <a:pt x="2353" y="11"/>
                </a:cubicBezTo>
                <a:lnTo>
                  <a:pt x="23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5"/>
          <p:cNvSpPr/>
          <p:nvPr/>
        </p:nvSpPr>
        <p:spPr>
          <a:xfrm flipH="1">
            <a:off x="8321546" y="923384"/>
            <a:ext cx="218451" cy="249300"/>
          </a:xfrm>
          <a:custGeom>
            <a:rect b="b" l="l" r="r" t="t"/>
            <a:pathLst>
              <a:path extrusionOk="0" h="5673" w="4971">
                <a:moveTo>
                  <a:pt x="2342" y="1"/>
                </a:moveTo>
                <a:lnTo>
                  <a:pt x="2342" y="22"/>
                </a:lnTo>
                <a:cubicBezTo>
                  <a:pt x="2236" y="682"/>
                  <a:pt x="2087" y="1352"/>
                  <a:pt x="1715" y="1905"/>
                </a:cubicBezTo>
                <a:cubicBezTo>
                  <a:pt x="1342" y="2470"/>
                  <a:pt x="661" y="2863"/>
                  <a:pt x="1" y="2959"/>
                </a:cubicBezTo>
                <a:cubicBezTo>
                  <a:pt x="1342" y="3279"/>
                  <a:pt x="2448" y="4300"/>
                  <a:pt x="2619" y="5673"/>
                </a:cubicBezTo>
                <a:cubicBezTo>
                  <a:pt x="2661" y="4289"/>
                  <a:pt x="3662" y="3172"/>
                  <a:pt x="4971" y="2725"/>
                </a:cubicBezTo>
                <a:cubicBezTo>
                  <a:pt x="4290" y="2683"/>
                  <a:pt x="3576" y="2363"/>
                  <a:pt x="3151" y="1842"/>
                </a:cubicBezTo>
                <a:cubicBezTo>
                  <a:pt x="2725" y="1321"/>
                  <a:pt x="2523" y="661"/>
                  <a:pt x="2353" y="11"/>
                </a:cubicBezTo>
                <a:lnTo>
                  <a:pt x="23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6" name="Google Shape;66;p6"/>
          <p:cNvSpPr/>
          <p:nvPr/>
        </p:nvSpPr>
        <p:spPr>
          <a:xfrm>
            <a:off x="7430829" y="-1778573"/>
            <a:ext cx="3878097" cy="2976030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" name="Google Shape;67;p6"/>
          <p:cNvGrpSpPr/>
          <p:nvPr/>
        </p:nvGrpSpPr>
        <p:grpSpPr>
          <a:xfrm>
            <a:off x="8242471" y="4345787"/>
            <a:ext cx="463838" cy="516429"/>
            <a:chOff x="5981675" y="3981625"/>
            <a:chExt cx="665001" cy="740400"/>
          </a:xfrm>
        </p:grpSpPr>
        <p:sp>
          <p:nvSpPr>
            <p:cNvPr id="68" name="Google Shape;68;p6"/>
            <p:cNvSpPr/>
            <p:nvPr/>
          </p:nvSpPr>
          <p:spPr>
            <a:xfrm>
              <a:off x="6198527" y="4220401"/>
              <a:ext cx="231196" cy="224845"/>
            </a:xfrm>
            <a:custGeom>
              <a:rect b="b" l="l" r="r" t="t"/>
              <a:pathLst>
                <a:path extrusionOk="0" h="2195" w="2257">
                  <a:moveTo>
                    <a:pt x="1116" y="0"/>
                  </a:moveTo>
                  <a:cubicBezTo>
                    <a:pt x="1103" y="0"/>
                    <a:pt x="1089" y="1"/>
                    <a:pt x="1076" y="1"/>
                  </a:cubicBezTo>
                  <a:cubicBezTo>
                    <a:pt x="469" y="33"/>
                    <a:pt x="0" y="554"/>
                    <a:pt x="33" y="1150"/>
                  </a:cubicBezTo>
                  <a:cubicBezTo>
                    <a:pt x="63" y="1738"/>
                    <a:pt x="542" y="2195"/>
                    <a:pt x="1123" y="2195"/>
                  </a:cubicBezTo>
                  <a:cubicBezTo>
                    <a:pt x="1142" y="2195"/>
                    <a:pt x="1162" y="2194"/>
                    <a:pt x="1182" y="2193"/>
                  </a:cubicBezTo>
                  <a:cubicBezTo>
                    <a:pt x="1788" y="2162"/>
                    <a:pt x="2256" y="1651"/>
                    <a:pt x="2225" y="1044"/>
                  </a:cubicBezTo>
                  <a:cubicBezTo>
                    <a:pt x="2193" y="451"/>
                    <a:pt x="1704" y="0"/>
                    <a:pt x="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" name="Google Shape;69;p6"/>
            <p:cNvSpPr/>
            <p:nvPr/>
          </p:nvSpPr>
          <p:spPr>
            <a:xfrm>
              <a:off x="6014351" y="4019116"/>
              <a:ext cx="317241" cy="665828"/>
            </a:xfrm>
            <a:custGeom>
              <a:rect b="b" l="l" r="r" t="t"/>
              <a:pathLst>
                <a:path extrusionOk="0" h="6500" w="3097">
                  <a:moveTo>
                    <a:pt x="53" y="157"/>
                  </a:moveTo>
                  <a:cubicBezTo>
                    <a:pt x="55" y="159"/>
                    <a:pt x="58" y="161"/>
                    <a:pt x="61" y="163"/>
                  </a:cubicBezTo>
                  <a:lnTo>
                    <a:pt x="61" y="163"/>
                  </a:lnTo>
                  <a:cubicBezTo>
                    <a:pt x="58" y="160"/>
                    <a:pt x="55" y="158"/>
                    <a:pt x="53" y="157"/>
                  </a:cubicBezTo>
                  <a:close/>
                  <a:moveTo>
                    <a:pt x="83" y="0"/>
                  </a:moveTo>
                  <a:cubicBezTo>
                    <a:pt x="72" y="0"/>
                    <a:pt x="63" y="4"/>
                    <a:pt x="53" y="8"/>
                  </a:cubicBezTo>
                  <a:lnTo>
                    <a:pt x="0" y="93"/>
                  </a:lnTo>
                  <a:lnTo>
                    <a:pt x="85" y="83"/>
                  </a:lnTo>
                  <a:lnTo>
                    <a:pt x="128" y="157"/>
                  </a:lnTo>
                  <a:cubicBezTo>
                    <a:pt x="114" y="166"/>
                    <a:pt x="101" y="169"/>
                    <a:pt x="89" y="169"/>
                  </a:cubicBezTo>
                  <a:cubicBezTo>
                    <a:pt x="77" y="169"/>
                    <a:pt x="68" y="166"/>
                    <a:pt x="61" y="163"/>
                  </a:cubicBezTo>
                  <a:lnTo>
                    <a:pt x="61" y="163"/>
                  </a:lnTo>
                  <a:cubicBezTo>
                    <a:pt x="236" y="298"/>
                    <a:pt x="1828" y="1932"/>
                    <a:pt x="2895" y="3052"/>
                  </a:cubicBezTo>
                  <a:lnTo>
                    <a:pt x="1351" y="6425"/>
                  </a:lnTo>
                  <a:lnTo>
                    <a:pt x="1500" y="6500"/>
                  </a:lnTo>
                  <a:lnTo>
                    <a:pt x="3097" y="3020"/>
                  </a:lnTo>
                  <a:lnTo>
                    <a:pt x="3054" y="2977"/>
                  </a:lnTo>
                  <a:cubicBezTo>
                    <a:pt x="3044" y="2966"/>
                    <a:pt x="2330" y="2221"/>
                    <a:pt x="1618" y="1488"/>
                  </a:cubicBezTo>
                  <a:cubicBezTo>
                    <a:pt x="333" y="165"/>
                    <a:pt x="156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6"/>
            <p:cNvSpPr/>
            <p:nvPr/>
          </p:nvSpPr>
          <p:spPr>
            <a:xfrm>
              <a:off x="5981675" y="3981625"/>
              <a:ext cx="103562" cy="100591"/>
            </a:xfrm>
            <a:custGeom>
              <a:rect b="b" l="l" r="r" t="t"/>
              <a:pathLst>
                <a:path extrusionOk="0" h="982" w="1011">
                  <a:moveTo>
                    <a:pt x="517" y="0"/>
                  </a:moveTo>
                  <a:cubicBezTo>
                    <a:pt x="504" y="0"/>
                    <a:pt x="491" y="1"/>
                    <a:pt x="478" y="2"/>
                  </a:cubicBezTo>
                  <a:cubicBezTo>
                    <a:pt x="213" y="12"/>
                    <a:pt x="0" y="246"/>
                    <a:pt x="10" y="513"/>
                  </a:cubicBezTo>
                  <a:cubicBezTo>
                    <a:pt x="31" y="783"/>
                    <a:pt x="245" y="981"/>
                    <a:pt x="512" y="981"/>
                  </a:cubicBezTo>
                  <a:cubicBezTo>
                    <a:pt x="519" y="981"/>
                    <a:pt x="525" y="981"/>
                    <a:pt x="532" y="981"/>
                  </a:cubicBezTo>
                  <a:cubicBezTo>
                    <a:pt x="798" y="970"/>
                    <a:pt x="1011" y="736"/>
                    <a:pt x="1000" y="459"/>
                  </a:cubicBezTo>
                  <a:cubicBezTo>
                    <a:pt x="980" y="206"/>
                    <a:pt x="775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" name="Google Shape;71;p6"/>
            <p:cNvSpPr/>
            <p:nvPr/>
          </p:nvSpPr>
          <p:spPr>
            <a:xfrm>
              <a:off x="6543012" y="4043701"/>
              <a:ext cx="103664" cy="100591"/>
            </a:xfrm>
            <a:custGeom>
              <a:rect b="b" l="l" r="r" t="t"/>
              <a:pathLst>
                <a:path extrusionOk="0" h="982" w="1012">
                  <a:moveTo>
                    <a:pt x="516" y="1"/>
                  </a:moveTo>
                  <a:cubicBezTo>
                    <a:pt x="504" y="1"/>
                    <a:pt x="492" y="1"/>
                    <a:pt x="479" y="2"/>
                  </a:cubicBezTo>
                  <a:cubicBezTo>
                    <a:pt x="203" y="13"/>
                    <a:pt x="0" y="247"/>
                    <a:pt x="11" y="513"/>
                  </a:cubicBezTo>
                  <a:cubicBezTo>
                    <a:pt x="21" y="782"/>
                    <a:pt x="243" y="982"/>
                    <a:pt x="511" y="982"/>
                  </a:cubicBezTo>
                  <a:cubicBezTo>
                    <a:pt x="518" y="982"/>
                    <a:pt x="525" y="981"/>
                    <a:pt x="532" y="981"/>
                  </a:cubicBezTo>
                  <a:cubicBezTo>
                    <a:pt x="799" y="971"/>
                    <a:pt x="1012" y="737"/>
                    <a:pt x="990" y="470"/>
                  </a:cubicBezTo>
                  <a:cubicBezTo>
                    <a:pt x="980" y="206"/>
                    <a:pt x="766" y="1"/>
                    <a:pt x="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6"/>
            <p:cNvSpPr/>
            <p:nvPr/>
          </p:nvSpPr>
          <p:spPr>
            <a:xfrm>
              <a:off x="6103674" y="4620512"/>
              <a:ext cx="103664" cy="101513"/>
            </a:xfrm>
            <a:custGeom>
              <a:rect b="b" l="l" r="r" t="t"/>
              <a:pathLst>
                <a:path extrusionOk="0" h="991" w="1012">
                  <a:moveTo>
                    <a:pt x="499" y="1"/>
                  </a:moveTo>
                  <a:cubicBezTo>
                    <a:pt x="493" y="1"/>
                    <a:pt x="486" y="1"/>
                    <a:pt x="479" y="1"/>
                  </a:cubicBezTo>
                  <a:cubicBezTo>
                    <a:pt x="214" y="22"/>
                    <a:pt x="1" y="245"/>
                    <a:pt x="11" y="522"/>
                  </a:cubicBezTo>
                  <a:cubicBezTo>
                    <a:pt x="22" y="782"/>
                    <a:pt x="245" y="991"/>
                    <a:pt x="512" y="991"/>
                  </a:cubicBezTo>
                  <a:cubicBezTo>
                    <a:pt x="519" y="991"/>
                    <a:pt x="526" y="991"/>
                    <a:pt x="533" y="990"/>
                  </a:cubicBezTo>
                  <a:cubicBezTo>
                    <a:pt x="799" y="969"/>
                    <a:pt x="1011" y="746"/>
                    <a:pt x="990" y="469"/>
                  </a:cubicBezTo>
                  <a:cubicBezTo>
                    <a:pt x="980" y="209"/>
                    <a:pt x="757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6"/>
            <p:cNvSpPr/>
            <p:nvPr/>
          </p:nvSpPr>
          <p:spPr>
            <a:xfrm>
              <a:off x="6368567" y="4090821"/>
              <a:ext cx="232323" cy="210401"/>
            </a:xfrm>
            <a:custGeom>
              <a:rect b="b" l="l" r="r" t="t"/>
              <a:pathLst>
                <a:path extrusionOk="0" h="2054" w="2268">
                  <a:moveTo>
                    <a:pt x="2150" y="0"/>
                  </a:moveTo>
                  <a:lnTo>
                    <a:pt x="0" y="1937"/>
                  </a:lnTo>
                  <a:lnTo>
                    <a:pt x="107" y="2054"/>
                  </a:lnTo>
                  <a:lnTo>
                    <a:pt x="2268" y="117"/>
                  </a:lnTo>
                  <a:lnTo>
                    <a:pt x="2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4" name="Google Shape;74;p6"/>
          <p:cNvGrpSpPr/>
          <p:nvPr/>
        </p:nvGrpSpPr>
        <p:grpSpPr>
          <a:xfrm>
            <a:off x="8543394" y="3793020"/>
            <a:ext cx="307826" cy="240251"/>
            <a:chOff x="5008200" y="3598800"/>
            <a:chExt cx="163650" cy="127725"/>
          </a:xfrm>
        </p:grpSpPr>
        <p:sp>
          <p:nvSpPr>
            <p:cNvPr id="75" name="Google Shape;75;p6"/>
            <p:cNvSpPr/>
            <p:nvPr/>
          </p:nvSpPr>
          <p:spPr>
            <a:xfrm>
              <a:off x="5016975" y="3608375"/>
              <a:ext cx="142625" cy="104850"/>
            </a:xfrm>
            <a:custGeom>
              <a:rect b="b" l="l" r="r" t="t"/>
              <a:pathLst>
                <a:path extrusionOk="0" h="4194" w="5705">
                  <a:moveTo>
                    <a:pt x="4246" y="1"/>
                  </a:moveTo>
                  <a:lnTo>
                    <a:pt x="43" y="1874"/>
                  </a:lnTo>
                  <a:cubicBezTo>
                    <a:pt x="22" y="1895"/>
                    <a:pt x="1" y="1928"/>
                    <a:pt x="22" y="1959"/>
                  </a:cubicBezTo>
                  <a:cubicBezTo>
                    <a:pt x="30" y="1983"/>
                    <a:pt x="50" y="1995"/>
                    <a:pt x="73" y="1995"/>
                  </a:cubicBezTo>
                  <a:cubicBezTo>
                    <a:pt x="81" y="1995"/>
                    <a:pt x="88" y="1994"/>
                    <a:pt x="96" y="1991"/>
                  </a:cubicBezTo>
                  <a:lnTo>
                    <a:pt x="4236" y="140"/>
                  </a:lnTo>
                  <a:lnTo>
                    <a:pt x="5577" y="4162"/>
                  </a:lnTo>
                  <a:cubicBezTo>
                    <a:pt x="5587" y="4184"/>
                    <a:pt x="5609" y="4194"/>
                    <a:pt x="5630" y="4194"/>
                  </a:cubicBezTo>
                  <a:lnTo>
                    <a:pt x="5651" y="4194"/>
                  </a:lnTo>
                  <a:cubicBezTo>
                    <a:pt x="5684" y="4184"/>
                    <a:pt x="5705" y="4151"/>
                    <a:pt x="5694" y="4120"/>
                  </a:cubicBezTo>
                  <a:lnTo>
                    <a:pt x="4332" y="44"/>
                  </a:lnTo>
                  <a:cubicBezTo>
                    <a:pt x="4321" y="22"/>
                    <a:pt x="4310" y="12"/>
                    <a:pt x="4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6"/>
            <p:cNvSpPr/>
            <p:nvPr/>
          </p:nvSpPr>
          <p:spPr>
            <a:xfrm>
              <a:off x="5008200" y="3644575"/>
              <a:ext cx="25025" cy="25025"/>
            </a:xfrm>
            <a:custGeom>
              <a:rect b="b" l="l" r="r" t="t"/>
              <a:pathLst>
                <a:path extrusionOk="0" h="1001" w="1001">
                  <a:moveTo>
                    <a:pt x="501" y="0"/>
                  </a:moveTo>
                  <a:cubicBezTo>
                    <a:pt x="224" y="0"/>
                    <a:pt x="0" y="224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7" y="1001"/>
                    <a:pt x="1001" y="778"/>
                    <a:pt x="1001" y="501"/>
                  </a:cubicBezTo>
                  <a:cubicBezTo>
                    <a:pt x="1001" y="224"/>
                    <a:pt x="777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6"/>
            <p:cNvSpPr/>
            <p:nvPr/>
          </p:nvSpPr>
          <p:spPr>
            <a:xfrm>
              <a:off x="5109825" y="3598800"/>
              <a:ext cx="25025" cy="25050"/>
            </a:xfrm>
            <a:custGeom>
              <a:rect b="b" l="l" r="r" t="t"/>
              <a:pathLst>
                <a:path extrusionOk="0" h="1002" w="1001">
                  <a:moveTo>
                    <a:pt x="501" y="1"/>
                  </a:moveTo>
                  <a:cubicBezTo>
                    <a:pt x="224" y="1"/>
                    <a:pt x="0" y="225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8" y="1001"/>
                    <a:pt x="1001" y="778"/>
                    <a:pt x="1001" y="501"/>
                  </a:cubicBezTo>
                  <a:cubicBezTo>
                    <a:pt x="1001" y="225"/>
                    <a:pt x="778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6"/>
            <p:cNvSpPr/>
            <p:nvPr/>
          </p:nvSpPr>
          <p:spPr>
            <a:xfrm>
              <a:off x="5146825" y="3701775"/>
              <a:ext cx="25025" cy="24750"/>
            </a:xfrm>
            <a:custGeom>
              <a:rect b="b" l="l" r="r" t="t"/>
              <a:pathLst>
                <a:path extrusionOk="0" h="990" w="1001">
                  <a:moveTo>
                    <a:pt x="500" y="1"/>
                  </a:moveTo>
                  <a:cubicBezTo>
                    <a:pt x="223" y="1"/>
                    <a:pt x="0" y="224"/>
                    <a:pt x="0" y="490"/>
                  </a:cubicBezTo>
                  <a:cubicBezTo>
                    <a:pt x="0" y="767"/>
                    <a:pt x="223" y="990"/>
                    <a:pt x="500" y="990"/>
                  </a:cubicBezTo>
                  <a:cubicBezTo>
                    <a:pt x="776" y="990"/>
                    <a:pt x="1000" y="767"/>
                    <a:pt x="1000" y="490"/>
                  </a:cubicBezTo>
                  <a:cubicBezTo>
                    <a:pt x="1000" y="224"/>
                    <a:pt x="776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9" name="Google Shape;79;p6"/>
          <p:cNvGrpSpPr/>
          <p:nvPr/>
        </p:nvGrpSpPr>
        <p:grpSpPr>
          <a:xfrm>
            <a:off x="386669" y="213798"/>
            <a:ext cx="653103" cy="651415"/>
            <a:chOff x="5280375" y="3528325"/>
            <a:chExt cx="309425" cy="308625"/>
          </a:xfrm>
        </p:grpSpPr>
        <p:sp>
          <p:nvSpPr>
            <p:cNvPr id="80" name="Google Shape;80;p6"/>
            <p:cNvSpPr/>
            <p:nvPr/>
          </p:nvSpPr>
          <p:spPr>
            <a:xfrm>
              <a:off x="5330650" y="3556850"/>
              <a:ext cx="211000" cy="247125"/>
            </a:xfrm>
            <a:custGeom>
              <a:rect b="b" l="l" r="r" t="t"/>
              <a:pathLst>
                <a:path extrusionOk="0" h="9885" w="8440">
                  <a:moveTo>
                    <a:pt x="862" y="179"/>
                  </a:moveTo>
                  <a:cubicBezTo>
                    <a:pt x="1235" y="179"/>
                    <a:pt x="1799" y="434"/>
                    <a:pt x="2469" y="913"/>
                  </a:cubicBezTo>
                  <a:cubicBezTo>
                    <a:pt x="3427" y="1594"/>
                    <a:pt x="4502" y="2669"/>
                    <a:pt x="5502" y="3925"/>
                  </a:cubicBezTo>
                  <a:cubicBezTo>
                    <a:pt x="6503" y="5180"/>
                    <a:pt x="7300" y="6468"/>
                    <a:pt x="7758" y="7564"/>
                  </a:cubicBezTo>
                  <a:cubicBezTo>
                    <a:pt x="8184" y="8607"/>
                    <a:pt x="8248" y="9352"/>
                    <a:pt x="7929" y="9607"/>
                  </a:cubicBezTo>
                  <a:cubicBezTo>
                    <a:pt x="7841" y="9675"/>
                    <a:pt x="7726" y="9709"/>
                    <a:pt x="7587" y="9709"/>
                  </a:cubicBezTo>
                  <a:cubicBezTo>
                    <a:pt x="7205" y="9709"/>
                    <a:pt x="6642" y="9456"/>
                    <a:pt x="5971" y="8979"/>
                  </a:cubicBezTo>
                  <a:cubicBezTo>
                    <a:pt x="5013" y="8298"/>
                    <a:pt x="3938" y="7224"/>
                    <a:pt x="2937" y="5968"/>
                  </a:cubicBezTo>
                  <a:cubicBezTo>
                    <a:pt x="1937" y="4712"/>
                    <a:pt x="1139" y="3414"/>
                    <a:pt x="681" y="2328"/>
                  </a:cubicBezTo>
                  <a:cubicBezTo>
                    <a:pt x="255" y="1286"/>
                    <a:pt x="192" y="541"/>
                    <a:pt x="511" y="285"/>
                  </a:cubicBezTo>
                  <a:cubicBezTo>
                    <a:pt x="607" y="210"/>
                    <a:pt x="714" y="179"/>
                    <a:pt x="862" y="179"/>
                  </a:cubicBezTo>
                  <a:close/>
                  <a:moveTo>
                    <a:pt x="864" y="1"/>
                  </a:moveTo>
                  <a:cubicBezTo>
                    <a:pt x="684" y="1"/>
                    <a:pt x="529" y="47"/>
                    <a:pt x="404" y="146"/>
                  </a:cubicBezTo>
                  <a:cubicBezTo>
                    <a:pt x="0" y="456"/>
                    <a:pt x="43" y="1253"/>
                    <a:pt x="511" y="2392"/>
                  </a:cubicBezTo>
                  <a:cubicBezTo>
                    <a:pt x="969" y="3499"/>
                    <a:pt x="1778" y="4808"/>
                    <a:pt x="2788" y="6085"/>
                  </a:cubicBezTo>
                  <a:cubicBezTo>
                    <a:pt x="3800" y="7351"/>
                    <a:pt x="4895" y="8437"/>
                    <a:pt x="5864" y="9128"/>
                  </a:cubicBezTo>
                  <a:cubicBezTo>
                    <a:pt x="6567" y="9629"/>
                    <a:pt x="7162" y="9884"/>
                    <a:pt x="7588" y="9884"/>
                  </a:cubicBezTo>
                  <a:cubicBezTo>
                    <a:pt x="7769" y="9884"/>
                    <a:pt x="7918" y="9842"/>
                    <a:pt x="8035" y="9745"/>
                  </a:cubicBezTo>
                  <a:cubicBezTo>
                    <a:pt x="8439" y="9426"/>
                    <a:pt x="8397" y="8628"/>
                    <a:pt x="7929" y="7489"/>
                  </a:cubicBezTo>
                  <a:cubicBezTo>
                    <a:pt x="7471" y="6383"/>
                    <a:pt x="6662" y="5074"/>
                    <a:pt x="5651" y="3807"/>
                  </a:cubicBezTo>
                  <a:cubicBezTo>
                    <a:pt x="4030" y="1774"/>
                    <a:pt x="1975" y="1"/>
                    <a:pt x="8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6"/>
            <p:cNvSpPr/>
            <p:nvPr/>
          </p:nvSpPr>
          <p:spPr>
            <a:xfrm>
              <a:off x="5362300" y="3537025"/>
              <a:ext cx="157525" cy="286875"/>
            </a:xfrm>
            <a:custGeom>
              <a:rect b="b" l="l" r="r" t="t"/>
              <a:pathLst>
                <a:path extrusionOk="0" h="11475" w="6301">
                  <a:moveTo>
                    <a:pt x="5013" y="184"/>
                  </a:moveTo>
                  <a:cubicBezTo>
                    <a:pt x="5066" y="184"/>
                    <a:pt x="5119" y="195"/>
                    <a:pt x="5173" y="216"/>
                  </a:cubicBezTo>
                  <a:cubicBezTo>
                    <a:pt x="5556" y="365"/>
                    <a:pt x="5715" y="1100"/>
                    <a:pt x="5598" y="2216"/>
                  </a:cubicBezTo>
                  <a:cubicBezTo>
                    <a:pt x="5471" y="3398"/>
                    <a:pt x="5077" y="4856"/>
                    <a:pt x="4481" y="6346"/>
                  </a:cubicBezTo>
                  <a:cubicBezTo>
                    <a:pt x="3875" y="7835"/>
                    <a:pt x="3151" y="9176"/>
                    <a:pt x="2427" y="10103"/>
                  </a:cubicBezTo>
                  <a:cubicBezTo>
                    <a:pt x="1827" y="10877"/>
                    <a:pt x="1284" y="11292"/>
                    <a:pt x="900" y="11292"/>
                  </a:cubicBezTo>
                  <a:cubicBezTo>
                    <a:pt x="841" y="11292"/>
                    <a:pt x="786" y="11282"/>
                    <a:pt x="735" y="11262"/>
                  </a:cubicBezTo>
                  <a:cubicBezTo>
                    <a:pt x="352" y="11103"/>
                    <a:pt x="192" y="10379"/>
                    <a:pt x="309" y="9251"/>
                  </a:cubicBezTo>
                  <a:cubicBezTo>
                    <a:pt x="437" y="8081"/>
                    <a:pt x="831" y="6612"/>
                    <a:pt x="1427" y="5122"/>
                  </a:cubicBezTo>
                  <a:cubicBezTo>
                    <a:pt x="2672" y="2046"/>
                    <a:pt x="4215" y="184"/>
                    <a:pt x="5013" y="184"/>
                  </a:cubicBezTo>
                  <a:close/>
                  <a:moveTo>
                    <a:pt x="5006" y="0"/>
                  </a:moveTo>
                  <a:cubicBezTo>
                    <a:pt x="3928" y="0"/>
                    <a:pt x="2304" y="2460"/>
                    <a:pt x="1257" y="5058"/>
                  </a:cubicBezTo>
                  <a:cubicBezTo>
                    <a:pt x="650" y="6558"/>
                    <a:pt x="256" y="8048"/>
                    <a:pt x="129" y="9240"/>
                  </a:cubicBezTo>
                  <a:cubicBezTo>
                    <a:pt x="1" y="10464"/>
                    <a:pt x="192" y="11241"/>
                    <a:pt x="661" y="11432"/>
                  </a:cubicBezTo>
                  <a:cubicBezTo>
                    <a:pt x="735" y="11465"/>
                    <a:pt x="820" y="11475"/>
                    <a:pt x="895" y="11475"/>
                  </a:cubicBezTo>
                  <a:cubicBezTo>
                    <a:pt x="1342" y="11475"/>
                    <a:pt x="1927" y="11039"/>
                    <a:pt x="2565" y="10219"/>
                  </a:cubicBezTo>
                  <a:cubicBezTo>
                    <a:pt x="3300" y="9272"/>
                    <a:pt x="4045" y="7921"/>
                    <a:pt x="4651" y="6420"/>
                  </a:cubicBezTo>
                  <a:cubicBezTo>
                    <a:pt x="5769" y="3621"/>
                    <a:pt x="6301" y="471"/>
                    <a:pt x="5247" y="46"/>
                  </a:cubicBezTo>
                  <a:cubicBezTo>
                    <a:pt x="5170" y="15"/>
                    <a:pt x="5090" y="0"/>
                    <a:pt x="5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6"/>
            <p:cNvSpPr/>
            <p:nvPr/>
          </p:nvSpPr>
          <p:spPr>
            <a:xfrm>
              <a:off x="5280375" y="3630575"/>
              <a:ext cx="309425" cy="99675"/>
            </a:xfrm>
            <a:custGeom>
              <a:rect b="b" l="l" r="r" t="t"/>
              <a:pathLst>
                <a:path extrusionOk="0" h="3987" w="12377">
                  <a:moveTo>
                    <a:pt x="8578" y="188"/>
                  </a:moveTo>
                  <a:cubicBezTo>
                    <a:pt x="9195" y="188"/>
                    <a:pt x="9780" y="220"/>
                    <a:pt x="10290" y="295"/>
                  </a:cubicBezTo>
                  <a:cubicBezTo>
                    <a:pt x="11408" y="465"/>
                    <a:pt x="12078" y="784"/>
                    <a:pt x="12132" y="1199"/>
                  </a:cubicBezTo>
                  <a:cubicBezTo>
                    <a:pt x="12185" y="1603"/>
                    <a:pt x="11621" y="2104"/>
                    <a:pt x="10588" y="2551"/>
                  </a:cubicBezTo>
                  <a:cubicBezTo>
                    <a:pt x="9514" y="3029"/>
                    <a:pt x="8045" y="3412"/>
                    <a:pt x="6449" y="3625"/>
                  </a:cubicBezTo>
                  <a:cubicBezTo>
                    <a:pt x="5515" y="3752"/>
                    <a:pt x="4653" y="3809"/>
                    <a:pt x="3889" y="3809"/>
                  </a:cubicBezTo>
                  <a:cubicBezTo>
                    <a:pt x="1773" y="3809"/>
                    <a:pt x="408" y="3374"/>
                    <a:pt x="330" y="2795"/>
                  </a:cubicBezTo>
                  <a:cubicBezTo>
                    <a:pt x="277" y="2380"/>
                    <a:pt x="840" y="1891"/>
                    <a:pt x="1862" y="1433"/>
                  </a:cubicBezTo>
                  <a:cubicBezTo>
                    <a:pt x="2948" y="965"/>
                    <a:pt x="4416" y="582"/>
                    <a:pt x="6012" y="369"/>
                  </a:cubicBezTo>
                  <a:cubicBezTo>
                    <a:pt x="6906" y="241"/>
                    <a:pt x="7779" y="188"/>
                    <a:pt x="8578" y="188"/>
                  </a:cubicBezTo>
                  <a:close/>
                  <a:moveTo>
                    <a:pt x="8576" y="1"/>
                  </a:moveTo>
                  <a:cubicBezTo>
                    <a:pt x="7769" y="1"/>
                    <a:pt x="6889" y="63"/>
                    <a:pt x="5981" y="188"/>
                  </a:cubicBezTo>
                  <a:cubicBezTo>
                    <a:pt x="3001" y="593"/>
                    <a:pt x="0" y="1688"/>
                    <a:pt x="149" y="2816"/>
                  </a:cubicBezTo>
                  <a:cubicBezTo>
                    <a:pt x="256" y="3625"/>
                    <a:pt x="1883" y="3987"/>
                    <a:pt x="3895" y="3987"/>
                  </a:cubicBezTo>
                  <a:cubicBezTo>
                    <a:pt x="4714" y="3987"/>
                    <a:pt x="5608" y="3923"/>
                    <a:pt x="6481" y="3806"/>
                  </a:cubicBezTo>
                  <a:cubicBezTo>
                    <a:pt x="8088" y="3583"/>
                    <a:pt x="9578" y="3199"/>
                    <a:pt x="10663" y="2721"/>
                  </a:cubicBezTo>
                  <a:cubicBezTo>
                    <a:pt x="11791" y="2220"/>
                    <a:pt x="12376" y="1678"/>
                    <a:pt x="12312" y="1167"/>
                  </a:cubicBezTo>
                  <a:cubicBezTo>
                    <a:pt x="12238" y="667"/>
                    <a:pt x="11536" y="295"/>
                    <a:pt x="10312" y="113"/>
                  </a:cubicBezTo>
                  <a:cubicBezTo>
                    <a:pt x="9793" y="39"/>
                    <a:pt x="9208" y="1"/>
                    <a:pt x="8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6"/>
            <p:cNvSpPr/>
            <p:nvPr/>
          </p:nvSpPr>
          <p:spPr>
            <a:xfrm>
              <a:off x="5423750" y="3666125"/>
              <a:ext cx="28775" cy="28475"/>
            </a:xfrm>
            <a:custGeom>
              <a:rect b="b" l="l" r="r" t="t"/>
              <a:pathLst>
                <a:path extrusionOk="0" h="1139" w="1151">
                  <a:moveTo>
                    <a:pt x="575" y="1"/>
                  </a:moveTo>
                  <a:cubicBezTo>
                    <a:pt x="256" y="1"/>
                    <a:pt x="1" y="256"/>
                    <a:pt x="1" y="564"/>
                  </a:cubicBezTo>
                  <a:cubicBezTo>
                    <a:pt x="1" y="884"/>
                    <a:pt x="256" y="1139"/>
                    <a:pt x="575" y="1139"/>
                  </a:cubicBezTo>
                  <a:cubicBezTo>
                    <a:pt x="884" y="1139"/>
                    <a:pt x="1150" y="884"/>
                    <a:pt x="1150" y="564"/>
                  </a:cubicBezTo>
                  <a:cubicBezTo>
                    <a:pt x="1150" y="256"/>
                    <a:pt x="884" y="1"/>
                    <a:pt x="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6"/>
            <p:cNvSpPr/>
            <p:nvPr/>
          </p:nvSpPr>
          <p:spPr>
            <a:xfrm>
              <a:off x="5478825" y="3528325"/>
              <a:ext cx="28500" cy="28750"/>
            </a:xfrm>
            <a:custGeom>
              <a:rect b="b" l="l" r="r" t="t"/>
              <a:pathLst>
                <a:path extrusionOk="0" h="1150" w="1140">
                  <a:moveTo>
                    <a:pt x="565" y="0"/>
                  </a:moveTo>
                  <a:cubicBezTo>
                    <a:pt x="256" y="0"/>
                    <a:pt x="1" y="256"/>
                    <a:pt x="1" y="575"/>
                  </a:cubicBezTo>
                  <a:cubicBezTo>
                    <a:pt x="1" y="894"/>
                    <a:pt x="256" y="1150"/>
                    <a:pt x="565" y="1150"/>
                  </a:cubicBezTo>
                  <a:cubicBezTo>
                    <a:pt x="884" y="1150"/>
                    <a:pt x="1139" y="894"/>
                    <a:pt x="1139" y="575"/>
                  </a:cubicBezTo>
                  <a:cubicBezTo>
                    <a:pt x="1139" y="256"/>
                    <a:pt x="884" y="0"/>
                    <a:pt x="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6"/>
            <p:cNvSpPr/>
            <p:nvPr/>
          </p:nvSpPr>
          <p:spPr>
            <a:xfrm>
              <a:off x="5367875" y="3808450"/>
              <a:ext cx="28525" cy="28500"/>
            </a:xfrm>
            <a:custGeom>
              <a:rect b="b" l="l" r="r" t="t"/>
              <a:pathLst>
                <a:path extrusionOk="0" h="1140" w="1141">
                  <a:moveTo>
                    <a:pt x="576" y="1"/>
                  </a:moveTo>
                  <a:cubicBezTo>
                    <a:pt x="256" y="1"/>
                    <a:pt x="1" y="256"/>
                    <a:pt x="1" y="565"/>
                  </a:cubicBezTo>
                  <a:cubicBezTo>
                    <a:pt x="1" y="884"/>
                    <a:pt x="256" y="1140"/>
                    <a:pt x="576" y="1140"/>
                  </a:cubicBezTo>
                  <a:cubicBezTo>
                    <a:pt x="885" y="1140"/>
                    <a:pt x="1140" y="884"/>
                    <a:pt x="1140" y="565"/>
                  </a:cubicBezTo>
                  <a:cubicBezTo>
                    <a:pt x="1140" y="256"/>
                    <a:pt x="885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6"/>
          <p:cNvSpPr/>
          <p:nvPr/>
        </p:nvSpPr>
        <p:spPr>
          <a:xfrm rot="-2114449">
            <a:off x="-1564594" y="4021124"/>
            <a:ext cx="3878084" cy="2976038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7"/>
          <p:cNvSpPr txBox="1"/>
          <p:nvPr>
            <p:ph type="title"/>
          </p:nvPr>
        </p:nvSpPr>
        <p:spPr>
          <a:xfrm>
            <a:off x="720000" y="748238"/>
            <a:ext cx="3819600" cy="1099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9" name="Google Shape;89;p7"/>
          <p:cNvSpPr txBox="1"/>
          <p:nvPr>
            <p:ph idx="1" type="subTitle"/>
          </p:nvPr>
        </p:nvSpPr>
        <p:spPr>
          <a:xfrm>
            <a:off x="720000" y="2096963"/>
            <a:ext cx="3819600" cy="229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sp>
        <p:nvSpPr>
          <p:cNvPr id="90" name="Google Shape;90;p7"/>
          <p:cNvSpPr/>
          <p:nvPr/>
        </p:nvSpPr>
        <p:spPr>
          <a:xfrm>
            <a:off x="6241079" y="-2436523"/>
            <a:ext cx="3878097" cy="2976030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7"/>
          <p:cNvSpPr/>
          <p:nvPr/>
        </p:nvSpPr>
        <p:spPr>
          <a:xfrm>
            <a:off x="-1784630" y="4464260"/>
            <a:ext cx="3034951" cy="2404205"/>
          </a:xfrm>
          <a:custGeom>
            <a:rect b="b" l="l" r="r" t="t"/>
            <a:pathLst>
              <a:path extrusionOk="0" h="9544" w="12048">
                <a:moveTo>
                  <a:pt x="4745" y="0"/>
                </a:moveTo>
                <a:cubicBezTo>
                  <a:pt x="3335" y="0"/>
                  <a:pt x="2030" y="354"/>
                  <a:pt x="1278" y="1095"/>
                </a:cubicBezTo>
                <a:cubicBezTo>
                  <a:pt x="1" y="2351"/>
                  <a:pt x="287" y="3681"/>
                  <a:pt x="1703" y="3915"/>
                </a:cubicBezTo>
                <a:cubicBezTo>
                  <a:pt x="3129" y="4150"/>
                  <a:pt x="5119" y="4320"/>
                  <a:pt x="5183" y="6352"/>
                </a:cubicBezTo>
                <a:cubicBezTo>
                  <a:pt x="5238" y="8126"/>
                  <a:pt x="5238" y="9543"/>
                  <a:pt x="6990" y="9543"/>
                </a:cubicBezTo>
                <a:cubicBezTo>
                  <a:pt x="7246" y="9543"/>
                  <a:pt x="7539" y="9513"/>
                  <a:pt x="7875" y="9449"/>
                </a:cubicBezTo>
                <a:cubicBezTo>
                  <a:pt x="10302" y="8981"/>
                  <a:pt x="12047" y="5235"/>
                  <a:pt x="10461" y="2542"/>
                </a:cubicBezTo>
                <a:cubicBezTo>
                  <a:pt x="9482" y="891"/>
                  <a:pt x="6982" y="0"/>
                  <a:pt x="47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7"/>
          <p:cNvSpPr/>
          <p:nvPr/>
        </p:nvSpPr>
        <p:spPr>
          <a:xfrm rot="-6063120">
            <a:off x="7233409" y="3754951"/>
            <a:ext cx="3284390" cy="2520412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8"/>
          <p:cNvSpPr txBox="1"/>
          <p:nvPr>
            <p:ph type="title"/>
          </p:nvPr>
        </p:nvSpPr>
        <p:spPr>
          <a:xfrm>
            <a:off x="1122250" y="1609650"/>
            <a:ext cx="4162200" cy="192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95" name="Google Shape;95;p8"/>
          <p:cNvSpPr/>
          <p:nvPr/>
        </p:nvSpPr>
        <p:spPr>
          <a:xfrm rot="10800000">
            <a:off x="-1163300" y="4432076"/>
            <a:ext cx="3284400" cy="2520415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8"/>
          <p:cNvSpPr/>
          <p:nvPr/>
        </p:nvSpPr>
        <p:spPr>
          <a:xfrm rot="6062594">
            <a:off x="7157338" y="3893129"/>
            <a:ext cx="2546880" cy="2017576"/>
          </a:xfrm>
          <a:custGeom>
            <a:rect b="b" l="l" r="r" t="t"/>
            <a:pathLst>
              <a:path extrusionOk="0" h="9544" w="12048">
                <a:moveTo>
                  <a:pt x="4745" y="0"/>
                </a:moveTo>
                <a:cubicBezTo>
                  <a:pt x="3335" y="0"/>
                  <a:pt x="2030" y="354"/>
                  <a:pt x="1278" y="1095"/>
                </a:cubicBezTo>
                <a:cubicBezTo>
                  <a:pt x="1" y="2351"/>
                  <a:pt x="287" y="3681"/>
                  <a:pt x="1703" y="3915"/>
                </a:cubicBezTo>
                <a:cubicBezTo>
                  <a:pt x="3129" y="4150"/>
                  <a:pt x="5119" y="4320"/>
                  <a:pt x="5183" y="6352"/>
                </a:cubicBezTo>
                <a:cubicBezTo>
                  <a:pt x="5238" y="8126"/>
                  <a:pt x="5238" y="9543"/>
                  <a:pt x="6990" y="9543"/>
                </a:cubicBezTo>
                <a:cubicBezTo>
                  <a:pt x="7246" y="9543"/>
                  <a:pt x="7539" y="9513"/>
                  <a:pt x="7875" y="9449"/>
                </a:cubicBezTo>
                <a:cubicBezTo>
                  <a:pt x="10302" y="8981"/>
                  <a:pt x="12047" y="5235"/>
                  <a:pt x="10461" y="2542"/>
                </a:cubicBezTo>
                <a:cubicBezTo>
                  <a:pt x="9482" y="891"/>
                  <a:pt x="6982" y="0"/>
                  <a:pt x="4745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8"/>
          <p:cNvSpPr/>
          <p:nvPr/>
        </p:nvSpPr>
        <p:spPr>
          <a:xfrm rot="5400000">
            <a:off x="-1163300" y="-1151974"/>
            <a:ext cx="3284400" cy="2520415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8" name="Google Shape;98;p8"/>
          <p:cNvGrpSpPr/>
          <p:nvPr/>
        </p:nvGrpSpPr>
        <p:grpSpPr>
          <a:xfrm rot="-3535581">
            <a:off x="8198857" y="363778"/>
            <a:ext cx="463829" cy="516419"/>
            <a:chOff x="5981675" y="3981625"/>
            <a:chExt cx="665001" cy="740400"/>
          </a:xfrm>
        </p:grpSpPr>
        <p:sp>
          <p:nvSpPr>
            <p:cNvPr id="99" name="Google Shape;99;p8"/>
            <p:cNvSpPr/>
            <p:nvPr/>
          </p:nvSpPr>
          <p:spPr>
            <a:xfrm>
              <a:off x="6198527" y="4220401"/>
              <a:ext cx="231196" cy="224845"/>
            </a:xfrm>
            <a:custGeom>
              <a:rect b="b" l="l" r="r" t="t"/>
              <a:pathLst>
                <a:path extrusionOk="0" h="2195" w="2257">
                  <a:moveTo>
                    <a:pt x="1116" y="0"/>
                  </a:moveTo>
                  <a:cubicBezTo>
                    <a:pt x="1103" y="0"/>
                    <a:pt x="1089" y="1"/>
                    <a:pt x="1076" y="1"/>
                  </a:cubicBezTo>
                  <a:cubicBezTo>
                    <a:pt x="469" y="33"/>
                    <a:pt x="0" y="554"/>
                    <a:pt x="33" y="1150"/>
                  </a:cubicBezTo>
                  <a:cubicBezTo>
                    <a:pt x="63" y="1738"/>
                    <a:pt x="542" y="2195"/>
                    <a:pt x="1123" y="2195"/>
                  </a:cubicBezTo>
                  <a:cubicBezTo>
                    <a:pt x="1142" y="2195"/>
                    <a:pt x="1162" y="2194"/>
                    <a:pt x="1182" y="2193"/>
                  </a:cubicBezTo>
                  <a:cubicBezTo>
                    <a:pt x="1788" y="2162"/>
                    <a:pt x="2256" y="1651"/>
                    <a:pt x="2225" y="1044"/>
                  </a:cubicBezTo>
                  <a:cubicBezTo>
                    <a:pt x="2193" y="451"/>
                    <a:pt x="1704" y="0"/>
                    <a:pt x="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0" name="Google Shape;100;p8"/>
            <p:cNvSpPr/>
            <p:nvPr/>
          </p:nvSpPr>
          <p:spPr>
            <a:xfrm>
              <a:off x="6014351" y="4019116"/>
              <a:ext cx="317241" cy="665828"/>
            </a:xfrm>
            <a:custGeom>
              <a:rect b="b" l="l" r="r" t="t"/>
              <a:pathLst>
                <a:path extrusionOk="0" h="6500" w="3097">
                  <a:moveTo>
                    <a:pt x="53" y="157"/>
                  </a:moveTo>
                  <a:cubicBezTo>
                    <a:pt x="55" y="159"/>
                    <a:pt x="58" y="161"/>
                    <a:pt x="61" y="163"/>
                  </a:cubicBezTo>
                  <a:lnTo>
                    <a:pt x="61" y="163"/>
                  </a:lnTo>
                  <a:cubicBezTo>
                    <a:pt x="58" y="160"/>
                    <a:pt x="55" y="158"/>
                    <a:pt x="53" y="157"/>
                  </a:cubicBezTo>
                  <a:close/>
                  <a:moveTo>
                    <a:pt x="83" y="0"/>
                  </a:moveTo>
                  <a:cubicBezTo>
                    <a:pt x="72" y="0"/>
                    <a:pt x="63" y="4"/>
                    <a:pt x="53" y="8"/>
                  </a:cubicBezTo>
                  <a:lnTo>
                    <a:pt x="0" y="93"/>
                  </a:lnTo>
                  <a:lnTo>
                    <a:pt x="85" y="83"/>
                  </a:lnTo>
                  <a:lnTo>
                    <a:pt x="128" y="157"/>
                  </a:lnTo>
                  <a:cubicBezTo>
                    <a:pt x="114" y="166"/>
                    <a:pt x="101" y="169"/>
                    <a:pt x="89" y="169"/>
                  </a:cubicBezTo>
                  <a:cubicBezTo>
                    <a:pt x="77" y="169"/>
                    <a:pt x="68" y="166"/>
                    <a:pt x="61" y="163"/>
                  </a:cubicBezTo>
                  <a:lnTo>
                    <a:pt x="61" y="163"/>
                  </a:lnTo>
                  <a:cubicBezTo>
                    <a:pt x="236" y="298"/>
                    <a:pt x="1828" y="1932"/>
                    <a:pt x="2895" y="3052"/>
                  </a:cubicBezTo>
                  <a:lnTo>
                    <a:pt x="1351" y="6425"/>
                  </a:lnTo>
                  <a:lnTo>
                    <a:pt x="1500" y="6500"/>
                  </a:lnTo>
                  <a:lnTo>
                    <a:pt x="3097" y="3020"/>
                  </a:lnTo>
                  <a:lnTo>
                    <a:pt x="3054" y="2977"/>
                  </a:lnTo>
                  <a:cubicBezTo>
                    <a:pt x="3044" y="2966"/>
                    <a:pt x="2330" y="2221"/>
                    <a:pt x="1618" y="1488"/>
                  </a:cubicBezTo>
                  <a:cubicBezTo>
                    <a:pt x="333" y="165"/>
                    <a:pt x="156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8"/>
            <p:cNvSpPr/>
            <p:nvPr/>
          </p:nvSpPr>
          <p:spPr>
            <a:xfrm>
              <a:off x="5981675" y="3981625"/>
              <a:ext cx="103562" cy="100591"/>
            </a:xfrm>
            <a:custGeom>
              <a:rect b="b" l="l" r="r" t="t"/>
              <a:pathLst>
                <a:path extrusionOk="0" h="982" w="1011">
                  <a:moveTo>
                    <a:pt x="517" y="0"/>
                  </a:moveTo>
                  <a:cubicBezTo>
                    <a:pt x="504" y="0"/>
                    <a:pt x="491" y="1"/>
                    <a:pt x="478" y="2"/>
                  </a:cubicBezTo>
                  <a:cubicBezTo>
                    <a:pt x="213" y="12"/>
                    <a:pt x="0" y="246"/>
                    <a:pt x="10" y="513"/>
                  </a:cubicBezTo>
                  <a:cubicBezTo>
                    <a:pt x="31" y="783"/>
                    <a:pt x="245" y="981"/>
                    <a:pt x="512" y="981"/>
                  </a:cubicBezTo>
                  <a:cubicBezTo>
                    <a:pt x="519" y="981"/>
                    <a:pt x="525" y="981"/>
                    <a:pt x="532" y="981"/>
                  </a:cubicBezTo>
                  <a:cubicBezTo>
                    <a:pt x="798" y="970"/>
                    <a:pt x="1011" y="736"/>
                    <a:pt x="1000" y="459"/>
                  </a:cubicBezTo>
                  <a:cubicBezTo>
                    <a:pt x="980" y="206"/>
                    <a:pt x="775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8"/>
            <p:cNvSpPr/>
            <p:nvPr/>
          </p:nvSpPr>
          <p:spPr>
            <a:xfrm>
              <a:off x="6543012" y="4043701"/>
              <a:ext cx="103664" cy="100591"/>
            </a:xfrm>
            <a:custGeom>
              <a:rect b="b" l="l" r="r" t="t"/>
              <a:pathLst>
                <a:path extrusionOk="0" h="982" w="1012">
                  <a:moveTo>
                    <a:pt x="516" y="1"/>
                  </a:moveTo>
                  <a:cubicBezTo>
                    <a:pt x="504" y="1"/>
                    <a:pt x="492" y="1"/>
                    <a:pt x="479" y="2"/>
                  </a:cubicBezTo>
                  <a:cubicBezTo>
                    <a:pt x="203" y="13"/>
                    <a:pt x="0" y="247"/>
                    <a:pt x="11" y="513"/>
                  </a:cubicBezTo>
                  <a:cubicBezTo>
                    <a:pt x="21" y="782"/>
                    <a:pt x="243" y="982"/>
                    <a:pt x="511" y="982"/>
                  </a:cubicBezTo>
                  <a:cubicBezTo>
                    <a:pt x="518" y="982"/>
                    <a:pt x="525" y="981"/>
                    <a:pt x="532" y="981"/>
                  </a:cubicBezTo>
                  <a:cubicBezTo>
                    <a:pt x="799" y="971"/>
                    <a:pt x="1012" y="737"/>
                    <a:pt x="990" y="470"/>
                  </a:cubicBezTo>
                  <a:cubicBezTo>
                    <a:pt x="980" y="206"/>
                    <a:pt x="766" y="1"/>
                    <a:pt x="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3" name="Google Shape;103;p8"/>
            <p:cNvSpPr/>
            <p:nvPr/>
          </p:nvSpPr>
          <p:spPr>
            <a:xfrm>
              <a:off x="6103674" y="4620512"/>
              <a:ext cx="103664" cy="101513"/>
            </a:xfrm>
            <a:custGeom>
              <a:rect b="b" l="l" r="r" t="t"/>
              <a:pathLst>
                <a:path extrusionOk="0" h="991" w="1012">
                  <a:moveTo>
                    <a:pt x="499" y="1"/>
                  </a:moveTo>
                  <a:cubicBezTo>
                    <a:pt x="493" y="1"/>
                    <a:pt x="486" y="1"/>
                    <a:pt x="479" y="1"/>
                  </a:cubicBezTo>
                  <a:cubicBezTo>
                    <a:pt x="214" y="22"/>
                    <a:pt x="1" y="245"/>
                    <a:pt x="11" y="522"/>
                  </a:cubicBezTo>
                  <a:cubicBezTo>
                    <a:pt x="22" y="782"/>
                    <a:pt x="245" y="991"/>
                    <a:pt x="512" y="991"/>
                  </a:cubicBezTo>
                  <a:cubicBezTo>
                    <a:pt x="519" y="991"/>
                    <a:pt x="526" y="991"/>
                    <a:pt x="533" y="990"/>
                  </a:cubicBezTo>
                  <a:cubicBezTo>
                    <a:pt x="799" y="969"/>
                    <a:pt x="1011" y="746"/>
                    <a:pt x="990" y="469"/>
                  </a:cubicBezTo>
                  <a:cubicBezTo>
                    <a:pt x="980" y="209"/>
                    <a:pt x="757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8"/>
            <p:cNvSpPr/>
            <p:nvPr/>
          </p:nvSpPr>
          <p:spPr>
            <a:xfrm>
              <a:off x="6368567" y="4090821"/>
              <a:ext cx="232323" cy="210401"/>
            </a:xfrm>
            <a:custGeom>
              <a:rect b="b" l="l" r="r" t="t"/>
              <a:pathLst>
                <a:path extrusionOk="0" h="2054" w="2268">
                  <a:moveTo>
                    <a:pt x="2150" y="0"/>
                  </a:moveTo>
                  <a:lnTo>
                    <a:pt x="0" y="1937"/>
                  </a:lnTo>
                  <a:lnTo>
                    <a:pt x="107" y="2054"/>
                  </a:lnTo>
                  <a:lnTo>
                    <a:pt x="2268" y="117"/>
                  </a:lnTo>
                  <a:lnTo>
                    <a:pt x="2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05" name="Google Shape;105;p8"/>
          <p:cNvGrpSpPr/>
          <p:nvPr/>
        </p:nvGrpSpPr>
        <p:grpSpPr>
          <a:xfrm rot="4692837">
            <a:off x="8084990" y="3907636"/>
            <a:ext cx="307818" cy="240245"/>
            <a:chOff x="5008200" y="3598800"/>
            <a:chExt cx="163650" cy="127725"/>
          </a:xfrm>
        </p:grpSpPr>
        <p:sp>
          <p:nvSpPr>
            <p:cNvPr id="106" name="Google Shape;106;p8"/>
            <p:cNvSpPr/>
            <p:nvPr/>
          </p:nvSpPr>
          <p:spPr>
            <a:xfrm>
              <a:off x="5016975" y="3608375"/>
              <a:ext cx="142625" cy="104850"/>
            </a:xfrm>
            <a:custGeom>
              <a:rect b="b" l="l" r="r" t="t"/>
              <a:pathLst>
                <a:path extrusionOk="0" h="4194" w="5705">
                  <a:moveTo>
                    <a:pt x="4246" y="1"/>
                  </a:moveTo>
                  <a:lnTo>
                    <a:pt x="43" y="1874"/>
                  </a:lnTo>
                  <a:cubicBezTo>
                    <a:pt x="22" y="1895"/>
                    <a:pt x="1" y="1928"/>
                    <a:pt x="22" y="1959"/>
                  </a:cubicBezTo>
                  <a:cubicBezTo>
                    <a:pt x="30" y="1983"/>
                    <a:pt x="50" y="1995"/>
                    <a:pt x="73" y="1995"/>
                  </a:cubicBezTo>
                  <a:cubicBezTo>
                    <a:pt x="81" y="1995"/>
                    <a:pt x="88" y="1994"/>
                    <a:pt x="96" y="1991"/>
                  </a:cubicBezTo>
                  <a:lnTo>
                    <a:pt x="4236" y="140"/>
                  </a:lnTo>
                  <a:lnTo>
                    <a:pt x="5577" y="4162"/>
                  </a:lnTo>
                  <a:cubicBezTo>
                    <a:pt x="5587" y="4184"/>
                    <a:pt x="5609" y="4194"/>
                    <a:pt x="5630" y="4194"/>
                  </a:cubicBezTo>
                  <a:lnTo>
                    <a:pt x="5651" y="4194"/>
                  </a:lnTo>
                  <a:cubicBezTo>
                    <a:pt x="5684" y="4184"/>
                    <a:pt x="5705" y="4151"/>
                    <a:pt x="5694" y="4120"/>
                  </a:cubicBezTo>
                  <a:lnTo>
                    <a:pt x="4332" y="44"/>
                  </a:lnTo>
                  <a:cubicBezTo>
                    <a:pt x="4321" y="22"/>
                    <a:pt x="4310" y="12"/>
                    <a:pt x="4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7" name="Google Shape;107;p8"/>
            <p:cNvSpPr/>
            <p:nvPr/>
          </p:nvSpPr>
          <p:spPr>
            <a:xfrm>
              <a:off x="5008200" y="3644575"/>
              <a:ext cx="25025" cy="25025"/>
            </a:xfrm>
            <a:custGeom>
              <a:rect b="b" l="l" r="r" t="t"/>
              <a:pathLst>
                <a:path extrusionOk="0" h="1001" w="1001">
                  <a:moveTo>
                    <a:pt x="501" y="0"/>
                  </a:moveTo>
                  <a:cubicBezTo>
                    <a:pt x="224" y="0"/>
                    <a:pt x="0" y="224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7" y="1001"/>
                    <a:pt x="1001" y="778"/>
                    <a:pt x="1001" y="501"/>
                  </a:cubicBezTo>
                  <a:cubicBezTo>
                    <a:pt x="1001" y="224"/>
                    <a:pt x="777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8"/>
            <p:cNvSpPr/>
            <p:nvPr/>
          </p:nvSpPr>
          <p:spPr>
            <a:xfrm>
              <a:off x="5109825" y="3598800"/>
              <a:ext cx="25025" cy="25050"/>
            </a:xfrm>
            <a:custGeom>
              <a:rect b="b" l="l" r="r" t="t"/>
              <a:pathLst>
                <a:path extrusionOk="0" h="1002" w="1001">
                  <a:moveTo>
                    <a:pt x="501" y="1"/>
                  </a:moveTo>
                  <a:cubicBezTo>
                    <a:pt x="224" y="1"/>
                    <a:pt x="0" y="225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8" y="1001"/>
                    <a:pt x="1001" y="778"/>
                    <a:pt x="1001" y="501"/>
                  </a:cubicBezTo>
                  <a:cubicBezTo>
                    <a:pt x="1001" y="225"/>
                    <a:pt x="778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8"/>
            <p:cNvSpPr/>
            <p:nvPr/>
          </p:nvSpPr>
          <p:spPr>
            <a:xfrm>
              <a:off x="5146825" y="3701775"/>
              <a:ext cx="25025" cy="24750"/>
            </a:xfrm>
            <a:custGeom>
              <a:rect b="b" l="l" r="r" t="t"/>
              <a:pathLst>
                <a:path extrusionOk="0" h="990" w="1001">
                  <a:moveTo>
                    <a:pt x="500" y="1"/>
                  </a:moveTo>
                  <a:cubicBezTo>
                    <a:pt x="223" y="1"/>
                    <a:pt x="0" y="224"/>
                    <a:pt x="0" y="490"/>
                  </a:cubicBezTo>
                  <a:cubicBezTo>
                    <a:pt x="0" y="767"/>
                    <a:pt x="223" y="990"/>
                    <a:pt x="500" y="990"/>
                  </a:cubicBezTo>
                  <a:cubicBezTo>
                    <a:pt x="776" y="990"/>
                    <a:pt x="1000" y="767"/>
                    <a:pt x="1000" y="490"/>
                  </a:cubicBezTo>
                  <a:cubicBezTo>
                    <a:pt x="1000" y="224"/>
                    <a:pt x="776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"/>
          <p:cNvSpPr txBox="1"/>
          <p:nvPr>
            <p:ph type="title"/>
          </p:nvPr>
        </p:nvSpPr>
        <p:spPr>
          <a:xfrm>
            <a:off x="4450675" y="1655500"/>
            <a:ext cx="3573600" cy="116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2" name="Google Shape;112;p9"/>
          <p:cNvSpPr txBox="1"/>
          <p:nvPr>
            <p:ph idx="1" type="subTitle"/>
          </p:nvPr>
        </p:nvSpPr>
        <p:spPr>
          <a:xfrm>
            <a:off x="4450675" y="2816925"/>
            <a:ext cx="3573600" cy="9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9"/>
          <p:cNvSpPr/>
          <p:nvPr/>
        </p:nvSpPr>
        <p:spPr>
          <a:xfrm>
            <a:off x="7213854" y="-1923798"/>
            <a:ext cx="3878097" cy="2976030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9"/>
          <p:cNvSpPr/>
          <p:nvPr/>
        </p:nvSpPr>
        <p:spPr>
          <a:xfrm>
            <a:off x="-2088605" y="-1351990"/>
            <a:ext cx="3034951" cy="2404205"/>
          </a:xfrm>
          <a:custGeom>
            <a:rect b="b" l="l" r="r" t="t"/>
            <a:pathLst>
              <a:path extrusionOk="0" h="9544" w="12048">
                <a:moveTo>
                  <a:pt x="4745" y="0"/>
                </a:moveTo>
                <a:cubicBezTo>
                  <a:pt x="3335" y="0"/>
                  <a:pt x="2030" y="354"/>
                  <a:pt x="1278" y="1095"/>
                </a:cubicBezTo>
                <a:cubicBezTo>
                  <a:pt x="1" y="2351"/>
                  <a:pt x="287" y="3681"/>
                  <a:pt x="1703" y="3915"/>
                </a:cubicBezTo>
                <a:cubicBezTo>
                  <a:pt x="3129" y="4150"/>
                  <a:pt x="5119" y="4320"/>
                  <a:pt x="5183" y="6352"/>
                </a:cubicBezTo>
                <a:cubicBezTo>
                  <a:pt x="5238" y="8126"/>
                  <a:pt x="5238" y="9543"/>
                  <a:pt x="6990" y="9543"/>
                </a:cubicBezTo>
                <a:cubicBezTo>
                  <a:pt x="7246" y="9543"/>
                  <a:pt x="7539" y="9513"/>
                  <a:pt x="7875" y="9449"/>
                </a:cubicBezTo>
                <a:cubicBezTo>
                  <a:pt x="10302" y="8981"/>
                  <a:pt x="12047" y="5235"/>
                  <a:pt x="10461" y="2542"/>
                </a:cubicBezTo>
                <a:cubicBezTo>
                  <a:pt x="9482" y="891"/>
                  <a:pt x="6982" y="0"/>
                  <a:pt x="4745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5" name="Google Shape;115;p9"/>
          <p:cNvGrpSpPr/>
          <p:nvPr/>
        </p:nvGrpSpPr>
        <p:grpSpPr>
          <a:xfrm>
            <a:off x="8242471" y="4345787"/>
            <a:ext cx="463838" cy="516429"/>
            <a:chOff x="5981675" y="3981625"/>
            <a:chExt cx="665001" cy="740400"/>
          </a:xfrm>
        </p:grpSpPr>
        <p:sp>
          <p:nvSpPr>
            <p:cNvPr id="116" name="Google Shape;116;p9"/>
            <p:cNvSpPr/>
            <p:nvPr/>
          </p:nvSpPr>
          <p:spPr>
            <a:xfrm>
              <a:off x="6198527" y="4220401"/>
              <a:ext cx="231196" cy="224845"/>
            </a:xfrm>
            <a:custGeom>
              <a:rect b="b" l="l" r="r" t="t"/>
              <a:pathLst>
                <a:path extrusionOk="0" h="2195" w="2257">
                  <a:moveTo>
                    <a:pt x="1116" y="0"/>
                  </a:moveTo>
                  <a:cubicBezTo>
                    <a:pt x="1103" y="0"/>
                    <a:pt x="1089" y="1"/>
                    <a:pt x="1076" y="1"/>
                  </a:cubicBezTo>
                  <a:cubicBezTo>
                    <a:pt x="469" y="33"/>
                    <a:pt x="0" y="554"/>
                    <a:pt x="33" y="1150"/>
                  </a:cubicBezTo>
                  <a:cubicBezTo>
                    <a:pt x="63" y="1738"/>
                    <a:pt x="542" y="2195"/>
                    <a:pt x="1123" y="2195"/>
                  </a:cubicBezTo>
                  <a:cubicBezTo>
                    <a:pt x="1142" y="2195"/>
                    <a:pt x="1162" y="2194"/>
                    <a:pt x="1182" y="2193"/>
                  </a:cubicBezTo>
                  <a:cubicBezTo>
                    <a:pt x="1788" y="2162"/>
                    <a:pt x="2256" y="1651"/>
                    <a:pt x="2225" y="1044"/>
                  </a:cubicBezTo>
                  <a:cubicBezTo>
                    <a:pt x="2193" y="451"/>
                    <a:pt x="1704" y="0"/>
                    <a:pt x="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9"/>
            <p:cNvSpPr/>
            <p:nvPr/>
          </p:nvSpPr>
          <p:spPr>
            <a:xfrm>
              <a:off x="6014351" y="4019116"/>
              <a:ext cx="317241" cy="665828"/>
            </a:xfrm>
            <a:custGeom>
              <a:rect b="b" l="l" r="r" t="t"/>
              <a:pathLst>
                <a:path extrusionOk="0" h="6500" w="3097">
                  <a:moveTo>
                    <a:pt x="53" y="157"/>
                  </a:moveTo>
                  <a:cubicBezTo>
                    <a:pt x="55" y="159"/>
                    <a:pt x="58" y="161"/>
                    <a:pt x="61" y="163"/>
                  </a:cubicBezTo>
                  <a:lnTo>
                    <a:pt x="61" y="163"/>
                  </a:lnTo>
                  <a:cubicBezTo>
                    <a:pt x="58" y="160"/>
                    <a:pt x="55" y="158"/>
                    <a:pt x="53" y="157"/>
                  </a:cubicBezTo>
                  <a:close/>
                  <a:moveTo>
                    <a:pt x="83" y="0"/>
                  </a:moveTo>
                  <a:cubicBezTo>
                    <a:pt x="72" y="0"/>
                    <a:pt x="63" y="4"/>
                    <a:pt x="53" y="8"/>
                  </a:cubicBezTo>
                  <a:lnTo>
                    <a:pt x="0" y="93"/>
                  </a:lnTo>
                  <a:lnTo>
                    <a:pt x="85" y="83"/>
                  </a:lnTo>
                  <a:lnTo>
                    <a:pt x="128" y="157"/>
                  </a:lnTo>
                  <a:cubicBezTo>
                    <a:pt x="114" y="166"/>
                    <a:pt x="101" y="169"/>
                    <a:pt x="89" y="169"/>
                  </a:cubicBezTo>
                  <a:cubicBezTo>
                    <a:pt x="77" y="169"/>
                    <a:pt x="68" y="166"/>
                    <a:pt x="61" y="163"/>
                  </a:cubicBezTo>
                  <a:lnTo>
                    <a:pt x="61" y="163"/>
                  </a:lnTo>
                  <a:cubicBezTo>
                    <a:pt x="236" y="298"/>
                    <a:pt x="1828" y="1932"/>
                    <a:pt x="2895" y="3052"/>
                  </a:cubicBezTo>
                  <a:lnTo>
                    <a:pt x="1351" y="6425"/>
                  </a:lnTo>
                  <a:lnTo>
                    <a:pt x="1500" y="6500"/>
                  </a:lnTo>
                  <a:lnTo>
                    <a:pt x="3097" y="3020"/>
                  </a:lnTo>
                  <a:lnTo>
                    <a:pt x="3054" y="2977"/>
                  </a:lnTo>
                  <a:cubicBezTo>
                    <a:pt x="3044" y="2966"/>
                    <a:pt x="2330" y="2221"/>
                    <a:pt x="1618" y="1488"/>
                  </a:cubicBezTo>
                  <a:cubicBezTo>
                    <a:pt x="333" y="165"/>
                    <a:pt x="156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9"/>
            <p:cNvSpPr/>
            <p:nvPr/>
          </p:nvSpPr>
          <p:spPr>
            <a:xfrm>
              <a:off x="5981675" y="3981625"/>
              <a:ext cx="103562" cy="100591"/>
            </a:xfrm>
            <a:custGeom>
              <a:rect b="b" l="l" r="r" t="t"/>
              <a:pathLst>
                <a:path extrusionOk="0" h="982" w="1011">
                  <a:moveTo>
                    <a:pt x="517" y="0"/>
                  </a:moveTo>
                  <a:cubicBezTo>
                    <a:pt x="504" y="0"/>
                    <a:pt x="491" y="1"/>
                    <a:pt x="478" y="2"/>
                  </a:cubicBezTo>
                  <a:cubicBezTo>
                    <a:pt x="213" y="12"/>
                    <a:pt x="0" y="246"/>
                    <a:pt x="10" y="513"/>
                  </a:cubicBezTo>
                  <a:cubicBezTo>
                    <a:pt x="31" y="783"/>
                    <a:pt x="245" y="981"/>
                    <a:pt x="512" y="981"/>
                  </a:cubicBezTo>
                  <a:cubicBezTo>
                    <a:pt x="519" y="981"/>
                    <a:pt x="525" y="981"/>
                    <a:pt x="532" y="981"/>
                  </a:cubicBezTo>
                  <a:cubicBezTo>
                    <a:pt x="798" y="970"/>
                    <a:pt x="1011" y="736"/>
                    <a:pt x="1000" y="459"/>
                  </a:cubicBezTo>
                  <a:cubicBezTo>
                    <a:pt x="980" y="206"/>
                    <a:pt x="775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9"/>
            <p:cNvSpPr/>
            <p:nvPr/>
          </p:nvSpPr>
          <p:spPr>
            <a:xfrm>
              <a:off x="6543012" y="4043701"/>
              <a:ext cx="103664" cy="100591"/>
            </a:xfrm>
            <a:custGeom>
              <a:rect b="b" l="l" r="r" t="t"/>
              <a:pathLst>
                <a:path extrusionOk="0" h="982" w="1012">
                  <a:moveTo>
                    <a:pt x="516" y="1"/>
                  </a:moveTo>
                  <a:cubicBezTo>
                    <a:pt x="504" y="1"/>
                    <a:pt x="492" y="1"/>
                    <a:pt x="479" y="2"/>
                  </a:cubicBezTo>
                  <a:cubicBezTo>
                    <a:pt x="203" y="13"/>
                    <a:pt x="0" y="247"/>
                    <a:pt x="11" y="513"/>
                  </a:cubicBezTo>
                  <a:cubicBezTo>
                    <a:pt x="21" y="782"/>
                    <a:pt x="243" y="982"/>
                    <a:pt x="511" y="982"/>
                  </a:cubicBezTo>
                  <a:cubicBezTo>
                    <a:pt x="518" y="982"/>
                    <a:pt x="525" y="981"/>
                    <a:pt x="532" y="981"/>
                  </a:cubicBezTo>
                  <a:cubicBezTo>
                    <a:pt x="799" y="971"/>
                    <a:pt x="1012" y="737"/>
                    <a:pt x="990" y="470"/>
                  </a:cubicBezTo>
                  <a:cubicBezTo>
                    <a:pt x="980" y="206"/>
                    <a:pt x="766" y="1"/>
                    <a:pt x="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9"/>
            <p:cNvSpPr/>
            <p:nvPr/>
          </p:nvSpPr>
          <p:spPr>
            <a:xfrm>
              <a:off x="6103674" y="4620512"/>
              <a:ext cx="103664" cy="101513"/>
            </a:xfrm>
            <a:custGeom>
              <a:rect b="b" l="l" r="r" t="t"/>
              <a:pathLst>
                <a:path extrusionOk="0" h="991" w="1012">
                  <a:moveTo>
                    <a:pt x="499" y="1"/>
                  </a:moveTo>
                  <a:cubicBezTo>
                    <a:pt x="493" y="1"/>
                    <a:pt x="486" y="1"/>
                    <a:pt x="479" y="1"/>
                  </a:cubicBezTo>
                  <a:cubicBezTo>
                    <a:pt x="214" y="22"/>
                    <a:pt x="1" y="245"/>
                    <a:pt x="11" y="522"/>
                  </a:cubicBezTo>
                  <a:cubicBezTo>
                    <a:pt x="22" y="782"/>
                    <a:pt x="245" y="991"/>
                    <a:pt x="512" y="991"/>
                  </a:cubicBezTo>
                  <a:cubicBezTo>
                    <a:pt x="519" y="991"/>
                    <a:pt x="526" y="991"/>
                    <a:pt x="533" y="990"/>
                  </a:cubicBezTo>
                  <a:cubicBezTo>
                    <a:pt x="799" y="969"/>
                    <a:pt x="1011" y="746"/>
                    <a:pt x="990" y="469"/>
                  </a:cubicBezTo>
                  <a:cubicBezTo>
                    <a:pt x="980" y="209"/>
                    <a:pt x="757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9"/>
            <p:cNvSpPr/>
            <p:nvPr/>
          </p:nvSpPr>
          <p:spPr>
            <a:xfrm>
              <a:off x="6368567" y="4090821"/>
              <a:ext cx="232323" cy="210401"/>
            </a:xfrm>
            <a:custGeom>
              <a:rect b="b" l="l" r="r" t="t"/>
              <a:pathLst>
                <a:path extrusionOk="0" h="2054" w="2268">
                  <a:moveTo>
                    <a:pt x="2150" y="0"/>
                  </a:moveTo>
                  <a:lnTo>
                    <a:pt x="0" y="1937"/>
                  </a:lnTo>
                  <a:lnTo>
                    <a:pt x="107" y="2054"/>
                  </a:lnTo>
                  <a:lnTo>
                    <a:pt x="2268" y="117"/>
                  </a:lnTo>
                  <a:lnTo>
                    <a:pt x="2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2" name="Google Shape;122;p9"/>
          <p:cNvGrpSpPr/>
          <p:nvPr/>
        </p:nvGrpSpPr>
        <p:grpSpPr>
          <a:xfrm>
            <a:off x="7121569" y="419370"/>
            <a:ext cx="307826" cy="240251"/>
            <a:chOff x="5008200" y="3598800"/>
            <a:chExt cx="163650" cy="127725"/>
          </a:xfrm>
        </p:grpSpPr>
        <p:sp>
          <p:nvSpPr>
            <p:cNvPr id="123" name="Google Shape;123;p9"/>
            <p:cNvSpPr/>
            <p:nvPr/>
          </p:nvSpPr>
          <p:spPr>
            <a:xfrm>
              <a:off x="5016975" y="3608375"/>
              <a:ext cx="142625" cy="104850"/>
            </a:xfrm>
            <a:custGeom>
              <a:rect b="b" l="l" r="r" t="t"/>
              <a:pathLst>
                <a:path extrusionOk="0" h="4194" w="5705">
                  <a:moveTo>
                    <a:pt x="4246" y="1"/>
                  </a:moveTo>
                  <a:lnTo>
                    <a:pt x="43" y="1874"/>
                  </a:lnTo>
                  <a:cubicBezTo>
                    <a:pt x="22" y="1895"/>
                    <a:pt x="1" y="1928"/>
                    <a:pt x="22" y="1959"/>
                  </a:cubicBezTo>
                  <a:cubicBezTo>
                    <a:pt x="30" y="1983"/>
                    <a:pt x="50" y="1995"/>
                    <a:pt x="73" y="1995"/>
                  </a:cubicBezTo>
                  <a:cubicBezTo>
                    <a:pt x="81" y="1995"/>
                    <a:pt x="88" y="1994"/>
                    <a:pt x="96" y="1991"/>
                  </a:cubicBezTo>
                  <a:lnTo>
                    <a:pt x="4236" y="140"/>
                  </a:lnTo>
                  <a:lnTo>
                    <a:pt x="5577" y="4162"/>
                  </a:lnTo>
                  <a:cubicBezTo>
                    <a:pt x="5587" y="4184"/>
                    <a:pt x="5609" y="4194"/>
                    <a:pt x="5630" y="4194"/>
                  </a:cubicBezTo>
                  <a:lnTo>
                    <a:pt x="5651" y="4194"/>
                  </a:lnTo>
                  <a:cubicBezTo>
                    <a:pt x="5684" y="4184"/>
                    <a:pt x="5705" y="4151"/>
                    <a:pt x="5694" y="4120"/>
                  </a:cubicBezTo>
                  <a:lnTo>
                    <a:pt x="4332" y="44"/>
                  </a:lnTo>
                  <a:cubicBezTo>
                    <a:pt x="4321" y="22"/>
                    <a:pt x="4310" y="12"/>
                    <a:pt x="43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9"/>
            <p:cNvSpPr/>
            <p:nvPr/>
          </p:nvSpPr>
          <p:spPr>
            <a:xfrm>
              <a:off x="5008200" y="3644575"/>
              <a:ext cx="25025" cy="25025"/>
            </a:xfrm>
            <a:custGeom>
              <a:rect b="b" l="l" r="r" t="t"/>
              <a:pathLst>
                <a:path extrusionOk="0" h="1001" w="1001">
                  <a:moveTo>
                    <a:pt x="501" y="0"/>
                  </a:moveTo>
                  <a:cubicBezTo>
                    <a:pt x="224" y="0"/>
                    <a:pt x="0" y="224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7" y="1001"/>
                    <a:pt x="1001" y="778"/>
                    <a:pt x="1001" y="501"/>
                  </a:cubicBezTo>
                  <a:cubicBezTo>
                    <a:pt x="1001" y="224"/>
                    <a:pt x="777" y="0"/>
                    <a:pt x="50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9"/>
            <p:cNvSpPr/>
            <p:nvPr/>
          </p:nvSpPr>
          <p:spPr>
            <a:xfrm>
              <a:off x="5109825" y="3598800"/>
              <a:ext cx="25025" cy="25050"/>
            </a:xfrm>
            <a:custGeom>
              <a:rect b="b" l="l" r="r" t="t"/>
              <a:pathLst>
                <a:path extrusionOk="0" h="1002" w="1001">
                  <a:moveTo>
                    <a:pt x="501" y="1"/>
                  </a:moveTo>
                  <a:cubicBezTo>
                    <a:pt x="224" y="1"/>
                    <a:pt x="0" y="225"/>
                    <a:pt x="0" y="501"/>
                  </a:cubicBezTo>
                  <a:cubicBezTo>
                    <a:pt x="0" y="778"/>
                    <a:pt x="224" y="1001"/>
                    <a:pt x="501" y="1001"/>
                  </a:cubicBezTo>
                  <a:cubicBezTo>
                    <a:pt x="778" y="1001"/>
                    <a:pt x="1001" y="778"/>
                    <a:pt x="1001" y="501"/>
                  </a:cubicBezTo>
                  <a:cubicBezTo>
                    <a:pt x="1001" y="225"/>
                    <a:pt x="778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6" name="Google Shape;126;p9"/>
            <p:cNvSpPr/>
            <p:nvPr/>
          </p:nvSpPr>
          <p:spPr>
            <a:xfrm>
              <a:off x="5146825" y="3701775"/>
              <a:ext cx="25025" cy="24750"/>
            </a:xfrm>
            <a:custGeom>
              <a:rect b="b" l="l" r="r" t="t"/>
              <a:pathLst>
                <a:path extrusionOk="0" h="990" w="1001">
                  <a:moveTo>
                    <a:pt x="500" y="1"/>
                  </a:moveTo>
                  <a:cubicBezTo>
                    <a:pt x="223" y="1"/>
                    <a:pt x="0" y="224"/>
                    <a:pt x="0" y="490"/>
                  </a:cubicBezTo>
                  <a:cubicBezTo>
                    <a:pt x="0" y="767"/>
                    <a:pt x="223" y="990"/>
                    <a:pt x="500" y="990"/>
                  </a:cubicBezTo>
                  <a:cubicBezTo>
                    <a:pt x="776" y="990"/>
                    <a:pt x="1000" y="767"/>
                    <a:pt x="1000" y="490"/>
                  </a:cubicBezTo>
                  <a:cubicBezTo>
                    <a:pt x="1000" y="224"/>
                    <a:pt x="776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27" name="Google Shape;127;p9"/>
          <p:cNvGrpSpPr/>
          <p:nvPr/>
        </p:nvGrpSpPr>
        <p:grpSpPr>
          <a:xfrm>
            <a:off x="367107" y="1245064"/>
            <a:ext cx="692246" cy="690456"/>
            <a:chOff x="5280375" y="3528325"/>
            <a:chExt cx="309425" cy="308625"/>
          </a:xfrm>
        </p:grpSpPr>
        <p:sp>
          <p:nvSpPr>
            <p:cNvPr id="128" name="Google Shape;128;p9"/>
            <p:cNvSpPr/>
            <p:nvPr/>
          </p:nvSpPr>
          <p:spPr>
            <a:xfrm>
              <a:off x="5330650" y="3556850"/>
              <a:ext cx="211000" cy="247125"/>
            </a:xfrm>
            <a:custGeom>
              <a:rect b="b" l="l" r="r" t="t"/>
              <a:pathLst>
                <a:path extrusionOk="0" h="9885" w="8440">
                  <a:moveTo>
                    <a:pt x="862" y="179"/>
                  </a:moveTo>
                  <a:cubicBezTo>
                    <a:pt x="1235" y="179"/>
                    <a:pt x="1799" y="434"/>
                    <a:pt x="2469" y="913"/>
                  </a:cubicBezTo>
                  <a:cubicBezTo>
                    <a:pt x="3427" y="1594"/>
                    <a:pt x="4502" y="2669"/>
                    <a:pt x="5502" y="3925"/>
                  </a:cubicBezTo>
                  <a:cubicBezTo>
                    <a:pt x="6503" y="5180"/>
                    <a:pt x="7300" y="6468"/>
                    <a:pt x="7758" y="7564"/>
                  </a:cubicBezTo>
                  <a:cubicBezTo>
                    <a:pt x="8184" y="8607"/>
                    <a:pt x="8248" y="9352"/>
                    <a:pt x="7929" y="9607"/>
                  </a:cubicBezTo>
                  <a:cubicBezTo>
                    <a:pt x="7841" y="9675"/>
                    <a:pt x="7726" y="9709"/>
                    <a:pt x="7587" y="9709"/>
                  </a:cubicBezTo>
                  <a:cubicBezTo>
                    <a:pt x="7205" y="9709"/>
                    <a:pt x="6642" y="9456"/>
                    <a:pt x="5971" y="8979"/>
                  </a:cubicBezTo>
                  <a:cubicBezTo>
                    <a:pt x="5013" y="8298"/>
                    <a:pt x="3938" y="7224"/>
                    <a:pt x="2937" y="5968"/>
                  </a:cubicBezTo>
                  <a:cubicBezTo>
                    <a:pt x="1937" y="4712"/>
                    <a:pt x="1139" y="3414"/>
                    <a:pt x="681" y="2328"/>
                  </a:cubicBezTo>
                  <a:cubicBezTo>
                    <a:pt x="255" y="1286"/>
                    <a:pt x="192" y="541"/>
                    <a:pt x="511" y="285"/>
                  </a:cubicBezTo>
                  <a:cubicBezTo>
                    <a:pt x="607" y="210"/>
                    <a:pt x="714" y="179"/>
                    <a:pt x="862" y="179"/>
                  </a:cubicBezTo>
                  <a:close/>
                  <a:moveTo>
                    <a:pt x="864" y="1"/>
                  </a:moveTo>
                  <a:cubicBezTo>
                    <a:pt x="684" y="1"/>
                    <a:pt x="529" y="47"/>
                    <a:pt x="404" y="146"/>
                  </a:cubicBezTo>
                  <a:cubicBezTo>
                    <a:pt x="0" y="456"/>
                    <a:pt x="43" y="1253"/>
                    <a:pt x="511" y="2392"/>
                  </a:cubicBezTo>
                  <a:cubicBezTo>
                    <a:pt x="969" y="3499"/>
                    <a:pt x="1778" y="4808"/>
                    <a:pt x="2788" y="6085"/>
                  </a:cubicBezTo>
                  <a:cubicBezTo>
                    <a:pt x="3800" y="7351"/>
                    <a:pt x="4895" y="8437"/>
                    <a:pt x="5864" y="9128"/>
                  </a:cubicBezTo>
                  <a:cubicBezTo>
                    <a:pt x="6567" y="9629"/>
                    <a:pt x="7162" y="9884"/>
                    <a:pt x="7588" y="9884"/>
                  </a:cubicBezTo>
                  <a:cubicBezTo>
                    <a:pt x="7769" y="9884"/>
                    <a:pt x="7918" y="9842"/>
                    <a:pt x="8035" y="9745"/>
                  </a:cubicBezTo>
                  <a:cubicBezTo>
                    <a:pt x="8439" y="9426"/>
                    <a:pt x="8397" y="8628"/>
                    <a:pt x="7929" y="7489"/>
                  </a:cubicBezTo>
                  <a:cubicBezTo>
                    <a:pt x="7471" y="6383"/>
                    <a:pt x="6662" y="5074"/>
                    <a:pt x="5651" y="3807"/>
                  </a:cubicBezTo>
                  <a:cubicBezTo>
                    <a:pt x="4030" y="1774"/>
                    <a:pt x="1975" y="1"/>
                    <a:pt x="8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9" name="Google Shape;129;p9"/>
            <p:cNvSpPr/>
            <p:nvPr/>
          </p:nvSpPr>
          <p:spPr>
            <a:xfrm>
              <a:off x="5362300" y="3537025"/>
              <a:ext cx="157525" cy="286875"/>
            </a:xfrm>
            <a:custGeom>
              <a:rect b="b" l="l" r="r" t="t"/>
              <a:pathLst>
                <a:path extrusionOk="0" h="11475" w="6301">
                  <a:moveTo>
                    <a:pt x="5013" y="184"/>
                  </a:moveTo>
                  <a:cubicBezTo>
                    <a:pt x="5066" y="184"/>
                    <a:pt x="5119" y="195"/>
                    <a:pt x="5173" y="216"/>
                  </a:cubicBezTo>
                  <a:cubicBezTo>
                    <a:pt x="5556" y="365"/>
                    <a:pt x="5715" y="1100"/>
                    <a:pt x="5598" y="2216"/>
                  </a:cubicBezTo>
                  <a:cubicBezTo>
                    <a:pt x="5471" y="3398"/>
                    <a:pt x="5077" y="4856"/>
                    <a:pt x="4481" y="6346"/>
                  </a:cubicBezTo>
                  <a:cubicBezTo>
                    <a:pt x="3875" y="7835"/>
                    <a:pt x="3151" y="9176"/>
                    <a:pt x="2427" y="10103"/>
                  </a:cubicBezTo>
                  <a:cubicBezTo>
                    <a:pt x="1827" y="10877"/>
                    <a:pt x="1284" y="11292"/>
                    <a:pt x="900" y="11292"/>
                  </a:cubicBezTo>
                  <a:cubicBezTo>
                    <a:pt x="841" y="11292"/>
                    <a:pt x="786" y="11282"/>
                    <a:pt x="735" y="11262"/>
                  </a:cubicBezTo>
                  <a:cubicBezTo>
                    <a:pt x="352" y="11103"/>
                    <a:pt x="192" y="10379"/>
                    <a:pt x="309" y="9251"/>
                  </a:cubicBezTo>
                  <a:cubicBezTo>
                    <a:pt x="437" y="8081"/>
                    <a:pt x="831" y="6612"/>
                    <a:pt x="1427" y="5122"/>
                  </a:cubicBezTo>
                  <a:cubicBezTo>
                    <a:pt x="2672" y="2046"/>
                    <a:pt x="4215" y="184"/>
                    <a:pt x="5013" y="184"/>
                  </a:cubicBezTo>
                  <a:close/>
                  <a:moveTo>
                    <a:pt x="5006" y="0"/>
                  </a:moveTo>
                  <a:cubicBezTo>
                    <a:pt x="3928" y="0"/>
                    <a:pt x="2304" y="2460"/>
                    <a:pt x="1257" y="5058"/>
                  </a:cubicBezTo>
                  <a:cubicBezTo>
                    <a:pt x="650" y="6558"/>
                    <a:pt x="256" y="8048"/>
                    <a:pt x="129" y="9240"/>
                  </a:cubicBezTo>
                  <a:cubicBezTo>
                    <a:pt x="1" y="10464"/>
                    <a:pt x="192" y="11241"/>
                    <a:pt x="661" y="11432"/>
                  </a:cubicBezTo>
                  <a:cubicBezTo>
                    <a:pt x="735" y="11465"/>
                    <a:pt x="820" y="11475"/>
                    <a:pt x="895" y="11475"/>
                  </a:cubicBezTo>
                  <a:cubicBezTo>
                    <a:pt x="1342" y="11475"/>
                    <a:pt x="1927" y="11039"/>
                    <a:pt x="2565" y="10219"/>
                  </a:cubicBezTo>
                  <a:cubicBezTo>
                    <a:pt x="3300" y="9272"/>
                    <a:pt x="4045" y="7921"/>
                    <a:pt x="4651" y="6420"/>
                  </a:cubicBezTo>
                  <a:cubicBezTo>
                    <a:pt x="5769" y="3621"/>
                    <a:pt x="6301" y="471"/>
                    <a:pt x="5247" y="46"/>
                  </a:cubicBezTo>
                  <a:cubicBezTo>
                    <a:pt x="5170" y="15"/>
                    <a:pt x="5090" y="0"/>
                    <a:pt x="5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>
              <a:off x="5280375" y="3630575"/>
              <a:ext cx="309425" cy="99675"/>
            </a:xfrm>
            <a:custGeom>
              <a:rect b="b" l="l" r="r" t="t"/>
              <a:pathLst>
                <a:path extrusionOk="0" h="3987" w="12377">
                  <a:moveTo>
                    <a:pt x="8578" y="188"/>
                  </a:moveTo>
                  <a:cubicBezTo>
                    <a:pt x="9195" y="188"/>
                    <a:pt x="9780" y="220"/>
                    <a:pt x="10290" y="295"/>
                  </a:cubicBezTo>
                  <a:cubicBezTo>
                    <a:pt x="11408" y="465"/>
                    <a:pt x="12078" y="784"/>
                    <a:pt x="12132" y="1199"/>
                  </a:cubicBezTo>
                  <a:cubicBezTo>
                    <a:pt x="12185" y="1603"/>
                    <a:pt x="11621" y="2104"/>
                    <a:pt x="10588" y="2551"/>
                  </a:cubicBezTo>
                  <a:cubicBezTo>
                    <a:pt x="9514" y="3029"/>
                    <a:pt x="8045" y="3412"/>
                    <a:pt x="6449" y="3625"/>
                  </a:cubicBezTo>
                  <a:cubicBezTo>
                    <a:pt x="5515" y="3752"/>
                    <a:pt x="4653" y="3809"/>
                    <a:pt x="3889" y="3809"/>
                  </a:cubicBezTo>
                  <a:cubicBezTo>
                    <a:pt x="1773" y="3809"/>
                    <a:pt x="408" y="3374"/>
                    <a:pt x="330" y="2795"/>
                  </a:cubicBezTo>
                  <a:cubicBezTo>
                    <a:pt x="277" y="2380"/>
                    <a:pt x="840" y="1891"/>
                    <a:pt x="1862" y="1433"/>
                  </a:cubicBezTo>
                  <a:cubicBezTo>
                    <a:pt x="2948" y="965"/>
                    <a:pt x="4416" y="582"/>
                    <a:pt x="6012" y="369"/>
                  </a:cubicBezTo>
                  <a:cubicBezTo>
                    <a:pt x="6906" y="241"/>
                    <a:pt x="7779" y="188"/>
                    <a:pt x="8578" y="188"/>
                  </a:cubicBezTo>
                  <a:close/>
                  <a:moveTo>
                    <a:pt x="8576" y="1"/>
                  </a:moveTo>
                  <a:cubicBezTo>
                    <a:pt x="7769" y="1"/>
                    <a:pt x="6889" y="63"/>
                    <a:pt x="5981" y="188"/>
                  </a:cubicBezTo>
                  <a:cubicBezTo>
                    <a:pt x="3001" y="593"/>
                    <a:pt x="0" y="1688"/>
                    <a:pt x="149" y="2816"/>
                  </a:cubicBezTo>
                  <a:cubicBezTo>
                    <a:pt x="256" y="3625"/>
                    <a:pt x="1883" y="3987"/>
                    <a:pt x="3895" y="3987"/>
                  </a:cubicBezTo>
                  <a:cubicBezTo>
                    <a:pt x="4714" y="3987"/>
                    <a:pt x="5608" y="3923"/>
                    <a:pt x="6481" y="3806"/>
                  </a:cubicBezTo>
                  <a:cubicBezTo>
                    <a:pt x="8088" y="3583"/>
                    <a:pt x="9578" y="3199"/>
                    <a:pt x="10663" y="2721"/>
                  </a:cubicBezTo>
                  <a:cubicBezTo>
                    <a:pt x="11791" y="2220"/>
                    <a:pt x="12376" y="1678"/>
                    <a:pt x="12312" y="1167"/>
                  </a:cubicBezTo>
                  <a:cubicBezTo>
                    <a:pt x="12238" y="667"/>
                    <a:pt x="11536" y="295"/>
                    <a:pt x="10312" y="113"/>
                  </a:cubicBezTo>
                  <a:cubicBezTo>
                    <a:pt x="9793" y="39"/>
                    <a:pt x="9208" y="1"/>
                    <a:pt x="8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1" name="Google Shape;131;p9"/>
            <p:cNvSpPr/>
            <p:nvPr/>
          </p:nvSpPr>
          <p:spPr>
            <a:xfrm>
              <a:off x="5423750" y="3666125"/>
              <a:ext cx="28775" cy="28475"/>
            </a:xfrm>
            <a:custGeom>
              <a:rect b="b" l="l" r="r" t="t"/>
              <a:pathLst>
                <a:path extrusionOk="0" h="1139" w="1151">
                  <a:moveTo>
                    <a:pt x="575" y="1"/>
                  </a:moveTo>
                  <a:cubicBezTo>
                    <a:pt x="256" y="1"/>
                    <a:pt x="1" y="256"/>
                    <a:pt x="1" y="564"/>
                  </a:cubicBezTo>
                  <a:cubicBezTo>
                    <a:pt x="1" y="884"/>
                    <a:pt x="256" y="1139"/>
                    <a:pt x="575" y="1139"/>
                  </a:cubicBezTo>
                  <a:cubicBezTo>
                    <a:pt x="884" y="1139"/>
                    <a:pt x="1150" y="884"/>
                    <a:pt x="1150" y="564"/>
                  </a:cubicBezTo>
                  <a:cubicBezTo>
                    <a:pt x="1150" y="256"/>
                    <a:pt x="884" y="1"/>
                    <a:pt x="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5478825" y="3528325"/>
              <a:ext cx="28500" cy="28750"/>
            </a:xfrm>
            <a:custGeom>
              <a:rect b="b" l="l" r="r" t="t"/>
              <a:pathLst>
                <a:path extrusionOk="0" h="1150" w="1140">
                  <a:moveTo>
                    <a:pt x="565" y="0"/>
                  </a:moveTo>
                  <a:cubicBezTo>
                    <a:pt x="256" y="0"/>
                    <a:pt x="1" y="256"/>
                    <a:pt x="1" y="575"/>
                  </a:cubicBezTo>
                  <a:cubicBezTo>
                    <a:pt x="1" y="894"/>
                    <a:pt x="256" y="1150"/>
                    <a:pt x="565" y="1150"/>
                  </a:cubicBezTo>
                  <a:cubicBezTo>
                    <a:pt x="884" y="1150"/>
                    <a:pt x="1139" y="894"/>
                    <a:pt x="1139" y="575"/>
                  </a:cubicBezTo>
                  <a:cubicBezTo>
                    <a:pt x="1139" y="256"/>
                    <a:pt x="884" y="0"/>
                    <a:pt x="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5367875" y="3808450"/>
              <a:ext cx="28525" cy="28500"/>
            </a:xfrm>
            <a:custGeom>
              <a:rect b="b" l="l" r="r" t="t"/>
              <a:pathLst>
                <a:path extrusionOk="0" h="1140" w="1141">
                  <a:moveTo>
                    <a:pt x="576" y="1"/>
                  </a:moveTo>
                  <a:cubicBezTo>
                    <a:pt x="256" y="1"/>
                    <a:pt x="1" y="256"/>
                    <a:pt x="1" y="565"/>
                  </a:cubicBezTo>
                  <a:cubicBezTo>
                    <a:pt x="1" y="884"/>
                    <a:pt x="256" y="1140"/>
                    <a:pt x="576" y="1140"/>
                  </a:cubicBezTo>
                  <a:cubicBezTo>
                    <a:pt x="885" y="1140"/>
                    <a:pt x="1140" y="884"/>
                    <a:pt x="1140" y="565"/>
                  </a:cubicBezTo>
                  <a:cubicBezTo>
                    <a:pt x="1140" y="256"/>
                    <a:pt x="885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4" name="Google Shape;134;p9"/>
          <p:cNvSpPr/>
          <p:nvPr/>
        </p:nvSpPr>
        <p:spPr>
          <a:xfrm>
            <a:off x="-1845750" y="3430701"/>
            <a:ext cx="3284400" cy="2520415"/>
          </a:xfrm>
          <a:custGeom>
            <a:rect b="b" l="l" r="r" t="t"/>
            <a:pathLst>
              <a:path extrusionOk="0" h="11717" w="15269">
                <a:moveTo>
                  <a:pt x="7701" y="1"/>
                </a:moveTo>
                <a:cubicBezTo>
                  <a:pt x="4615" y="1"/>
                  <a:pt x="1" y="3587"/>
                  <a:pt x="3347" y="9302"/>
                </a:cubicBezTo>
                <a:cubicBezTo>
                  <a:pt x="4384" y="11068"/>
                  <a:pt x="5959" y="11717"/>
                  <a:pt x="7608" y="11717"/>
                </a:cubicBezTo>
                <a:cubicBezTo>
                  <a:pt x="11256" y="11717"/>
                  <a:pt x="15269" y="8541"/>
                  <a:pt x="14639" y="7259"/>
                </a:cubicBezTo>
                <a:cubicBezTo>
                  <a:pt x="14372" y="6719"/>
                  <a:pt x="13825" y="6592"/>
                  <a:pt x="13170" y="6592"/>
                </a:cubicBezTo>
                <a:cubicBezTo>
                  <a:pt x="12595" y="6592"/>
                  <a:pt x="11936" y="6690"/>
                  <a:pt x="11311" y="6690"/>
                </a:cubicBezTo>
                <a:cubicBezTo>
                  <a:pt x="10627" y="6690"/>
                  <a:pt x="9984" y="6574"/>
                  <a:pt x="9531" y="6088"/>
                </a:cubicBezTo>
                <a:cubicBezTo>
                  <a:pt x="8573" y="5046"/>
                  <a:pt x="11605" y="3939"/>
                  <a:pt x="9786" y="969"/>
                </a:cubicBezTo>
                <a:cubicBezTo>
                  <a:pt x="9384" y="311"/>
                  <a:pt x="8609" y="1"/>
                  <a:pt x="7701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0"/>
          <p:cNvSpPr/>
          <p:nvPr>
            <p:ph idx="2" type="pic"/>
          </p:nvPr>
        </p:nvSpPr>
        <p:spPr>
          <a:xfrm>
            <a:off x="-25" y="-13725"/>
            <a:ext cx="9144000" cy="5157300"/>
          </a:xfrm>
          <a:prstGeom prst="rect">
            <a:avLst/>
          </a:prstGeom>
          <a:noFill/>
          <a:ln>
            <a:noFill/>
          </a:ln>
        </p:spPr>
      </p:sp>
      <p:sp>
        <p:nvSpPr>
          <p:cNvPr id="137" name="Google Shape;137;p10"/>
          <p:cNvSpPr txBox="1"/>
          <p:nvPr>
            <p:ph type="title"/>
          </p:nvPr>
        </p:nvSpPr>
        <p:spPr>
          <a:xfrm>
            <a:off x="720000" y="3951850"/>
            <a:ext cx="7704000" cy="635400"/>
          </a:xfrm>
          <a:prstGeom prst="rect">
            <a:avLst/>
          </a:prstGeom>
          <a:solidFill>
            <a:schemeClr val="lt1"/>
          </a:solidFill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34" Type="http://schemas.openxmlformats.org/officeDocument/2006/relationships/theme" Target="../theme/theme1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Bangla"/>
              <a:buNone/>
              <a:defRPr sz="35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Bangla"/>
              <a:buNone/>
              <a:defRPr sz="35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Bangla"/>
              <a:buNone/>
              <a:defRPr sz="35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Bangla"/>
              <a:buNone/>
              <a:defRPr sz="35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Bangla"/>
              <a:buNone/>
              <a:defRPr sz="35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Bangla"/>
              <a:buNone/>
              <a:defRPr sz="35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Bangla"/>
              <a:buNone/>
              <a:defRPr sz="35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Bangla"/>
              <a:buNone/>
              <a:defRPr sz="35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Anek Bangla"/>
              <a:buNone/>
              <a:defRPr sz="3500">
                <a:solidFill>
                  <a:schemeClr val="dk1"/>
                </a:solidFill>
                <a:latin typeface="Anek Bangla"/>
                <a:ea typeface="Anek Bangla"/>
                <a:cs typeface="Anek Bangla"/>
                <a:sym typeface="Anek Bangla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●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○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/>
              <a:buChar char="■"/>
              <a:defRPr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p35"/>
          <p:cNvSpPr txBox="1"/>
          <p:nvPr>
            <p:ph type="ctrTitle"/>
          </p:nvPr>
        </p:nvSpPr>
        <p:spPr>
          <a:xfrm>
            <a:off x="1122250" y="1114275"/>
            <a:ext cx="3878100" cy="240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Anek Bangla SemiBold"/>
                <a:ea typeface="Anek Bangla SemiBold"/>
                <a:cs typeface="Anek Bangla SemiBold"/>
                <a:sym typeface="Anek Bangla SemiBold"/>
              </a:rPr>
              <a:t>Practicing Machine Learning</a:t>
            </a:r>
            <a:endParaRPr>
              <a:latin typeface="Anek Bangla SemiBold"/>
              <a:ea typeface="Anek Bangla SemiBold"/>
              <a:cs typeface="Anek Bangla SemiBold"/>
              <a:sym typeface="Anek Bangla SemiBold"/>
            </a:endParaRPr>
          </a:p>
        </p:txBody>
      </p:sp>
      <p:sp>
        <p:nvSpPr>
          <p:cNvPr id="588" name="Google Shape;588;p35"/>
          <p:cNvSpPr txBox="1"/>
          <p:nvPr>
            <p:ph idx="1" type="subTitle"/>
          </p:nvPr>
        </p:nvSpPr>
        <p:spPr>
          <a:xfrm>
            <a:off x="1122250" y="3553425"/>
            <a:ext cx="3878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Anek Bangla"/>
                <a:ea typeface="Anek Bangla"/>
                <a:cs typeface="Anek Bangla"/>
                <a:sym typeface="Anek Bangla"/>
              </a:rPr>
              <a:t>Modern AI Pro: Level 1</a:t>
            </a:r>
            <a:endParaRPr sz="2400">
              <a:latin typeface="Anek Bangla SemiBold"/>
              <a:ea typeface="Anek Bangla SemiBold"/>
              <a:cs typeface="Anek Bangla SemiBold"/>
              <a:sym typeface="Anek Bangla SemiBo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89" name="Google Shape;589;p35"/>
          <p:cNvGrpSpPr/>
          <p:nvPr/>
        </p:nvGrpSpPr>
        <p:grpSpPr>
          <a:xfrm flipH="1">
            <a:off x="5375605" y="878457"/>
            <a:ext cx="2638921" cy="3386590"/>
            <a:chOff x="1657069" y="4338957"/>
            <a:chExt cx="856181" cy="1098793"/>
          </a:xfrm>
        </p:grpSpPr>
        <p:sp>
          <p:nvSpPr>
            <p:cNvPr id="590" name="Google Shape;590;p35"/>
            <p:cNvSpPr/>
            <p:nvPr/>
          </p:nvSpPr>
          <p:spPr>
            <a:xfrm>
              <a:off x="1657069" y="4338957"/>
              <a:ext cx="850342" cy="850342"/>
            </a:xfrm>
            <a:custGeom>
              <a:rect b="b" l="l" r="r" t="t"/>
              <a:pathLst>
                <a:path extrusionOk="0" h="24988" w="24988">
                  <a:moveTo>
                    <a:pt x="12494" y="0"/>
                  </a:moveTo>
                  <a:cubicBezTo>
                    <a:pt x="5598" y="0"/>
                    <a:pt x="1" y="5598"/>
                    <a:pt x="1" y="12494"/>
                  </a:cubicBezTo>
                  <a:cubicBezTo>
                    <a:pt x="1" y="19390"/>
                    <a:pt x="5598" y="24987"/>
                    <a:pt x="12494" y="24987"/>
                  </a:cubicBezTo>
                  <a:cubicBezTo>
                    <a:pt x="19390" y="24987"/>
                    <a:pt x="24988" y="19390"/>
                    <a:pt x="24988" y="12494"/>
                  </a:cubicBezTo>
                  <a:cubicBezTo>
                    <a:pt x="24988" y="5598"/>
                    <a:pt x="19390" y="0"/>
                    <a:pt x="12494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35"/>
            <p:cNvSpPr/>
            <p:nvPr/>
          </p:nvSpPr>
          <p:spPr>
            <a:xfrm>
              <a:off x="1874975" y="4435800"/>
              <a:ext cx="179875" cy="179875"/>
            </a:xfrm>
            <a:custGeom>
              <a:rect b="b" l="l" r="r" t="t"/>
              <a:pathLst>
                <a:path extrusionOk="0" h="7195" w="7195">
                  <a:moveTo>
                    <a:pt x="3598" y="0"/>
                  </a:moveTo>
                  <a:cubicBezTo>
                    <a:pt x="1618" y="0"/>
                    <a:pt x="1" y="1618"/>
                    <a:pt x="1" y="3597"/>
                  </a:cubicBezTo>
                  <a:cubicBezTo>
                    <a:pt x="1" y="5588"/>
                    <a:pt x="1618" y="7194"/>
                    <a:pt x="3598" y="7194"/>
                  </a:cubicBezTo>
                  <a:cubicBezTo>
                    <a:pt x="5587" y="7194"/>
                    <a:pt x="7195" y="5588"/>
                    <a:pt x="7195" y="3597"/>
                  </a:cubicBezTo>
                  <a:cubicBezTo>
                    <a:pt x="7195" y="1618"/>
                    <a:pt x="5587" y="0"/>
                    <a:pt x="35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35"/>
            <p:cNvSpPr/>
            <p:nvPr/>
          </p:nvSpPr>
          <p:spPr>
            <a:xfrm>
              <a:off x="1998675" y="4730850"/>
              <a:ext cx="167125" cy="214175"/>
            </a:xfrm>
            <a:custGeom>
              <a:rect b="b" l="l" r="r" t="t"/>
              <a:pathLst>
                <a:path extrusionOk="0" h="8567" w="6685">
                  <a:moveTo>
                    <a:pt x="1" y="0"/>
                  </a:moveTo>
                  <a:lnTo>
                    <a:pt x="576" y="5321"/>
                  </a:lnTo>
                  <a:lnTo>
                    <a:pt x="5407" y="8567"/>
                  </a:lnTo>
                  <a:lnTo>
                    <a:pt x="6684" y="6353"/>
                  </a:lnTo>
                  <a:lnTo>
                    <a:pt x="6684" y="3363"/>
                  </a:lnTo>
                  <a:lnTo>
                    <a:pt x="2938" y="1479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D06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35"/>
            <p:cNvSpPr/>
            <p:nvPr/>
          </p:nvSpPr>
          <p:spPr>
            <a:xfrm>
              <a:off x="2058825" y="4767825"/>
              <a:ext cx="106975" cy="110475"/>
            </a:xfrm>
            <a:custGeom>
              <a:rect b="b" l="l" r="r" t="t"/>
              <a:pathLst>
                <a:path extrusionOk="0" h="4419" w="4279">
                  <a:moveTo>
                    <a:pt x="532" y="0"/>
                  </a:moveTo>
                  <a:cubicBezTo>
                    <a:pt x="415" y="75"/>
                    <a:pt x="309" y="160"/>
                    <a:pt x="234" y="277"/>
                  </a:cubicBezTo>
                  <a:cubicBezTo>
                    <a:pt x="128" y="437"/>
                    <a:pt x="75" y="617"/>
                    <a:pt x="54" y="799"/>
                  </a:cubicBezTo>
                  <a:cubicBezTo>
                    <a:pt x="0" y="1256"/>
                    <a:pt x="160" y="1724"/>
                    <a:pt x="415" y="2118"/>
                  </a:cubicBezTo>
                  <a:cubicBezTo>
                    <a:pt x="671" y="2501"/>
                    <a:pt x="1011" y="2831"/>
                    <a:pt x="1373" y="3119"/>
                  </a:cubicBezTo>
                  <a:cubicBezTo>
                    <a:pt x="1799" y="3459"/>
                    <a:pt x="2246" y="3767"/>
                    <a:pt x="2746" y="4002"/>
                  </a:cubicBezTo>
                  <a:cubicBezTo>
                    <a:pt x="3113" y="4185"/>
                    <a:pt x="3696" y="4418"/>
                    <a:pt x="4212" y="4418"/>
                  </a:cubicBezTo>
                  <a:cubicBezTo>
                    <a:pt x="4234" y="4418"/>
                    <a:pt x="4256" y="4418"/>
                    <a:pt x="4278" y="4417"/>
                  </a:cubicBezTo>
                  <a:lnTo>
                    <a:pt x="4278" y="1884"/>
                  </a:lnTo>
                  <a:lnTo>
                    <a:pt x="5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35"/>
            <p:cNvSpPr/>
            <p:nvPr/>
          </p:nvSpPr>
          <p:spPr>
            <a:xfrm>
              <a:off x="1998675" y="4544875"/>
              <a:ext cx="245600" cy="289225"/>
            </a:xfrm>
            <a:custGeom>
              <a:rect b="b" l="l" r="r" t="t"/>
              <a:pathLst>
                <a:path extrusionOk="0" h="11569" w="9824">
                  <a:moveTo>
                    <a:pt x="5237" y="0"/>
                  </a:moveTo>
                  <a:cubicBezTo>
                    <a:pt x="2779" y="0"/>
                    <a:pt x="214" y="1980"/>
                    <a:pt x="97" y="4545"/>
                  </a:cubicBezTo>
                  <a:lnTo>
                    <a:pt x="1" y="7439"/>
                  </a:lnTo>
                  <a:lnTo>
                    <a:pt x="2108" y="11568"/>
                  </a:lnTo>
                  <a:lnTo>
                    <a:pt x="6812" y="11568"/>
                  </a:lnTo>
                  <a:cubicBezTo>
                    <a:pt x="7419" y="11568"/>
                    <a:pt x="8015" y="11356"/>
                    <a:pt x="8504" y="10961"/>
                  </a:cubicBezTo>
                  <a:cubicBezTo>
                    <a:pt x="9164" y="10440"/>
                    <a:pt x="9557" y="9632"/>
                    <a:pt x="9600" y="8769"/>
                  </a:cubicBezTo>
                  <a:lnTo>
                    <a:pt x="9781" y="5087"/>
                  </a:lnTo>
                  <a:lnTo>
                    <a:pt x="9824" y="4598"/>
                  </a:lnTo>
                  <a:cubicBezTo>
                    <a:pt x="9717" y="2044"/>
                    <a:pt x="7706" y="0"/>
                    <a:pt x="5237" y="0"/>
                  </a:cubicBezTo>
                  <a:close/>
                </a:path>
              </a:pathLst>
            </a:custGeom>
            <a:solidFill>
              <a:srgbClr val="D06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35"/>
            <p:cNvSpPr/>
            <p:nvPr/>
          </p:nvSpPr>
          <p:spPr>
            <a:xfrm>
              <a:off x="2086225" y="4649800"/>
              <a:ext cx="34075" cy="17125"/>
            </a:xfrm>
            <a:custGeom>
              <a:rect b="b" l="l" r="r" t="t"/>
              <a:pathLst>
                <a:path extrusionOk="0" h="685" w="1363">
                  <a:moveTo>
                    <a:pt x="806" y="1"/>
                  </a:moveTo>
                  <a:cubicBezTo>
                    <a:pt x="582" y="1"/>
                    <a:pt x="354" y="71"/>
                    <a:pt x="171" y="188"/>
                  </a:cubicBezTo>
                  <a:cubicBezTo>
                    <a:pt x="96" y="241"/>
                    <a:pt x="22" y="305"/>
                    <a:pt x="11" y="390"/>
                  </a:cubicBezTo>
                  <a:cubicBezTo>
                    <a:pt x="1" y="464"/>
                    <a:pt x="43" y="528"/>
                    <a:pt x="96" y="571"/>
                  </a:cubicBezTo>
                  <a:cubicBezTo>
                    <a:pt x="160" y="625"/>
                    <a:pt x="224" y="646"/>
                    <a:pt x="299" y="656"/>
                  </a:cubicBezTo>
                  <a:cubicBezTo>
                    <a:pt x="384" y="675"/>
                    <a:pt x="473" y="684"/>
                    <a:pt x="563" y="684"/>
                  </a:cubicBezTo>
                  <a:cubicBezTo>
                    <a:pt x="731" y="684"/>
                    <a:pt x="901" y="651"/>
                    <a:pt x="1054" y="582"/>
                  </a:cubicBezTo>
                  <a:cubicBezTo>
                    <a:pt x="1096" y="561"/>
                    <a:pt x="1139" y="539"/>
                    <a:pt x="1171" y="507"/>
                  </a:cubicBezTo>
                  <a:cubicBezTo>
                    <a:pt x="1363" y="337"/>
                    <a:pt x="1214" y="50"/>
                    <a:pt x="990" y="17"/>
                  </a:cubicBezTo>
                  <a:cubicBezTo>
                    <a:pt x="930" y="6"/>
                    <a:pt x="868" y="1"/>
                    <a:pt x="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35"/>
            <p:cNvSpPr/>
            <p:nvPr/>
          </p:nvSpPr>
          <p:spPr>
            <a:xfrm>
              <a:off x="2196100" y="4649800"/>
              <a:ext cx="34075" cy="17125"/>
            </a:xfrm>
            <a:custGeom>
              <a:rect b="b" l="l" r="r" t="t"/>
              <a:pathLst>
                <a:path extrusionOk="0" h="685" w="1363">
                  <a:moveTo>
                    <a:pt x="557" y="1"/>
                  </a:moveTo>
                  <a:cubicBezTo>
                    <a:pt x="495" y="1"/>
                    <a:pt x="433" y="6"/>
                    <a:pt x="373" y="17"/>
                  </a:cubicBezTo>
                  <a:cubicBezTo>
                    <a:pt x="160" y="50"/>
                    <a:pt x="0" y="337"/>
                    <a:pt x="192" y="507"/>
                  </a:cubicBezTo>
                  <a:cubicBezTo>
                    <a:pt x="224" y="539"/>
                    <a:pt x="267" y="561"/>
                    <a:pt x="309" y="582"/>
                  </a:cubicBezTo>
                  <a:cubicBezTo>
                    <a:pt x="468" y="651"/>
                    <a:pt x="636" y="684"/>
                    <a:pt x="805" y="684"/>
                  </a:cubicBezTo>
                  <a:cubicBezTo>
                    <a:pt x="895" y="684"/>
                    <a:pt x="986" y="675"/>
                    <a:pt x="1075" y="656"/>
                  </a:cubicBezTo>
                  <a:cubicBezTo>
                    <a:pt x="1139" y="646"/>
                    <a:pt x="1213" y="625"/>
                    <a:pt x="1267" y="571"/>
                  </a:cubicBezTo>
                  <a:cubicBezTo>
                    <a:pt x="1320" y="528"/>
                    <a:pt x="1362" y="464"/>
                    <a:pt x="1352" y="390"/>
                  </a:cubicBezTo>
                  <a:cubicBezTo>
                    <a:pt x="1352" y="305"/>
                    <a:pt x="1277" y="241"/>
                    <a:pt x="1203" y="188"/>
                  </a:cubicBezTo>
                  <a:cubicBezTo>
                    <a:pt x="1011" y="71"/>
                    <a:pt x="781" y="1"/>
                    <a:pt x="5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35"/>
            <p:cNvSpPr/>
            <p:nvPr/>
          </p:nvSpPr>
          <p:spPr>
            <a:xfrm>
              <a:off x="2138100" y="4752675"/>
              <a:ext cx="39400" cy="22900"/>
            </a:xfrm>
            <a:custGeom>
              <a:rect b="b" l="l" r="r" t="t"/>
              <a:pathLst>
                <a:path extrusionOk="0" h="916" w="1576">
                  <a:moveTo>
                    <a:pt x="107" y="0"/>
                  </a:moveTo>
                  <a:cubicBezTo>
                    <a:pt x="107" y="0"/>
                    <a:pt x="0" y="713"/>
                    <a:pt x="629" y="894"/>
                  </a:cubicBezTo>
                  <a:cubicBezTo>
                    <a:pt x="683" y="909"/>
                    <a:pt x="736" y="915"/>
                    <a:pt x="786" y="915"/>
                  </a:cubicBezTo>
                  <a:cubicBezTo>
                    <a:pt x="1318" y="915"/>
                    <a:pt x="1575" y="159"/>
                    <a:pt x="1575" y="159"/>
                  </a:cubicBezTo>
                  <a:lnTo>
                    <a:pt x="10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35"/>
            <p:cNvSpPr/>
            <p:nvPr/>
          </p:nvSpPr>
          <p:spPr>
            <a:xfrm>
              <a:off x="2195825" y="4687225"/>
              <a:ext cx="21850" cy="22075"/>
            </a:xfrm>
            <a:custGeom>
              <a:rect b="b" l="l" r="r" t="t"/>
              <a:pathLst>
                <a:path extrusionOk="0" h="883" w="874">
                  <a:moveTo>
                    <a:pt x="437" y="0"/>
                  </a:moveTo>
                  <a:cubicBezTo>
                    <a:pt x="193" y="0"/>
                    <a:pt x="1" y="202"/>
                    <a:pt x="1" y="436"/>
                  </a:cubicBezTo>
                  <a:cubicBezTo>
                    <a:pt x="1" y="681"/>
                    <a:pt x="193" y="883"/>
                    <a:pt x="437" y="883"/>
                  </a:cubicBezTo>
                  <a:cubicBezTo>
                    <a:pt x="671" y="883"/>
                    <a:pt x="874" y="681"/>
                    <a:pt x="874" y="436"/>
                  </a:cubicBezTo>
                  <a:cubicBezTo>
                    <a:pt x="874" y="202"/>
                    <a:pt x="671" y="0"/>
                    <a:pt x="4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35"/>
            <p:cNvSpPr/>
            <p:nvPr/>
          </p:nvSpPr>
          <p:spPr>
            <a:xfrm>
              <a:off x="2091550" y="4689875"/>
              <a:ext cx="21825" cy="22100"/>
            </a:xfrm>
            <a:custGeom>
              <a:rect b="b" l="l" r="r" t="t"/>
              <a:pathLst>
                <a:path extrusionOk="0" h="884" w="873">
                  <a:moveTo>
                    <a:pt x="436" y="1"/>
                  </a:moveTo>
                  <a:cubicBezTo>
                    <a:pt x="192" y="1"/>
                    <a:pt x="0" y="202"/>
                    <a:pt x="0" y="436"/>
                  </a:cubicBezTo>
                  <a:cubicBezTo>
                    <a:pt x="0" y="682"/>
                    <a:pt x="192" y="883"/>
                    <a:pt x="436" y="883"/>
                  </a:cubicBezTo>
                  <a:cubicBezTo>
                    <a:pt x="681" y="883"/>
                    <a:pt x="873" y="682"/>
                    <a:pt x="873" y="436"/>
                  </a:cubicBezTo>
                  <a:cubicBezTo>
                    <a:pt x="873" y="202"/>
                    <a:pt x="681" y="1"/>
                    <a:pt x="4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35"/>
            <p:cNvSpPr/>
            <p:nvPr/>
          </p:nvSpPr>
          <p:spPr>
            <a:xfrm>
              <a:off x="2160725" y="4700950"/>
              <a:ext cx="16225" cy="47475"/>
            </a:xfrm>
            <a:custGeom>
              <a:rect b="b" l="l" r="r" t="t"/>
              <a:pathLst>
                <a:path extrusionOk="0" h="1899" w="649">
                  <a:moveTo>
                    <a:pt x="72" y="0"/>
                  </a:moveTo>
                  <a:cubicBezTo>
                    <a:pt x="65" y="0"/>
                    <a:pt x="59" y="2"/>
                    <a:pt x="53" y="5"/>
                  </a:cubicBezTo>
                  <a:cubicBezTo>
                    <a:pt x="22" y="15"/>
                    <a:pt x="10" y="47"/>
                    <a:pt x="22" y="68"/>
                  </a:cubicBezTo>
                  <a:lnTo>
                    <a:pt x="447" y="1015"/>
                  </a:lnTo>
                  <a:cubicBezTo>
                    <a:pt x="532" y="1207"/>
                    <a:pt x="479" y="1431"/>
                    <a:pt x="320" y="1568"/>
                  </a:cubicBezTo>
                  <a:lnTo>
                    <a:pt x="22" y="1814"/>
                  </a:lnTo>
                  <a:cubicBezTo>
                    <a:pt x="0" y="1824"/>
                    <a:pt x="0" y="1866"/>
                    <a:pt x="10" y="1888"/>
                  </a:cubicBezTo>
                  <a:cubicBezTo>
                    <a:pt x="22" y="1899"/>
                    <a:pt x="43" y="1899"/>
                    <a:pt x="53" y="1899"/>
                  </a:cubicBezTo>
                  <a:cubicBezTo>
                    <a:pt x="64" y="1899"/>
                    <a:pt x="74" y="1899"/>
                    <a:pt x="85" y="1888"/>
                  </a:cubicBezTo>
                  <a:lnTo>
                    <a:pt x="383" y="1643"/>
                  </a:lnTo>
                  <a:cubicBezTo>
                    <a:pt x="585" y="1483"/>
                    <a:pt x="649" y="1207"/>
                    <a:pt x="543" y="972"/>
                  </a:cubicBezTo>
                  <a:lnTo>
                    <a:pt x="117" y="26"/>
                  </a:lnTo>
                  <a:cubicBezTo>
                    <a:pt x="109" y="10"/>
                    <a:pt x="90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35"/>
            <p:cNvSpPr/>
            <p:nvPr/>
          </p:nvSpPr>
          <p:spPr>
            <a:xfrm>
              <a:off x="1940500" y="4692150"/>
              <a:ext cx="96525" cy="84275"/>
            </a:xfrm>
            <a:custGeom>
              <a:rect b="b" l="l" r="r" t="t"/>
              <a:pathLst>
                <a:path extrusionOk="0" h="3371" w="3861">
                  <a:moveTo>
                    <a:pt x="1456" y="1"/>
                  </a:moveTo>
                  <a:cubicBezTo>
                    <a:pt x="652" y="1"/>
                    <a:pt x="0" y="690"/>
                    <a:pt x="51" y="1506"/>
                  </a:cubicBezTo>
                  <a:cubicBezTo>
                    <a:pt x="104" y="2412"/>
                    <a:pt x="967" y="3371"/>
                    <a:pt x="1895" y="3371"/>
                  </a:cubicBezTo>
                  <a:cubicBezTo>
                    <a:pt x="2078" y="3371"/>
                    <a:pt x="2263" y="3333"/>
                    <a:pt x="2445" y="3251"/>
                  </a:cubicBezTo>
                  <a:cubicBezTo>
                    <a:pt x="3860" y="2613"/>
                    <a:pt x="3339" y="1324"/>
                    <a:pt x="3339" y="1324"/>
                  </a:cubicBezTo>
                  <a:cubicBezTo>
                    <a:pt x="3052" y="622"/>
                    <a:pt x="2318" y="59"/>
                    <a:pt x="1562" y="5"/>
                  </a:cubicBezTo>
                  <a:cubicBezTo>
                    <a:pt x="1526" y="2"/>
                    <a:pt x="1491" y="1"/>
                    <a:pt x="1456" y="1"/>
                  </a:cubicBezTo>
                  <a:close/>
                </a:path>
              </a:pathLst>
            </a:custGeom>
            <a:solidFill>
              <a:srgbClr val="D06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35"/>
            <p:cNvSpPr/>
            <p:nvPr/>
          </p:nvSpPr>
          <p:spPr>
            <a:xfrm>
              <a:off x="1952150" y="4702650"/>
              <a:ext cx="48700" cy="57475"/>
            </a:xfrm>
            <a:custGeom>
              <a:rect b="b" l="l" r="r" t="t"/>
              <a:pathLst>
                <a:path extrusionOk="0" h="2299" w="1948">
                  <a:moveTo>
                    <a:pt x="74" y="0"/>
                  </a:moveTo>
                  <a:cubicBezTo>
                    <a:pt x="43" y="0"/>
                    <a:pt x="10" y="22"/>
                    <a:pt x="10" y="53"/>
                  </a:cubicBezTo>
                  <a:cubicBezTo>
                    <a:pt x="0" y="85"/>
                    <a:pt x="21" y="117"/>
                    <a:pt x="53" y="128"/>
                  </a:cubicBezTo>
                  <a:cubicBezTo>
                    <a:pt x="255" y="160"/>
                    <a:pt x="457" y="277"/>
                    <a:pt x="691" y="458"/>
                  </a:cubicBezTo>
                  <a:cubicBezTo>
                    <a:pt x="1256" y="916"/>
                    <a:pt x="1660" y="1543"/>
                    <a:pt x="1830" y="2245"/>
                  </a:cubicBezTo>
                  <a:cubicBezTo>
                    <a:pt x="1830" y="2278"/>
                    <a:pt x="1862" y="2299"/>
                    <a:pt x="1883" y="2299"/>
                  </a:cubicBezTo>
                  <a:cubicBezTo>
                    <a:pt x="1894" y="2299"/>
                    <a:pt x="1894" y="2299"/>
                    <a:pt x="1894" y="2288"/>
                  </a:cubicBezTo>
                  <a:cubicBezTo>
                    <a:pt x="1937" y="2288"/>
                    <a:pt x="1947" y="2256"/>
                    <a:pt x="1947" y="2224"/>
                  </a:cubicBezTo>
                  <a:cubicBezTo>
                    <a:pt x="1767" y="1490"/>
                    <a:pt x="1351" y="830"/>
                    <a:pt x="776" y="362"/>
                  </a:cubicBezTo>
                  <a:cubicBezTo>
                    <a:pt x="521" y="160"/>
                    <a:pt x="298" y="53"/>
                    <a:pt x="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35"/>
            <p:cNvSpPr/>
            <p:nvPr/>
          </p:nvSpPr>
          <p:spPr>
            <a:xfrm>
              <a:off x="2025825" y="4668025"/>
              <a:ext cx="10950" cy="14150"/>
            </a:xfrm>
            <a:custGeom>
              <a:rect b="b" l="l" r="r" t="t"/>
              <a:pathLst>
                <a:path extrusionOk="0" h="566" w="438">
                  <a:moveTo>
                    <a:pt x="60" y="1"/>
                  </a:moveTo>
                  <a:cubicBezTo>
                    <a:pt x="50" y="1"/>
                    <a:pt x="41" y="4"/>
                    <a:pt x="33" y="12"/>
                  </a:cubicBezTo>
                  <a:cubicBezTo>
                    <a:pt x="11" y="23"/>
                    <a:pt x="0" y="66"/>
                    <a:pt x="11" y="87"/>
                  </a:cubicBezTo>
                  <a:lnTo>
                    <a:pt x="331" y="544"/>
                  </a:lnTo>
                  <a:cubicBezTo>
                    <a:pt x="341" y="566"/>
                    <a:pt x="362" y="566"/>
                    <a:pt x="373" y="566"/>
                  </a:cubicBezTo>
                  <a:lnTo>
                    <a:pt x="405" y="566"/>
                  </a:lnTo>
                  <a:cubicBezTo>
                    <a:pt x="426" y="544"/>
                    <a:pt x="437" y="513"/>
                    <a:pt x="416" y="491"/>
                  </a:cubicBezTo>
                  <a:lnTo>
                    <a:pt x="107" y="23"/>
                  </a:lnTo>
                  <a:cubicBezTo>
                    <a:pt x="94" y="10"/>
                    <a:pt x="76" y="1"/>
                    <a:pt x="60" y="1"/>
                  </a:cubicBezTo>
                  <a:close/>
                </a:path>
              </a:pathLst>
            </a:custGeom>
            <a:solidFill>
              <a:srgbClr val="FDE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35"/>
            <p:cNvSpPr/>
            <p:nvPr/>
          </p:nvSpPr>
          <p:spPr>
            <a:xfrm>
              <a:off x="1975800" y="4668050"/>
              <a:ext cx="168975" cy="89425"/>
            </a:xfrm>
            <a:custGeom>
              <a:rect b="b" l="l" r="r" t="t"/>
              <a:pathLst>
                <a:path extrusionOk="0" h="3577" w="6759">
                  <a:moveTo>
                    <a:pt x="2044" y="1"/>
                  </a:moveTo>
                  <a:lnTo>
                    <a:pt x="2034" y="11"/>
                  </a:lnTo>
                  <a:lnTo>
                    <a:pt x="2023" y="11"/>
                  </a:lnTo>
                  <a:lnTo>
                    <a:pt x="980" y="501"/>
                  </a:lnTo>
                  <a:lnTo>
                    <a:pt x="22" y="948"/>
                  </a:lnTo>
                  <a:lnTo>
                    <a:pt x="1" y="969"/>
                  </a:lnTo>
                  <a:cubicBezTo>
                    <a:pt x="33" y="980"/>
                    <a:pt x="97" y="990"/>
                    <a:pt x="150" y="1011"/>
                  </a:cubicBezTo>
                  <a:lnTo>
                    <a:pt x="214" y="980"/>
                  </a:lnTo>
                  <a:lnTo>
                    <a:pt x="980" y="618"/>
                  </a:lnTo>
                  <a:lnTo>
                    <a:pt x="2012" y="139"/>
                  </a:lnTo>
                  <a:lnTo>
                    <a:pt x="2044" y="118"/>
                  </a:lnTo>
                  <a:lnTo>
                    <a:pt x="2076" y="107"/>
                  </a:lnTo>
                  <a:lnTo>
                    <a:pt x="6269" y="107"/>
                  </a:lnTo>
                  <a:cubicBezTo>
                    <a:pt x="6376" y="107"/>
                    <a:pt x="6471" y="150"/>
                    <a:pt x="6546" y="224"/>
                  </a:cubicBezTo>
                  <a:cubicBezTo>
                    <a:pt x="6610" y="299"/>
                    <a:pt x="6652" y="394"/>
                    <a:pt x="6652" y="501"/>
                  </a:cubicBezTo>
                  <a:cubicBezTo>
                    <a:pt x="6610" y="1278"/>
                    <a:pt x="6546" y="2725"/>
                    <a:pt x="5716" y="3236"/>
                  </a:cubicBezTo>
                  <a:cubicBezTo>
                    <a:pt x="5460" y="3390"/>
                    <a:pt x="5096" y="3466"/>
                    <a:pt x="4721" y="3466"/>
                  </a:cubicBezTo>
                  <a:cubicBezTo>
                    <a:pt x="4268" y="3466"/>
                    <a:pt x="3800" y="3356"/>
                    <a:pt x="3491" y="3140"/>
                  </a:cubicBezTo>
                  <a:cubicBezTo>
                    <a:pt x="2992" y="2789"/>
                    <a:pt x="2864" y="2236"/>
                    <a:pt x="2725" y="1661"/>
                  </a:cubicBezTo>
                  <a:cubicBezTo>
                    <a:pt x="2704" y="1555"/>
                    <a:pt x="2672" y="1448"/>
                    <a:pt x="2651" y="1352"/>
                  </a:cubicBezTo>
                  <a:lnTo>
                    <a:pt x="2448" y="586"/>
                  </a:lnTo>
                  <a:lnTo>
                    <a:pt x="2427" y="501"/>
                  </a:lnTo>
                  <a:lnTo>
                    <a:pt x="2427" y="490"/>
                  </a:lnTo>
                  <a:cubicBezTo>
                    <a:pt x="2427" y="490"/>
                    <a:pt x="2427" y="486"/>
                    <a:pt x="2424" y="486"/>
                  </a:cubicBezTo>
                  <a:cubicBezTo>
                    <a:pt x="2423" y="486"/>
                    <a:pt x="2420" y="487"/>
                    <a:pt x="2417" y="490"/>
                  </a:cubicBezTo>
                  <a:lnTo>
                    <a:pt x="2417" y="479"/>
                  </a:lnTo>
                  <a:cubicBezTo>
                    <a:pt x="2406" y="469"/>
                    <a:pt x="2406" y="469"/>
                    <a:pt x="2396" y="469"/>
                  </a:cubicBezTo>
                  <a:cubicBezTo>
                    <a:pt x="2396" y="458"/>
                    <a:pt x="2385" y="458"/>
                    <a:pt x="2374" y="458"/>
                  </a:cubicBezTo>
                  <a:cubicBezTo>
                    <a:pt x="2374" y="458"/>
                    <a:pt x="2363" y="458"/>
                    <a:pt x="2353" y="469"/>
                  </a:cubicBezTo>
                  <a:lnTo>
                    <a:pt x="2299" y="490"/>
                  </a:lnTo>
                  <a:lnTo>
                    <a:pt x="2183" y="554"/>
                  </a:lnTo>
                  <a:lnTo>
                    <a:pt x="1938" y="671"/>
                  </a:lnTo>
                  <a:lnTo>
                    <a:pt x="959" y="1129"/>
                  </a:lnTo>
                  <a:lnTo>
                    <a:pt x="873" y="1172"/>
                  </a:lnTo>
                  <a:lnTo>
                    <a:pt x="650" y="1278"/>
                  </a:lnTo>
                  <a:lnTo>
                    <a:pt x="650" y="1288"/>
                  </a:lnTo>
                  <a:cubicBezTo>
                    <a:pt x="650" y="1288"/>
                    <a:pt x="661" y="1288"/>
                    <a:pt x="672" y="1299"/>
                  </a:cubicBezTo>
                  <a:cubicBezTo>
                    <a:pt x="693" y="1309"/>
                    <a:pt x="724" y="1331"/>
                    <a:pt x="746" y="1363"/>
                  </a:cubicBezTo>
                  <a:lnTo>
                    <a:pt x="959" y="1257"/>
                  </a:lnTo>
                  <a:lnTo>
                    <a:pt x="991" y="1246"/>
                  </a:lnTo>
                  <a:lnTo>
                    <a:pt x="1916" y="799"/>
                  </a:lnTo>
                  <a:lnTo>
                    <a:pt x="1927" y="788"/>
                  </a:lnTo>
                  <a:lnTo>
                    <a:pt x="2034" y="746"/>
                  </a:lnTo>
                  <a:lnTo>
                    <a:pt x="2278" y="618"/>
                  </a:lnTo>
                  <a:lnTo>
                    <a:pt x="2342" y="597"/>
                  </a:lnTo>
                  <a:lnTo>
                    <a:pt x="2342" y="607"/>
                  </a:lnTo>
                  <a:lnTo>
                    <a:pt x="2545" y="1373"/>
                  </a:lnTo>
                  <a:cubicBezTo>
                    <a:pt x="2576" y="1480"/>
                    <a:pt x="2597" y="1586"/>
                    <a:pt x="2619" y="1682"/>
                  </a:cubicBezTo>
                  <a:cubicBezTo>
                    <a:pt x="2757" y="2257"/>
                    <a:pt x="2895" y="2853"/>
                    <a:pt x="3427" y="3225"/>
                  </a:cubicBezTo>
                  <a:cubicBezTo>
                    <a:pt x="3758" y="3459"/>
                    <a:pt x="4247" y="3577"/>
                    <a:pt x="4716" y="3577"/>
                  </a:cubicBezTo>
                  <a:cubicBezTo>
                    <a:pt x="5109" y="3577"/>
                    <a:pt x="5503" y="3491"/>
                    <a:pt x="5780" y="3331"/>
                  </a:cubicBezTo>
                  <a:cubicBezTo>
                    <a:pt x="6514" y="2874"/>
                    <a:pt x="6684" y="1746"/>
                    <a:pt x="6737" y="937"/>
                  </a:cubicBezTo>
                  <a:lnTo>
                    <a:pt x="6737" y="926"/>
                  </a:lnTo>
                  <a:lnTo>
                    <a:pt x="6737" y="810"/>
                  </a:lnTo>
                  <a:cubicBezTo>
                    <a:pt x="6748" y="703"/>
                    <a:pt x="6748" y="597"/>
                    <a:pt x="6759" y="512"/>
                  </a:cubicBezTo>
                  <a:cubicBezTo>
                    <a:pt x="6759" y="373"/>
                    <a:pt x="6716" y="245"/>
                    <a:pt x="6620" y="150"/>
                  </a:cubicBezTo>
                  <a:cubicBezTo>
                    <a:pt x="6525" y="54"/>
                    <a:pt x="6407" y="1"/>
                    <a:pt x="62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35"/>
            <p:cNvSpPr/>
            <p:nvPr/>
          </p:nvSpPr>
          <p:spPr>
            <a:xfrm>
              <a:off x="2172425" y="4669650"/>
              <a:ext cx="92875" cy="91275"/>
            </a:xfrm>
            <a:custGeom>
              <a:rect b="b" l="l" r="r" t="t"/>
              <a:pathLst>
                <a:path extrusionOk="0" h="3651" w="3715">
                  <a:moveTo>
                    <a:pt x="3214" y="107"/>
                  </a:moveTo>
                  <a:cubicBezTo>
                    <a:pt x="3416" y="107"/>
                    <a:pt x="3586" y="266"/>
                    <a:pt x="3586" y="479"/>
                  </a:cubicBezTo>
                  <a:cubicBezTo>
                    <a:pt x="3608" y="1235"/>
                    <a:pt x="3534" y="2608"/>
                    <a:pt x="2852" y="3236"/>
                  </a:cubicBezTo>
                  <a:cubicBezTo>
                    <a:pt x="2799" y="3289"/>
                    <a:pt x="2735" y="3331"/>
                    <a:pt x="2671" y="3374"/>
                  </a:cubicBezTo>
                  <a:cubicBezTo>
                    <a:pt x="2481" y="3487"/>
                    <a:pt x="2269" y="3543"/>
                    <a:pt x="2031" y="3543"/>
                  </a:cubicBezTo>
                  <a:cubicBezTo>
                    <a:pt x="1976" y="3543"/>
                    <a:pt x="1920" y="3540"/>
                    <a:pt x="1862" y="3534"/>
                  </a:cubicBezTo>
                  <a:cubicBezTo>
                    <a:pt x="245" y="3364"/>
                    <a:pt x="107" y="1342"/>
                    <a:pt x="117" y="479"/>
                  </a:cubicBezTo>
                  <a:cubicBezTo>
                    <a:pt x="117" y="277"/>
                    <a:pt x="287" y="107"/>
                    <a:pt x="490" y="107"/>
                  </a:cubicBezTo>
                  <a:close/>
                  <a:moveTo>
                    <a:pt x="490" y="1"/>
                  </a:moveTo>
                  <a:cubicBezTo>
                    <a:pt x="224" y="1"/>
                    <a:pt x="11" y="214"/>
                    <a:pt x="11" y="479"/>
                  </a:cubicBezTo>
                  <a:cubicBezTo>
                    <a:pt x="0" y="543"/>
                    <a:pt x="0" y="618"/>
                    <a:pt x="11" y="692"/>
                  </a:cubicBezTo>
                  <a:lnTo>
                    <a:pt x="11" y="852"/>
                  </a:lnTo>
                  <a:cubicBezTo>
                    <a:pt x="53" y="1852"/>
                    <a:pt x="351" y="3491"/>
                    <a:pt x="1852" y="3640"/>
                  </a:cubicBezTo>
                  <a:cubicBezTo>
                    <a:pt x="1905" y="3651"/>
                    <a:pt x="1969" y="3651"/>
                    <a:pt x="2033" y="3651"/>
                  </a:cubicBezTo>
                  <a:cubicBezTo>
                    <a:pt x="2267" y="3651"/>
                    <a:pt x="2480" y="3608"/>
                    <a:pt x="2671" y="3502"/>
                  </a:cubicBezTo>
                  <a:cubicBezTo>
                    <a:pt x="2756" y="3449"/>
                    <a:pt x="2852" y="3385"/>
                    <a:pt x="2927" y="3310"/>
                  </a:cubicBezTo>
                  <a:cubicBezTo>
                    <a:pt x="3640" y="2661"/>
                    <a:pt x="3714" y="1257"/>
                    <a:pt x="3704" y="469"/>
                  </a:cubicBezTo>
                  <a:cubicBezTo>
                    <a:pt x="3693" y="203"/>
                    <a:pt x="3480" y="1"/>
                    <a:pt x="321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35"/>
            <p:cNvSpPr/>
            <p:nvPr/>
          </p:nvSpPr>
          <p:spPr>
            <a:xfrm>
              <a:off x="2141825" y="4683625"/>
              <a:ext cx="33275" cy="7875"/>
            </a:xfrm>
            <a:custGeom>
              <a:rect b="b" l="l" r="r" t="t"/>
              <a:pathLst>
                <a:path extrusionOk="0" h="315" w="1331">
                  <a:moveTo>
                    <a:pt x="778" y="1"/>
                  </a:moveTo>
                  <a:cubicBezTo>
                    <a:pt x="745" y="1"/>
                    <a:pt x="713" y="3"/>
                    <a:pt x="681" y="5"/>
                  </a:cubicBezTo>
                  <a:cubicBezTo>
                    <a:pt x="458" y="38"/>
                    <a:pt x="234" y="102"/>
                    <a:pt x="33" y="218"/>
                  </a:cubicBezTo>
                  <a:cubicBezTo>
                    <a:pt x="11" y="229"/>
                    <a:pt x="0" y="261"/>
                    <a:pt x="11" y="293"/>
                  </a:cubicBezTo>
                  <a:cubicBezTo>
                    <a:pt x="22" y="303"/>
                    <a:pt x="43" y="314"/>
                    <a:pt x="64" y="314"/>
                  </a:cubicBezTo>
                  <a:lnTo>
                    <a:pt x="85" y="314"/>
                  </a:lnTo>
                  <a:cubicBezTo>
                    <a:pt x="277" y="208"/>
                    <a:pt x="490" y="133"/>
                    <a:pt x="692" y="112"/>
                  </a:cubicBezTo>
                  <a:cubicBezTo>
                    <a:pt x="721" y="109"/>
                    <a:pt x="750" y="107"/>
                    <a:pt x="780" y="107"/>
                  </a:cubicBezTo>
                  <a:cubicBezTo>
                    <a:pt x="960" y="107"/>
                    <a:pt x="1151" y="164"/>
                    <a:pt x="1224" y="282"/>
                  </a:cubicBezTo>
                  <a:cubicBezTo>
                    <a:pt x="1232" y="298"/>
                    <a:pt x="1251" y="308"/>
                    <a:pt x="1273" y="308"/>
                  </a:cubicBezTo>
                  <a:cubicBezTo>
                    <a:pt x="1282" y="308"/>
                    <a:pt x="1290" y="306"/>
                    <a:pt x="1299" y="303"/>
                  </a:cubicBezTo>
                  <a:cubicBezTo>
                    <a:pt x="1320" y="282"/>
                    <a:pt x="1331" y="251"/>
                    <a:pt x="1310" y="229"/>
                  </a:cubicBezTo>
                  <a:cubicBezTo>
                    <a:pt x="1218" y="63"/>
                    <a:pt x="990" y="1"/>
                    <a:pt x="77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35"/>
            <p:cNvSpPr/>
            <p:nvPr/>
          </p:nvSpPr>
          <p:spPr>
            <a:xfrm>
              <a:off x="1942825" y="4513750"/>
              <a:ext cx="174000" cy="215250"/>
            </a:xfrm>
            <a:custGeom>
              <a:rect b="b" l="l" r="r" t="t"/>
              <a:pathLst>
                <a:path extrusionOk="0" h="8610" w="6960">
                  <a:moveTo>
                    <a:pt x="5215" y="1"/>
                  </a:moveTo>
                  <a:cubicBezTo>
                    <a:pt x="5215" y="1"/>
                    <a:pt x="1341" y="235"/>
                    <a:pt x="671" y="2416"/>
                  </a:cubicBezTo>
                  <a:cubicBezTo>
                    <a:pt x="0" y="4608"/>
                    <a:pt x="234" y="7769"/>
                    <a:pt x="234" y="7769"/>
                  </a:cubicBezTo>
                  <a:cubicBezTo>
                    <a:pt x="234" y="7769"/>
                    <a:pt x="464" y="7265"/>
                    <a:pt x="1199" y="7265"/>
                  </a:cubicBezTo>
                  <a:cubicBezTo>
                    <a:pt x="1270" y="7265"/>
                    <a:pt x="1345" y="7269"/>
                    <a:pt x="1426" y="7280"/>
                  </a:cubicBezTo>
                  <a:cubicBezTo>
                    <a:pt x="2352" y="7396"/>
                    <a:pt x="2724" y="8609"/>
                    <a:pt x="2724" y="8609"/>
                  </a:cubicBezTo>
                  <a:cubicBezTo>
                    <a:pt x="2724" y="8609"/>
                    <a:pt x="3012" y="8460"/>
                    <a:pt x="3257" y="6843"/>
                  </a:cubicBezTo>
                  <a:cubicBezTo>
                    <a:pt x="3502" y="5215"/>
                    <a:pt x="3597" y="4172"/>
                    <a:pt x="3597" y="4172"/>
                  </a:cubicBezTo>
                  <a:cubicBezTo>
                    <a:pt x="3597" y="4172"/>
                    <a:pt x="3779" y="4200"/>
                    <a:pt x="4050" y="4200"/>
                  </a:cubicBezTo>
                  <a:cubicBezTo>
                    <a:pt x="4675" y="4200"/>
                    <a:pt x="5771" y="4055"/>
                    <a:pt x="6194" y="3097"/>
                  </a:cubicBezTo>
                  <a:cubicBezTo>
                    <a:pt x="6790" y="1714"/>
                    <a:pt x="6960" y="1171"/>
                    <a:pt x="6960" y="1171"/>
                  </a:cubicBezTo>
                  <a:lnTo>
                    <a:pt x="521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35"/>
            <p:cNvSpPr/>
            <p:nvPr/>
          </p:nvSpPr>
          <p:spPr>
            <a:xfrm>
              <a:off x="2047925" y="4495525"/>
              <a:ext cx="229075" cy="124675"/>
            </a:xfrm>
            <a:custGeom>
              <a:rect b="b" l="l" r="r" t="t"/>
              <a:pathLst>
                <a:path extrusionOk="0" h="4987" w="9163">
                  <a:moveTo>
                    <a:pt x="3361" y="0"/>
                  </a:moveTo>
                  <a:cubicBezTo>
                    <a:pt x="1398" y="0"/>
                    <a:pt x="0" y="900"/>
                    <a:pt x="0" y="900"/>
                  </a:cubicBezTo>
                  <a:lnTo>
                    <a:pt x="2352" y="2187"/>
                  </a:lnTo>
                  <a:cubicBezTo>
                    <a:pt x="2352" y="2187"/>
                    <a:pt x="3533" y="3220"/>
                    <a:pt x="3661" y="4986"/>
                  </a:cubicBezTo>
                  <a:lnTo>
                    <a:pt x="9162" y="4986"/>
                  </a:lnTo>
                  <a:cubicBezTo>
                    <a:pt x="9162" y="4986"/>
                    <a:pt x="8758" y="1655"/>
                    <a:pt x="5683" y="442"/>
                  </a:cubicBezTo>
                  <a:cubicBezTo>
                    <a:pt x="4861" y="119"/>
                    <a:pt x="4074" y="0"/>
                    <a:pt x="3361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35"/>
            <p:cNvSpPr/>
            <p:nvPr/>
          </p:nvSpPr>
          <p:spPr>
            <a:xfrm>
              <a:off x="1803400" y="4830600"/>
              <a:ext cx="631900" cy="601250"/>
            </a:xfrm>
            <a:custGeom>
              <a:rect b="b" l="l" r="r" t="t"/>
              <a:pathLst>
                <a:path extrusionOk="0" h="24050" w="25276">
                  <a:moveTo>
                    <a:pt x="8216" y="1"/>
                  </a:moveTo>
                  <a:lnTo>
                    <a:pt x="7674" y="1469"/>
                  </a:lnTo>
                  <a:lnTo>
                    <a:pt x="7642" y="1533"/>
                  </a:lnTo>
                  <a:cubicBezTo>
                    <a:pt x="7568" y="1565"/>
                    <a:pt x="7429" y="1597"/>
                    <a:pt x="7344" y="1672"/>
                  </a:cubicBezTo>
                  <a:cubicBezTo>
                    <a:pt x="6407" y="2576"/>
                    <a:pt x="5598" y="4864"/>
                    <a:pt x="4705" y="6078"/>
                  </a:cubicBezTo>
                  <a:cubicBezTo>
                    <a:pt x="3513" y="7705"/>
                    <a:pt x="1916" y="8866"/>
                    <a:pt x="1320" y="10909"/>
                  </a:cubicBezTo>
                  <a:cubicBezTo>
                    <a:pt x="1" y="14388"/>
                    <a:pt x="150" y="21721"/>
                    <a:pt x="2746" y="23998"/>
                  </a:cubicBezTo>
                  <a:cubicBezTo>
                    <a:pt x="2762" y="24033"/>
                    <a:pt x="2783" y="24050"/>
                    <a:pt x="2808" y="24050"/>
                  </a:cubicBezTo>
                  <a:cubicBezTo>
                    <a:pt x="3211" y="24050"/>
                    <a:pt x="4724" y="19749"/>
                    <a:pt x="4941" y="19749"/>
                  </a:cubicBezTo>
                  <a:cubicBezTo>
                    <a:pt x="4944" y="19749"/>
                    <a:pt x="4947" y="19750"/>
                    <a:pt x="4950" y="19752"/>
                  </a:cubicBezTo>
                  <a:lnTo>
                    <a:pt x="18475" y="20688"/>
                  </a:lnTo>
                  <a:cubicBezTo>
                    <a:pt x="20309" y="22596"/>
                    <a:pt x="20369" y="23705"/>
                    <a:pt x="20871" y="23705"/>
                  </a:cubicBezTo>
                  <a:cubicBezTo>
                    <a:pt x="21249" y="23705"/>
                    <a:pt x="21878" y="23078"/>
                    <a:pt x="23701" y="21689"/>
                  </a:cubicBezTo>
                  <a:cubicBezTo>
                    <a:pt x="25276" y="20220"/>
                    <a:pt x="23945" y="15762"/>
                    <a:pt x="23232" y="13601"/>
                  </a:cubicBezTo>
                  <a:cubicBezTo>
                    <a:pt x="21710" y="9313"/>
                    <a:pt x="18709" y="4907"/>
                    <a:pt x="15304" y="2055"/>
                  </a:cubicBezTo>
                  <a:cubicBezTo>
                    <a:pt x="15294" y="2012"/>
                    <a:pt x="14527" y="672"/>
                    <a:pt x="14506" y="639"/>
                  </a:cubicBezTo>
                  <a:cubicBezTo>
                    <a:pt x="14091" y="1320"/>
                    <a:pt x="13197" y="2789"/>
                    <a:pt x="12771" y="3491"/>
                  </a:cubicBezTo>
                  <a:lnTo>
                    <a:pt x="12707" y="3598"/>
                  </a:lnTo>
                  <a:cubicBezTo>
                    <a:pt x="12601" y="3512"/>
                    <a:pt x="8334" y="97"/>
                    <a:pt x="821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35"/>
            <p:cNvSpPr/>
            <p:nvPr/>
          </p:nvSpPr>
          <p:spPr>
            <a:xfrm>
              <a:off x="1662925" y="4871050"/>
              <a:ext cx="850325" cy="566700"/>
            </a:xfrm>
            <a:custGeom>
              <a:rect b="b" l="l" r="r" t="t"/>
              <a:pathLst>
                <a:path extrusionOk="0" h="22668" w="34013">
                  <a:moveTo>
                    <a:pt x="13101" y="0"/>
                  </a:moveTo>
                  <a:cubicBezTo>
                    <a:pt x="13069" y="22"/>
                    <a:pt x="13016" y="33"/>
                    <a:pt x="12963" y="54"/>
                  </a:cubicBezTo>
                  <a:cubicBezTo>
                    <a:pt x="12442" y="224"/>
                    <a:pt x="11314" y="607"/>
                    <a:pt x="10068" y="1128"/>
                  </a:cubicBezTo>
                  <a:cubicBezTo>
                    <a:pt x="10047" y="1139"/>
                    <a:pt x="10026" y="1150"/>
                    <a:pt x="10015" y="1150"/>
                  </a:cubicBezTo>
                  <a:cubicBezTo>
                    <a:pt x="9962" y="1171"/>
                    <a:pt x="9919" y="1192"/>
                    <a:pt x="9866" y="1213"/>
                  </a:cubicBezTo>
                  <a:cubicBezTo>
                    <a:pt x="9855" y="1224"/>
                    <a:pt x="9834" y="1235"/>
                    <a:pt x="9813" y="1235"/>
                  </a:cubicBezTo>
                  <a:cubicBezTo>
                    <a:pt x="8334" y="1873"/>
                    <a:pt x="6727" y="2672"/>
                    <a:pt x="5790" y="3523"/>
                  </a:cubicBezTo>
                  <a:cubicBezTo>
                    <a:pt x="3364" y="5704"/>
                    <a:pt x="1" y="13175"/>
                    <a:pt x="863" y="18975"/>
                  </a:cubicBezTo>
                  <a:cubicBezTo>
                    <a:pt x="1140" y="20816"/>
                    <a:pt x="1800" y="21955"/>
                    <a:pt x="2576" y="22667"/>
                  </a:cubicBezTo>
                  <a:lnTo>
                    <a:pt x="32682" y="22667"/>
                  </a:lnTo>
                  <a:cubicBezTo>
                    <a:pt x="34012" y="19379"/>
                    <a:pt x="31895" y="9259"/>
                    <a:pt x="29575" y="5789"/>
                  </a:cubicBezTo>
                  <a:cubicBezTo>
                    <a:pt x="29064" y="5023"/>
                    <a:pt x="28415" y="4353"/>
                    <a:pt x="27702" y="3767"/>
                  </a:cubicBezTo>
                  <a:cubicBezTo>
                    <a:pt x="27201" y="3363"/>
                    <a:pt x="26659" y="2991"/>
                    <a:pt x="26127" y="2672"/>
                  </a:cubicBezTo>
                  <a:cubicBezTo>
                    <a:pt x="25350" y="2204"/>
                    <a:pt x="24562" y="1809"/>
                    <a:pt x="23839" y="1501"/>
                  </a:cubicBezTo>
                  <a:cubicBezTo>
                    <a:pt x="23828" y="1490"/>
                    <a:pt x="23817" y="1490"/>
                    <a:pt x="23796" y="1480"/>
                  </a:cubicBezTo>
                  <a:cubicBezTo>
                    <a:pt x="23754" y="1459"/>
                    <a:pt x="23701" y="1437"/>
                    <a:pt x="23647" y="1416"/>
                  </a:cubicBezTo>
                  <a:cubicBezTo>
                    <a:pt x="23637" y="1416"/>
                    <a:pt x="23616" y="1405"/>
                    <a:pt x="23605" y="1405"/>
                  </a:cubicBezTo>
                  <a:cubicBezTo>
                    <a:pt x="22488" y="926"/>
                    <a:pt x="21572" y="650"/>
                    <a:pt x="21157" y="532"/>
                  </a:cubicBezTo>
                  <a:cubicBezTo>
                    <a:pt x="21114" y="522"/>
                    <a:pt x="21072" y="511"/>
                    <a:pt x="21040" y="501"/>
                  </a:cubicBezTo>
                  <a:cubicBezTo>
                    <a:pt x="21008" y="490"/>
                    <a:pt x="20987" y="490"/>
                    <a:pt x="20965" y="480"/>
                  </a:cubicBezTo>
                  <a:lnTo>
                    <a:pt x="20466" y="5385"/>
                  </a:lnTo>
                  <a:lnTo>
                    <a:pt x="19582" y="14175"/>
                  </a:lnTo>
                  <a:lnTo>
                    <a:pt x="19582" y="14186"/>
                  </a:lnTo>
                  <a:cubicBezTo>
                    <a:pt x="19550" y="14324"/>
                    <a:pt x="19071" y="16315"/>
                    <a:pt x="18965" y="16698"/>
                  </a:cubicBezTo>
                  <a:cubicBezTo>
                    <a:pt x="18954" y="16719"/>
                    <a:pt x="18954" y="16740"/>
                    <a:pt x="18943" y="16751"/>
                  </a:cubicBezTo>
                  <a:lnTo>
                    <a:pt x="18933" y="16751"/>
                  </a:lnTo>
                  <a:cubicBezTo>
                    <a:pt x="18827" y="16240"/>
                    <a:pt x="18678" y="15580"/>
                    <a:pt x="18475" y="14803"/>
                  </a:cubicBezTo>
                  <a:cubicBezTo>
                    <a:pt x="18444" y="14676"/>
                    <a:pt x="18411" y="14548"/>
                    <a:pt x="18369" y="14409"/>
                  </a:cubicBezTo>
                  <a:cubicBezTo>
                    <a:pt x="17912" y="12739"/>
                    <a:pt x="17231" y="10525"/>
                    <a:pt x="16188" y="7854"/>
                  </a:cubicBezTo>
                  <a:cubicBezTo>
                    <a:pt x="14230" y="2788"/>
                    <a:pt x="13388" y="692"/>
                    <a:pt x="131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35"/>
            <p:cNvSpPr/>
            <p:nvPr/>
          </p:nvSpPr>
          <p:spPr>
            <a:xfrm>
              <a:off x="1802350" y="4969800"/>
              <a:ext cx="227225" cy="271650"/>
            </a:xfrm>
            <a:custGeom>
              <a:rect b="b" l="l" r="r" t="t"/>
              <a:pathLst>
                <a:path extrusionOk="0" h="10866" w="9089">
                  <a:moveTo>
                    <a:pt x="2616" y="1"/>
                  </a:moveTo>
                  <a:cubicBezTo>
                    <a:pt x="2599" y="1"/>
                    <a:pt x="2582" y="3"/>
                    <a:pt x="2565" y="9"/>
                  </a:cubicBezTo>
                  <a:cubicBezTo>
                    <a:pt x="2374" y="73"/>
                    <a:pt x="2204" y="126"/>
                    <a:pt x="2044" y="169"/>
                  </a:cubicBezTo>
                  <a:cubicBezTo>
                    <a:pt x="1906" y="201"/>
                    <a:pt x="1554" y="318"/>
                    <a:pt x="1182" y="456"/>
                  </a:cubicBezTo>
                  <a:cubicBezTo>
                    <a:pt x="1076" y="488"/>
                    <a:pt x="1022" y="595"/>
                    <a:pt x="1054" y="701"/>
                  </a:cubicBezTo>
                  <a:cubicBezTo>
                    <a:pt x="1192" y="1116"/>
                    <a:pt x="1511" y="2116"/>
                    <a:pt x="1544" y="2212"/>
                  </a:cubicBezTo>
                  <a:cubicBezTo>
                    <a:pt x="1767" y="2946"/>
                    <a:pt x="1927" y="3712"/>
                    <a:pt x="1799" y="4468"/>
                  </a:cubicBezTo>
                  <a:cubicBezTo>
                    <a:pt x="1565" y="5767"/>
                    <a:pt x="1150" y="7555"/>
                    <a:pt x="480" y="8491"/>
                  </a:cubicBezTo>
                  <a:cubicBezTo>
                    <a:pt x="394" y="8619"/>
                    <a:pt x="309" y="8735"/>
                    <a:pt x="234" y="8842"/>
                  </a:cubicBezTo>
                  <a:cubicBezTo>
                    <a:pt x="0" y="9204"/>
                    <a:pt x="22" y="9672"/>
                    <a:pt x="288" y="10002"/>
                  </a:cubicBezTo>
                  <a:lnTo>
                    <a:pt x="692" y="10502"/>
                  </a:lnTo>
                  <a:cubicBezTo>
                    <a:pt x="883" y="10740"/>
                    <a:pt x="1168" y="10866"/>
                    <a:pt x="1459" y="10866"/>
                  </a:cubicBezTo>
                  <a:cubicBezTo>
                    <a:pt x="1559" y="10866"/>
                    <a:pt x="1659" y="10851"/>
                    <a:pt x="1757" y="10821"/>
                  </a:cubicBezTo>
                  <a:cubicBezTo>
                    <a:pt x="2800" y="10481"/>
                    <a:pt x="4268" y="9970"/>
                    <a:pt x="4843" y="9768"/>
                  </a:cubicBezTo>
                  <a:cubicBezTo>
                    <a:pt x="4843" y="9768"/>
                    <a:pt x="7056" y="9108"/>
                    <a:pt x="8365" y="8671"/>
                  </a:cubicBezTo>
                  <a:cubicBezTo>
                    <a:pt x="8812" y="8522"/>
                    <a:pt x="9088" y="8076"/>
                    <a:pt x="9025" y="7618"/>
                  </a:cubicBezTo>
                  <a:lnTo>
                    <a:pt x="8961" y="7139"/>
                  </a:lnTo>
                  <a:cubicBezTo>
                    <a:pt x="8908" y="6788"/>
                    <a:pt x="8684" y="6490"/>
                    <a:pt x="8355" y="6363"/>
                  </a:cubicBezTo>
                  <a:cubicBezTo>
                    <a:pt x="8163" y="6288"/>
                    <a:pt x="7950" y="6203"/>
                    <a:pt x="7705" y="6096"/>
                  </a:cubicBezTo>
                  <a:cubicBezTo>
                    <a:pt x="6641" y="5660"/>
                    <a:pt x="5375" y="4542"/>
                    <a:pt x="4427" y="3627"/>
                  </a:cubicBezTo>
                  <a:cubicBezTo>
                    <a:pt x="3470" y="2702"/>
                    <a:pt x="3204" y="1350"/>
                    <a:pt x="2800" y="137"/>
                  </a:cubicBezTo>
                  <a:cubicBezTo>
                    <a:pt x="2773" y="58"/>
                    <a:pt x="2696" y="1"/>
                    <a:pt x="26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2" name="Google Shape;612;p35"/>
            <p:cNvSpPr/>
            <p:nvPr/>
          </p:nvSpPr>
          <p:spPr>
            <a:xfrm>
              <a:off x="1829750" y="4970700"/>
              <a:ext cx="40200" cy="17175"/>
            </a:xfrm>
            <a:custGeom>
              <a:rect b="b" l="l" r="r" t="t"/>
              <a:pathLst>
                <a:path extrusionOk="0" h="687" w="1608">
                  <a:moveTo>
                    <a:pt x="1557" y="1"/>
                  </a:moveTo>
                  <a:cubicBezTo>
                    <a:pt x="1539" y="1"/>
                    <a:pt x="1519" y="11"/>
                    <a:pt x="1512" y="27"/>
                  </a:cubicBezTo>
                  <a:cubicBezTo>
                    <a:pt x="1437" y="154"/>
                    <a:pt x="1309" y="271"/>
                    <a:pt x="1139" y="356"/>
                  </a:cubicBezTo>
                  <a:cubicBezTo>
                    <a:pt x="990" y="431"/>
                    <a:pt x="820" y="484"/>
                    <a:pt x="661" y="526"/>
                  </a:cubicBezTo>
                  <a:cubicBezTo>
                    <a:pt x="552" y="557"/>
                    <a:pt x="433" y="584"/>
                    <a:pt x="319" y="584"/>
                  </a:cubicBezTo>
                  <a:cubicBezTo>
                    <a:pt x="232" y="584"/>
                    <a:pt x="149" y="568"/>
                    <a:pt x="75" y="526"/>
                  </a:cubicBezTo>
                  <a:cubicBezTo>
                    <a:pt x="69" y="524"/>
                    <a:pt x="63" y="522"/>
                    <a:pt x="56" y="522"/>
                  </a:cubicBezTo>
                  <a:cubicBezTo>
                    <a:pt x="38" y="522"/>
                    <a:pt x="19" y="532"/>
                    <a:pt x="11" y="548"/>
                  </a:cubicBezTo>
                  <a:cubicBezTo>
                    <a:pt x="1" y="569"/>
                    <a:pt x="11" y="601"/>
                    <a:pt x="32" y="612"/>
                  </a:cubicBezTo>
                  <a:cubicBezTo>
                    <a:pt x="117" y="665"/>
                    <a:pt x="214" y="686"/>
                    <a:pt x="309" y="686"/>
                  </a:cubicBezTo>
                  <a:cubicBezTo>
                    <a:pt x="437" y="686"/>
                    <a:pt x="564" y="654"/>
                    <a:pt x="682" y="623"/>
                  </a:cubicBezTo>
                  <a:cubicBezTo>
                    <a:pt x="852" y="580"/>
                    <a:pt x="1022" y="526"/>
                    <a:pt x="1182" y="441"/>
                  </a:cubicBezTo>
                  <a:cubicBezTo>
                    <a:pt x="1363" y="346"/>
                    <a:pt x="1512" y="218"/>
                    <a:pt x="1597" y="69"/>
                  </a:cubicBezTo>
                  <a:cubicBezTo>
                    <a:pt x="1607" y="48"/>
                    <a:pt x="1597" y="16"/>
                    <a:pt x="1576" y="5"/>
                  </a:cubicBezTo>
                  <a:cubicBezTo>
                    <a:pt x="1570" y="2"/>
                    <a:pt x="1564" y="1"/>
                    <a:pt x="155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3" name="Google Shape;613;p35"/>
            <p:cNvSpPr/>
            <p:nvPr/>
          </p:nvSpPr>
          <p:spPr>
            <a:xfrm>
              <a:off x="1817525" y="5059400"/>
              <a:ext cx="193700" cy="171950"/>
            </a:xfrm>
            <a:custGeom>
              <a:rect b="b" l="l" r="r" t="t"/>
              <a:pathLst>
                <a:path extrusionOk="0" h="6878" w="7748">
                  <a:moveTo>
                    <a:pt x="3097" y="1"/>
                  </a:moveTo>
                  <a:lnTo>
                    <a:pt x="1618" y="511"/>
                  </a:lnTo>
                  <a:cubicBezTo>
                    <a:pt x="1905" y="2427"/>
                    <a:pt x="862" y="4268"/>
                    <a:pt x="245" y="5162"/>
                  </a:cubicBezTo>
                  <a:cubicBezTo>
                    <a:pt x="0" y="5513"/>
                    <a:pt x="22" y="5981"/>
                    <a:pt x="287" y="6312"/>
                  </a:cubicBezTo>
                  <a:lnTo>
                    <a:pt x="447" y="6513"/>
                  </a:lnTo>
                  <a:cubicBezTo>
                    <a:pt x="634" y="6747"/>
                    <a:pt x="917" y="6878"/>
                    <a:pt x="1205" y="6878"/>
                  </a:cubicBezTo>
                  <a:cubicBezTo>
                    <a:pt x="1311" y="6878"/>
                    <a:pt x="1418" y="6860"/>
                    <a:pt x="1522" y="6823"/>
                  </a:cubicBezTo>
                  <a:lnTo>
                    <a:pt x="7066" y="4896"/>
                  </a:lnTo>
                  <a:cubicBezTo>
                    <a:pt x="7439" y="4768"/>
                    <a:pt x="7684" y="4439"/>
                    <a:pt x="7715" y="4056"/>
                  </a:cubicBezTo>
                  <a:cubicBezTo>
                    <a:pt x="7748" y="3640"/>
                    <a:pt x="7513" y="3247"/>
                    <a:pt x="7130" y="3087"/>
                  </a:cubicBezTo>
                  <a:cubicBezTo>
                    <a:pt x="6779" y="2949"/>
                    <a:pt x="6289" y="2715"/>
                    <a:pt x="5662" y="2353"/>
                  </a:cubicBezTo>
                  <a:cubicBezTo>
                    <a:pt x="4246" y="1544"/>
                    <a:pt x="3097" y="1"/>
                    <a:pt x="309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35"/>
            <p:cNvSpPr/>
            <p:nvPr/>
          </p:nvSpPr>
          <p:spPr>
            <a:xfrm>
              <a:off x="1857950" y="5059400"/>
              <a:ext cx="40475" cy="22275"/>
            </a:xfrm>
            <a:custGeom>
              <a:rect b="b" l="l" r="r" t="t"/>
              <a:pathLst>
                <a:path extrusionOk="0" h="891" w="1619">
                  <a:moveTo>
                    <a:pt x="1480" y="1"/>
                  </a:moveTo>
                  <a:lnTo>
                    <a:pt x="1" y="511"/>
                  </a:lnTo>
                  <a:cubicBezTo>
                    <a:pt x="1" y="511"/>
                    <a:pt x="380" y="891"/>
                    <a:pt x="802" y="891"/>
                  </a:cubicBezTo>
                  <a:cubicBezTo>
                    <a:pt x="899" y="891"/>
                    <a:pt x="999" y="870"/>
                    <a:pt x="1097" y="821"/>
                  </a:cubicBezTo>
                  <a:cubicBezTo>
                    <a:pt x="1618" y="554"/>
                    <a:pt x="1480" y="1"/>
                    <a:pt x="1480" y="1"/>
                  </a:cubicBezTo>
                  <a:close/>
                </a:path>
              </a:pathLst>
            </a:custGeom>
            <a:solidFill>
              <a:srgbClr val="9A7C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35"/>
            <p:cNvSpPr/>
            <p:nvPr/>
          </p:nvSpPr>
          <p:spPr>
            <a:xfrm>
              <a:off x="1902900" y="4899000"/>
              <a:ext cx="235225" cy="397475"/>
            </a:xfrm>
            <a:custGeom>
              <a:rect b="b" l="l" r="r" t="t"/>
              <a:pathLst>
                <a:path extrusionOk="0" h="15899" w="9409">
                  <a:moveTo>
                    <a:pt x="427" y="0"/>
                  </a:moveTo>
                  <a:cubicBezTo>
                    <a:pt x="363" y="32"/>
                    <a:pt x="299" y="53"/>
                    <a:pt x="225" y="85"/>
                  </a:cubicBezTo>
                  <a:lnTo>
                    <a:pt x="3023" y="1107"/>
                  </a:lnTo>
                  <a:lnTo>
                    <a:pt x="33" y="2767"/>
                  </a:lnTo>
                  <a:cubicBezTo>
                    <a:pt x="12" y="2777"/>
                    <a:pt x="1" y="2798"/>
                    <a:pt x="1" y="2831"/>
                  </a:cubicBezTo>
                  <a:cubicBezTo>
                    <a:pt x="1" y="2852"/>
                    <a:pt x="12" y="2884"/>
                    <a:pt x="33" y="2895"/>
                  </a:cubicBezTo>
                  <a:cubicBezTo>
                    <a:pt x="107" y="2937"/>
                    <a:pt x="7876" y="7502"/>
                    <a:pt x="9259" y="15835"/>
                  </a:cubicBezTo>
                  <a:cubicBezTo>
                    <a:pt x="9259" y="15867"/>
                    <a:pt x="9281" y="15888"/>
                    <a:pt x="9313" y="15888"/>
                  </a:cubicBezTo>
                  <a:cubicBezTo>
                    <a:pt x="9313" y="15899"/>
                    <a:pt x="9323" y="15899"/>
                    <a:pt x="9334" y="15899"/>
                  </a:cubicBezTo>
                  <a:lnTo>
                    <a:pt x="9344" y="15899"/>
                  </a:lnTo>
                  <a:cubicBezTo>
                    <a:pt x="9377" y="15888"/>
                    <a:pt x="9398" y="15867"/>
                    <a:pt x="9398" y="15835"/>
                  </a:cubicBezTo>
                  <a:cubicBezTo>
                    <a:pt x="9408" y="15824"/>
                    <a:pt x="9408" y="15824"/>
                    <a:pt x="9408" y="15814"/>
                  </a:cubicBezTo>
                  <a:cubicBezTo>
                    <a:pt x="9387" y="15718"/>
                    <a:pt x="9377" y="15633"/>
                    <a:pt x="9355" y="15547"/>
                  </a:cubicBezTo>
                  <a:cubicBezTo>
                    <a:pt x="9238" y="14888"/>
                    <a:pt x="9079" y="14260"/>
                    <a:pt x="8887" y="13643"/>
                  </a:cubicBezTo>
                  <a:cubicBezTo>
                    <a:pt x="6833" y="7119"/>
                    <a:pt x="1086" y="3373"/>
                    <a:pt x="214" y="2831"/>
                  </a:cubicBezTo>
                  <a:lnTo>
                    <a:pt x="3236" y="1160"/>
                  </a:lnTo>
                  <a:cubicBezTo>
                    <a:pt x="3257" y="1149"/>
                    <a:pt x="3279" y="1117"/>
                    <a:pt x="3279" y="1096"/>
                  </a:cubicBezTo>
                  <a:cubicBezTo>
                    <a:pt x="3268" y="1064"/>
                    <a:pt x="3257" y="1043"/>
                    <a:pt x="3226" y="1032"/>
                  </a:cubicBezTo>
                  <a:lnTo>
                    <a:pt x="42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35"/>
            <p:cNvSpPr/>
            <p:nvPr/>
          </p:nvSpPr>
          <p:spPr>
            <a:xfrm>
              <a:off x="2131700" y="4905625"/>
              <a:ext cx="159650" cy="532125"/>
            </a:xfrm>
            <a:custGeom>
              <a:rect b="b" l="l" r="r" t="t"/>
              <a:pathLst>
                <a:path extrusionOk="0" h="21285" w="6386">
                  <a:moveTo>
                    <a:pt x="4907" y="1"/>
                  </a:moveTo>
                  <a:lnTo>
                    <a:pt x="4854" y="22"/>
                  </a:lnTo>
                  <a:lnTo>
                    <a:pt x="3737" y="448"/>
                  </a:lnTo>
                  <a:lnTo>
                    <a:pt x="3087" y="693"/>
                  </a:lnTo>
                  <a:cubicBezTo>
                    <a:pt x="3055" y="714"/>
                    <a:pt x="3034" y="735"/>
                    <a:pt x="3034" y="767"/>
                  </a:cubicBezTo>
                  <a:cubicBezTo>
                    <a:pt x="3034" y="788"/>
                    <a:pt x="3055" y="821"/>
                    <a:pt x="3077" y="831"/>
                  </a:cubicBezTo>
                  <a:lnTo>
                    <a:pt x="4747" y="1629"/>
                  </a:lnTo>
                  <a:lnTo>
                    <a:pt x="6205" y="2332"/>
                  </a:lnTo>
                  <a:cubicBezTo>
                    <a:pt x="6131" y="2438"/>
                    <a:pt x="5993" y="2651"/>
                    <a:pt x="5790" y="2959"/>
                  </a:cubicBezTo>
                  <a:cubicBezTo>
                    <a:pt x="5375" y="3619"/>
                    <a:pt x="4705" y="4694"/>
                    <a:pt x="3971" y="6003"/>
                  </a:cubicBezTo>
                  <a:cubicBezTo>
                    <a:pt x="3789" y="6322"/>
                    <a:pt x="3609" y="6652"/>
                    <a:pt x="3417" y="7003"/>
                  </a:cubicBezTo>
                  <a:cubicBezTo>
                    <a:pt x="3066" y="7653"/>
                    <a:pt x="2715" y="8344"/>
                    <a:pt x="2374" y="9057"/>
                  </a:cubicBezTo>
                  <a:cubicBezTo>
                    <a:pt x="2311" y="9195"/>
                    <a:pt x="2247" y="9323"/>
                    <a:pt x="2172" y="9462"/>
                  </a:cubicBezTo>
                  <a:cubicBezTo>
                    <a:pt x="1672" y="10547"/>
                    <a:pt x="1204" y="11675"/>
                    <a:pt x="842" y="12761"/>
                  </a:cubicBezTo>
                  <a:cubicBezTo>
                    <a:pt x="842" y="12771"/>
                    <a:pt x="831" y="12782"/>
                    <a:pt x="831" y="12792"/>
                  </a:cubicBezTo>
                  <a:lnTo>
                    <a:pt x="831" y="12803"/>
                  </a:lnTo>
                  <a:cubicBezTo>
                    <a:pt x="544" y="13665"/>
                    <a:pt x="320" y="14506"/>
                    <a:pt x="203" y="15282"/>
                  </a:cubicBezTo>
                  <a:lnTo>
                    <a:pt x="203" y="15325"/>
                  </a:lnTo>
                  <a:lnTo>
                    <a:pt x="203" y="15336"/>
                  </a:lnTo>
                  <a:cubicBezTo>
                    <a:pt x="192" y="15346"/>
                    <a:pt x="192" y="15357"/>
                    <a:pt x="192" y="15368"/>
                  </a:cubicBezTo>
                  <a:lnTo>
                    <a:pt x="161" y="15623"/>
                  </a:lnTo>
                  <a:cubicBezTo>
                    <a:pt x="129" y="15878"/>
                    <a:pt x="107" y="16124"/>
                    <a:pt x="107" y="16358"/>
                  </a:cubicBezTo>
                  <a:cubicBezTo>
                    <a:pt x="65" y="17975"/>
                    <a:pt x="33" y="19699"/>
                    <a:pt x="1" y="21284"/>
                  </a:cubicBezTo>
                  <a:lnTo>
                    <a:pt x="150" y="21284"/>
                  </a:lnTo>
                  <a:cubicBezTo>
                    <a:pt x="171" y="19784"/>
                    <a:pt x="203" y="18092"/>
                    <a:pt x="256" y="16358"/>
                  </a:cubicBezTo>
                  <a:cubicBezTo>
                    <a:pt x="256" y="16176"/>
                    <a:pt x="267" y="15985"/>
                    <a:pt x="289" y="15783"/>
                  </a:cubicBezTo>
                  <a:cubicBezTo>
                    <a:pt x="363" y="15070"/>
                    <a:pt x="533" y="14282"/>
                    <a:pt x="767" y="13473"/>
                  </a:cubicBezTo>
                  <a:cubicBezTo>
                    <a:pt x="1150" y="12186"/>
                    <a:pt x="1704" y="10824"/>
                    <a:pt x="2321" y="9514"/>
                  </a:cubicBezTo>
                  <a:cubicBezTo>
                    <a:pt x="2374" y="9387"/>
                    <a:pt x="2438" y="9259"/>
                    <a:pt x="2491" y="9131"/>
                  </a:cubicBezTo>
                  <a:cubicBezTo>
                    <a:pt x="2874" y="8355"/>
                    <a:pt x="3268" y="7589"/>
                    <a:pt x="3651" y="6875"/>
                  </a:cubicBezTo>
                  <a:cubicBezTo>
                    <a:pt x="3864" y="6492"/>
                    <a:pt x="4066" y="6120"/>
                    <a:pt x="4269" y="5769"/>
                  </a:cubicBezTo>
                  <a:cubicBezTo>
                    <a:pt x="4917" y="4630"/>
                    <a:pt x="5503" y="3694"/>
                    <a:pt x="5886" y="3087"/>
                  </a:cubicBezTo>
                  <a:cubicBezTo>
                    <a:pt x="6184" y="2619"/>
                    <a:pt x="6354" y="2353"/>
                    <a:pt x="6365" y="2342"/>
                  </a:cubicBezTo>
                  <a:cubicBezTo>
                    <a:pt x="6376" y="2321"/>
                    <a:pt x="6386" y="2299"/>
                    <a:pt x="6376" y="2278"/>
                  </a:cubicBezTo>
                  <a:cubicBezTo>
                    <a:pt x="6376" y="2257"/>
                    <a:pt x="6354" y="2247"/>
                    <a:pt x="6343" y="2235"/>
                  </a:cubicBezTo>
                  <a:lnTo>
                    <a:pt x="4524" y="1363"/>
                  </a:lnTo>
                  <a:lnTo>
                    <a:pt x="3300" y="778"/>
                  </a:lnTo>
                  <a:lnTo>
                    <a:pt x="3843" y="565"/>
                  </a:lnTo>
                  <a:lnTo>
                    <a:pt x="5045" y="97"/>
                  </a:lnTo>
                  <a:lnTo>
                    <a:pt x="5099" y="76"/>
                  </a:lnTo>
                  <a:cubicBezTo>
                    <a:pt x="5035" y="54"/>
                    <a:pt x="4971" y="22"/>
                    <a:pt x="490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35"/>
            <p:cNvSpPr/>
            <p:nvPr/>
          </p:nvSpPr>
          <p:spPr>
            <a:xfrm>
              <a:off x="1992575" y="4867100"/>
              <a:ext cx="196625" cy="151900"/>
            </a:xfrm>
            <a:custGeom>
              <a:rect b="b" l="l" r="r" t="t"/>
              <a:pathLst>
                <a:path extrusionOk="0" h="6076" w="7865">
                  <a:moveTo>
                    <a:pt x="87" y="1"/>
                  </a:moveTo>
                  <a:cubicBezTo>
                    <a:pt x="76" y="1"/>
                    <a:pt x="65" y="4"/>
                    <a:pt x="53" y="9"/>
                  </a:cubicBezTo>
                  <a:cubicBezTo>
                    <a:pt x="11" y="20"/>
                    <a:pt x="1" y="63"/>
                    <a:pt x="11" y="105"/>
                  </a:cubicBezTo>
                  <a:lnTo>
                    <a:pt x="2309" y="6033"/>
                  </a:lnTo>
                  <a:cubicBezTo>
                    <a:pt x="2321" y="6054"/>
                    <a:pt x="2342" y="6075"/>
                    <a:pt x="2373" y="6075"/>
                  </a:cubicBezTo>
                  <a:lnTo>
                    <a:pt x="2384" y="6075"/>
                  </a:lnTo>
                  <a:cubicBezTo>
                    <a:pt x="2406" y="6075"/>
                    <a:pt x="2427" y="6065"/>
                    <a:pt x="2437" y="6044"/>
                  </a:cubicBezTo>
                  <a:lnTo>
                    <a:pt x="5140" y="2201"/>
                  </a:lnTo>
                  <a:lnTo>
                    <a:pt x="7216" y="5512"/>
                  </a:lnTo>
                  <a:cubicBezTo>
                    <a:pt x="7224" y="5529"/>
                    <a:pt x="7247" y="5546"/>
                    <a:pt x="7272" y="5546"/>
                  </a:cubicBezTo>
                  <a:cubicBezTo>
                    <a:pt x="7278" y="5546"/>
                    <a:pt x="7284" y="5545"/>
                    <a:pt x="7290" y="5543"/>
                  </a:cubicBezTo>
                  <a:cubicBezTo>
                    <a:pt x="7322" y="5533"/>
                    <a:pt x="7343" y="5512"/>
                    <a:pt x="7354" y="5479"/>
                  </a:cubicBezTo>
                  <a:lnTo>
                    <a:pt x="7864" y="605"/>
                  </a:lnTo>
                  <a:cubicBezTo>
                    <a:pt x="7864" y="574"/>
                    <a:pt x="7843" y="531"/>
                    <a:pt x="7801" y="531"/>
                  </a:cubicBezTo>
                  <a:cubicBezTo>
                    <a:pt x="7758" y="531"/>
                    <a:pt x="7727" y="552"/>
                    <a:pt x="7716" y="595"/>
                  </a:cubicBezTo>
                  <a:lnTo>
                    <a:pt x="7226" y="5256"/>
                  </a:lnTo>
                  <a:lnTo>
                    <a:pt x="5204" y="2031"/>
                  </a:lnTo>
                  <a:cubicBezTo>
                    <a:pt x="5194" y="2010"/>
                    <a:pt x="5173" y="2000"/>
                    <a:pt x="5151" y="2000"/>
                  </a:cubicBezTo>
                  <a:cubicBezTo>
                    <a:pt x="5119" y="2000"/>
                    <a:pt x="5098" y="2010"/>
                    <a:pt x="5087" y="2031"/>
                  </a:cubicBezTo>
                  <a:lnTo>
                    <a:pt x="2395" y="5852"/>
                  </a:lnTo>
                  <a:lnTo>
                    <a:pt x="150" y="52"/>
                  </a:lnTo>
                  <a:cubicBezTo>
                    <a:pt x="142" y="21"/>
                    <a:pt x="117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35"/>
            <p:cNvSpPr/>
            <p:nvPr/>
          </p:nvSpPr>
          <p:spPr>
            <a:xfrm>
              <a:off x="1757125" y="5242975"/>
              <a:ext cx="153525" cy="52950"/>
            </a:xfrm>
            <a:custGeom>
              <a:rect b="b" l="l" r="r" t="t"/>
              <a:pathLst>
                <a:path extrusionOk="0" h="2118" w="6141">
                  <a:moveTo>
                    <a:pt x="0" y="1"/>
                  </a:moveTo>
                  <a:cubicBezTo>
                    <a:pt x="0" y="1"/>
                    <a:pt x="43" y="171"/>
                    <a:pt x="160" y="416"/>
                  </a:cubicBezTo>
                  <a:cubicBezTo>
                    <a:pt x="458" y="1076"/>
                    <a:pt x="926" y="1395"/>
                    <a:pt x="2416" y="1395"/>
                  </a:cubicBezTo>
                  <a:cubicBezTo>
                    <a:pt x="2946" y="1395"/>
                    <a:pt x="3672" y="2117"/>
                    <a:pt x="4129" y="2117"/>
                  </a:cubicBezTo>
                  <a:cubicBezTo>
                    <a:pt x="4159" y="2117"/>
                    <a:pt x="4187" y="2114"/>
                    <a:pt x="4214" y="2108"/>
                  </a:cubicBezTo>
                  <a:cubicBezTo>
                    <a:pt x="5406" y="1799"/>
                    <a:pt x="6141" y="1246"/>
                    <a:pt x="6141" y="1246"/>
                  </a:cubicBezTo>
                  <a:lnTo>
                    <a:pt x="4332" y="873"/>
                  </a:lnTo>
                  <a:lnTo>
                    <a:pt x="245" y="4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35"/>
            <p:cNvSpPr/>
            <p:nvPr/>
          </p:nvSpPr>
          <p:spPr>
            <a:xfrm>
              <a:off x="1866725" y="5272250"/>
              <a:ext cx="46325" cy="165500"/>
            </a:xfrm>
            <a:custGeom>
              <a:rect b="b" l="l" r="r" t="t"/>
              <a:pathLst>
                <a:path extrusionOk="0" h="6620" w="1853">
                  <a:moveTo>
                    <a:pt x="1757" y="0"/>
                  </a:moveTo>
                  <a:cubicBezTo>
                    <a:pt x="1725" y="0"/>
                    <a:pt x="1693" y="21"/>
                    <a:pt x="1693" y="64"/>
                  </a:cubicBezTo>
                  <a:cubicBezTo>
                    <a:pt x="1682" y="64"/>
                    <a:pt x="1682" y="75"/>
                    <a:pt x="1682" y="75"/>
                  </a:cubicBezTo>
                  <a:lnTo>
                    <a:pt x="1682" y="128"/>
                  </a:lnTo>
                  <a:cubicBezTo>
                    <a:pt x="1682" y="607"/>
                    <a:pt x="1618" y="4278"/>
                    <a:pt x="213" y="6332"/>
                  </a:cubicBezTo>
                  <a:cubicBezTo>
                    <a:pt x="150" y="6428"/>
                    <a:pt x="76" y="6524"/>
                    <a:pt x="1" y="6619"/>
                  </a:cubicBezTo>
                  <a:lnTo>
                    <a:pt x="203" y="6619"/>
                  </a:lnTo>
                  <a:cubicBezTo>
                    <a:pt x="246" y="6556"/>
                    <a:pt x="299" y="6492"/>
                    <a:pt x="341" y="6428"/>
                  </a:cubicBezTo>
                  <a:cubicBezTo>
                    <a:pt x="1852" y="4236"/>
                    <a:pt x="1831" y="288"/>
                    <a:pt x="1831" y="75"/>
                  </a:cubicBezTo>
                  <a:cubicBezTo>
                    <a:pt x="1831" y="32"/>
                    <a:pt x="1800" y="11"/>
                    <a:pt x="1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35"/>
            <p:cNvSpPr/>
            <p:nvPr/>
          </p:nvSpPr>
          <p:spPr>
            <a:xfrm>
              <a:off x="1736900" y="5241075"/>
              <a:ext cx="22125" cy="91050"/>
            </a:xfrm>
            <a:custGeom>
              <a:rect b="b" l="l" r="r" t="t"/>
              <a:pathLst>
                <a:path extrusionOk="0" h="3642" w="885">
                  <a:moveTo>
                    <a:pt x="803" y="0"/>
                  </a:moveTo>
                  <a:cubicBezTo>
                    <a:pt x="769" y="0"/>
                    <a:pt x="744" y="28"/>
                    <a:pt x="735" y="55"/>
                  </a:cubicBezTo>
                  <a:lnTo>
                    <a:pt x="11" y="3557"/>
                  </a:lnTo>
                  <a:cubicBezTo>
                    <a:pt x="0" y="3599"/>
                    <a:pt x="22" y="3631"/>
                    <a:pt x="64" y="3642"/>
                  </a:cubicBezTo>
                  <a:lnTo>
                    <a:pt x="86" y="3642"/>
                  </a:lnTo>
                  <a:cubicBezTo>
                    <a:pt x="118" y="3642"/>
                    <a:pt x="149" y="3621"/>
                    <a:pt x="149" y="3588"/>
                  </a:cubicBezTo>
                  <a:lnTo>
                    <a:pt x="873" y="88"/>
                  </a:lnTo>
                  <a:cubicBezTo>
                    <a:pt x="884" y="45"/>
                    <a:pt x="863" y="13"/>
                    <a:pt x="820" y="2"/>
                  </a:cubicBezTo>
                  <a:cubicBezTo>
                    <a:pt x="814" y="1"/>
                    <a:pt x="809" y="0"/>
                    <a:pt x="8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35"/>
            <p:cNvSpPr/>
            <p:nvPr/>
          </p:nvSpPr>
          <p:spPr>
            <a:xfrm>
              <a:off x="1761125" y="5053025"/>
              <a:ext cx="206725" cy="247450"/>
            </a:xfrm>
            <a:custGeom>
              <a:rect b="b" l="l" r="r" t="t"/>
              <a:pathLst>
                <a:path extrusionOk="0" h="9898" w="8269">
                  <a:moveTo>
                    <a:pt x="6736" y="0"/>
                  </a:moveTo>
                  <a:cubicBezTo>
                    <a:pt x="6736" y="0"/>
                    <a:pt x="1841" y="830"/>
                    <a:pt x="1511" y="927"/>
                  </a:cubicBezTo>
                  <a:cubicBezTo>
                    <a:pt x="1181" y="1033"/>
                    <a:pt x="681" y="3895"/>
                    <a:pt x="447" y="5662"/>
                  </a:cubicBezTo>
                  <a:cubicBezTo>
                    <a:pt x="330" y="6513"/>
                    <a:pt x="202" y="7184"/>
                    <a:pt x="85" y="7641"/>
                  </a:cubicBezTo>
                  <a:cubicBezTo>
                    <a:pt x="53" y="7790"/>
                    <a:pt x="22" y="7908"/>
                    <a:pt x="0" y="8014"/>
                  </a:cubicBezTo>
                  <a:cubicBezTo>
                    <a:pt x="298" y="8674"/>
                    <a:pt x="1043" y="9897"/>
                    <a:pt x="2533" y="9897"/>
                  </a:cubicBezTo>
                  <a:cubicBezTo>
                    <a:pt x="3097" y="9897"/>
                    <a:pt x="3607" y="9812"/>
                    <a:pt x="4054" y="9706"/>
                  </a:cubicBezTo>
                  <a:lnTo>
                    <a:pt x="4172" y="8471"/>
                  </a:lnTo>
                  <a:lnTo>
                    <a:pt x="4374" y="5417"/>
                  </a:lnTo>
                  <a:cubicBezTo>
                    <a:pt x="4374" y="5417"/>
                    <a:pt x="4491" y="5342"/>
                    <a:pt x="5726" y="5279"/>
                  </a:cubicBezTo>
                  <a:cubicBezTo>
                    <a:pt x="6960" y="5215"/>
                    <a:pt x="7140" y="4129"/>
                    <a:pt x="7140" y="4129"/>
                  </a:cubicBezTo>
                  <a:lnTo>
                    <a:pt x="5279" y="4098"/>
                  </a:lnTo>
                  <a:cubicBezTo>
                    <a:pt x="5279" y="4098"/>
                    <a:pt x="6343" y="4098"/>
                    <a:pt x="7311" y="3831"/>
                  </a:cubicBezTo>
                  <a:cubicBezTo>
                    <a:pt x="8268" y="3566"/>
                    <a:pt x="8003" y="2661"/>
                    <a:pt x="8003" y="2661"/>
                  </a:cubicBezTo>
                  <a:lnTo>
                    <a:pt x="8003" y="2661"/>
                  </a:lnTo>
                  <a:lnTo>
                    <a:pt x="7173" y="2736"/>
                  </a:lnTo>
                  <a:cubicBezTo>
                    <a:pt x="8268" y="2097"/>
                    <a:pt x="7811" y="1660"/>
                    <a:pt x="7811" y="1660"/>
                  </a:cubicBezTo>
                  <a:lnTo>
                    <a:pt x="7811" y="1660"/>
                  </a:lnTo>
                  <a:lnTo>
                    <a:pt x="2874" y="2097"/>
                  </a:lnTo>
                  <a:cubicBezTo>
                    <a:pt x="2874" y="2097"/>
                    <a:pt x="4842" y="1437"/>
                    <a:pt x="5906" y="1033"/>
                  </a:cubicBezTo>
                  <a:cubicBezTo>
                    <a:pt x="6970" y="629"/>
                    <a:pt x="6736" y="0"/>
                    <a:pt x="6736" y="0"/>
                  </a:cubicBezTo>
                  <a:close/>
                </a:path>
              </a:pathLst>
            </a:custGeom>
            <a:solidFill>
              <a:srgbClr val="D06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35"/>
            <p:cNvSpPr/>
            <p:nvPr/>
          </p:nvSpPr>
          <p:spPr>
            <a:xfrm>
              <a:off x="1822025" y="5092850"/>
              <a:ext cx="142100" cy="30425"/>
            </a:xfrm>
            <a:custGeom>
              <a:rect b="b" l="l" r="r" t="t"/>
              <a:pathLst>
                <a:path extrusionOk="0" h="1217" w="5684">
                  <a:moveTo>
                    <a:pt x="5381" y="1"/>
                  </a:moveTo>
                  <a:cubicBezTo>
                    <a:pt x="5375" y="1"/>
                    <a:pt x="5370" y="2"/>
                    <a:pt x="5364" y="4"/>
                  </a:cubicBezTo>
                  <a:lnTo>
                    <a:pt x="65" y="462"/>
                  </a:lnTo>
                  <a:cubicBezTo>
                    <a:pt x="33" y="462"/>
                    <a:pt x="1" y="493"/>
                    <a:pt x="1" y="536"/>
                  </a:cubicBezTo>
                  <a:cubicBezTo>
                    <a:pt x="1" y="572"/>
                    <a:pt x="33" y="602"/>
                    <a:pt x="62" y="602"/>
                  </a:cubicBezTo>
                  <a:cubicBezTo>
                    <a:pt x="67" y="602"/>
                    <a:pt x="71" y="601"/>
                    <a:pt x="76" y="599"/>
                  </a:cubicBezTo>
                  <a:lnTo>
                    <a:pt x="5311" y="153"/>
                  </a:lnTo>
                  <a:lnTo>
                    <a:pt x="5311" y="153"/>
                  </a:lnTo>
                  <a:cubicBezTo>
                    <a:pt x="5343" y="323"/>
                    <a:pt x="5375" y="834"/>
                    <a:pt x="4716" y="1068"/>
                  </a:cubicBezTo>
                  <a:cubicBezTo>
                    <a:pt x="4673" y="1089"/>
                    <a:pt x="4652" y="1121"/>
                    <a:pt x="4673" y="1164"/>
                  </a:cubicBezTo>
                  <a:cubicBezTo>
                    <a:pt x="4683" y="1195"/>
                    <a:pt x="4704" y="1217"/>
                    <a:pt x="4737" y="1217"/>
                  </a:cubicBezTo>
                  <a:cubicBezTo>
                    <a:pt x="4747" y="1217"/>
                    <a:pt x="4758" y="1206"/>
                    <a:pt x="4758" y="1206"/>
                  </a:cubicBezTo>
                  <a:cubicBezTo>
                    <a:pt x="5684" y="876"/>
                    <a:pt x="5439" y="57"/>
                    <a:pt x="5439" y="46"/>
                  </a:cubicBezTo>
                  <a:cubicBezTo>
                    <a:pt x="5430" y="20"/>
                    <a:pt x="5407" y="1"/>
                    <a:pt x="53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35"/>
            <p:cNvSpPr/>
            <p:nvPr/>
          </p:nvSpPr>
          <p:spPr>
            <a:xfrm>
              <a:off x="1828950" y="5117675"/>
              <a:ext cx="137575" cy="38350"/>
            </a:xfrm>
            <a:custGeom>
              <a:rect b="b" l="l" r="r" t="t"/>
              <a:pathLst>
                <a:path extrusionOk="0" h="1534" w="5503">
                  <a:moveTo>
                    <a:pt x="5290" y="1"/>
                  </a:moveTo>
                  <a:lnTo>
                    <a:pt x="64" y="362"/>
                  </a:lnTo>
                  <a:cubicBezTo>
                    <a:pt x="22" y="362"/>
                    <a:pt x="0" y="405"/>
                    <a:pt x="0" y="437"/>
                  </a:cubicBezTo>
                  <a:cubicBezTo>
                    <a:pt x="0" y="479"/>
                    <a:pt x="33" y="511"/>
                    <a:pt x="75" y="511"/>
                  </a:cubicBezTo>
                  <a:lnTo>
                    <a:pt x="5247" y="150"/>
                  </a:lnTo>
                  <a:lnTo>
                    <a:pt x="5247" y="150"/>
                  </a:lnTo>
                  <a:cubicBezTo>
                    <a:pt x="5269" y="235"/>
                    <a:pt x="5300" y="426"/>
                    <a:pt x="5183" y="628"/>
                  </a:cubicBezTo>
                  <a:cubicBezTo>
                    <a:pt x="5002" y="926"/>
                    <a:pt x="4470" y="1299"/>
                    <a:pt x="2938" y="1384"/>
                  </a:cubicBezTo>
                  <a:cubicBezTo>
                    <a:pt x="2895" y="1394"/>
                    <a:pt x="2874" y="1427"/>
                    <a:pt x="2874" y="1469"/>
                  </a:cubicBezTo>
                  <a:cubicBezTo>
                    <a:pt x="2874" y="1501"/>
                    <a:pt x="2906" y="1533"/>
                    <a:pt x="2949" y="1533"/>
                  </a:cubicBezTo>
                  <a:cubicBezTo>
                    <a:pt x="4236" y="1458"/>
                    <a:pt x="5023" y="1171"/>
                    <a:pt x="5311" y="692"/>
                  </a:cubicBezTo>
                  <a:cubicBezTo>
                    <a:pt x="5503" y="362"/>
                    <a:pt x="5364" y="53"/>
                    <a:pt x="5364" y="43"/>
                  </a:cubicBezTo>
                  <a:cubicBezTo>
                    <a:pt x="5343" y="22"/>
                    <a:pt x="5321" y="1"/>
                    <a:pt x="52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35"/>
            <p:cNvSpPr/>
            <p:nvPr/>
          </p:nvSpPr>
          <p:spPr>
            <a:xfrm>
              <a:off x="1831875" y="5151725"/>
              <a:ext cx="109650" cy="42325"/>
            </a:xfrm>
            <a:custGeom>
              <a:rect b="b" l="l" r="r" t="t"/>
              <a:pathLst>
                <a:path extrusionOk="0" h="1693" w="4386">
                  <a:moveTo>
                    <a:pt x="107" y="1"/>
                  </a:moveTo>
                  <a:cubicBezTo>
                    <a:pt x="65" y="1"/>
                    <a:pt x="32" y="32"/>
                    <a:pt x="32" y="75"/>
                  </a:cubicBezTo>
                  <a:cubicBezTo>
                    <a:pt x="32" y="117"/>
                    <a:pt x="65" y="150"/>
                    <a:pt x="107" y="150"/>
                  </a:cubicBezTo>
                  <a:lnTo>
                    <a:pt x="4236" y="256"/>
                  </a:lnTo>
                  <a:cubicBezTo>
                    <a:pt x="4204" y="469"/>
                    <a:pt x="4013" y="1139"/>
                    <a:pt x="2842" y="1257"/>
                  </a:cubicBezTo>
                  <a:cubicBezTo>
                    <a:pt x="1416" y="1406"/>
                    <a:pt x="86" y="1543"/>
                    <a:pt x="75" y="1555"/>
                  </a:cubicBezTo>
                  <a:cubicBezTo>
                    <a:pt x="32" y="1555"/>
                    <a:pt x="1" y="1586"/>
                    <a:pt x="11" y="1629"/>
                  </a:cubicBezTo>
                  <a:cubicBezTo>
                    <a:pt x="11" y="1671"/>
                    <a:pt x="44" y="1692"/>
                    <a:pt x="75" y="1692"/>
                  </a:cubicBezTo>
                  <a:lnTo>
                    <a:pt x="86" y="1692"/>
                  </a:lnTo>
                  <a:cubicBezTo>
                    <a:pt x="96" y="1692"/>
                    <a:pt x="1427" y="1543"/>
                    <a:pt x="2853" y="1406"/>
                  </a:cubicBezTo>
                  <a:cubicBezTo>
                    <a:pt x="4385" y="1245"/>
                    <a:pt x="4385" y="192"/>
                    <a:pt x="4385" y="181"/>
                  </a:cubicBezTo>
                  <a:cubicBezTo>
                    <a:pt x="4385" y="139"/>
                    <a:pt x="4353" y="107"/>
                    <a:pt x="4310" y="107"/>
                  </a:cubicBezTo>
                  <a:lnTo>
                    <a:pt x="1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35"/>
            <p:cNvSpPr/>
            <p:nvPr/>
          </p:nvSpPr>
          <p:spPr>
            <a:xfrm>
              <a:off x="2142350" y="4982025"/>
              <a:ext cx="227225" cy="271525"/>
            </a:xfrm>
            <a:custGeom>
              <a:rect b="b" l="l" r="r" t="t"/>
              <a:pathLst>
                <a:path extrusionOk="0" h="10861" w="9089">
                  <a:moveTo>
                    <a:pt x="6466" y="0"/>
                  </a:moveTo>
                  <a:cubicBezTo>
                    <a:pt x="6386" y="0"/>
                    <a:pt x="6305" y="50"/>
                    <a:pt x="6279" y="127"/>
                  </a:cubicBezTo>
                  <a:cubicBezTo>
                    <a:pt x="5886" y="1350"/>
                    <a:pt x="5609" y="2702"/>
                    <a:pt x="4662" y="3618"/>
                  </a:cubicBezTo>
                  <a:cubicBezTo>
                    <a:pt x="3715" y="4533"/>
                    <a:pt x="2438" y="5650"/>
                    <a:pt x="1374" y="6097"/>
                  </a:cubicBezTo>
                  <a:cubicBezTo>
                    <a:pt x="1140" y="6193"/>
                    <a:pt x="927" y="6278"/>
                    <a:pt x="735" y="6352"/>
                  </a:cubicBezTo>
                  <a:cubicBezTo>
                    <a:pt x="405" y="6480"/>
                    <a:pt x="171" y="6778"/>
                    <a:pt x="128" y="7129"/>
                  </a:cubicBezTo>
                  <a:lnTo>
                    <a:pt x="64" y="7608"/>
                  </a:lnTo>
                  <a:cubicBezTo>
                    <a:pt x="1" y="8076"/>
                    <a:pt x="277" y="8523"/>
                    <a:pt x="724" y="8672"/>
                  </a:cubicBezTo>
                  <a:cubicBezTo>
                    <a:pt x="2023" y="9094"/>
                    <a:pt x="4211" y="9758"/>
                    <a:pt x="4247" y="9758"/>
                  </a:cubicBezTo>
                  <a:cubicBezTo>
                    <a:pt x="4247" y="9758"/>
                    <a:pt x="4247" y="9758"/>
                    <a:pt x="4247" y="9757"/>
                  </a:cubicBezTo>
                  <a:cubicBezTo>
                    <a:pt x="4811" y="9960"/>
                    <a:pt x="6290" y="10471"/>
                    <a:pt x="7333" y="10811"/>
                  </a:cubicBezTo>
                  <a:cubicBezTo>
                    <a:pt x="7432" y="10844"/>
                    <a:pt x="7534" y="10860"/>
                    <a:pt x="7635" y="10860"/>
                  </a:cubicBezTo>
                  <a:cubicBezTo>
                    <a:pt x="7925" y="10860"/>
                    <a:pt x="8208" y="10729"/>
                    <a:pt x="8397" y="10492"/>
                  </a:cubicBezTo>
                  <a:lnTo>
                    <a:pt x="8802" y="10003"/>
                  </a:lnTo>
                  <a:cubicBezTo>
                    <a:pt x="9067" y="9662"/>
                    <a:pt x="9089" y="9194"/>
                    <a:pt x="8855" y="8842"/>
                  </a:cubicBezTo>
                  <a:cubicBezTo>
                    <a:pt x="8780" y="8736"/>
                    <a:pt x="8695" y="8619"/>
                    <a:pt x="8610" y="8492"/>
                  </a:cubicBezTo>
                  <a:cubicBezTo>
                    <a:pt x="7939" y="7544"/>
                    <a:pt x="7514" y="5767"/>
                    <a:pt x="7291" y="4469"/>
                  </a:cubicBezTo>
                  <a:cubicBezTo>
                    <a:pt x="7152" y="3703"/>
                    <a:pt x="7322" y="2936"/>
                    <a:pt x="7546" y="2213"/>
                  </a:cubicBezTo>
                  <a:cubicBezTo>
                    <a:pt x="7578" y="2117"/>
                    <a:pt x="7897" y="1106"/>
                    <a:pt x="8036" y="691"/>
                  </a:cubicBezTo>
                  <a:cubicBezTo>
                    <a:pt x="8067" y="595"/>
                    <a:pt x="8014" y="478"/>
                    <a:pt x="7908" y="446"/>
                  </a:cubicBezTo>
                  <a:cubicBezTo>
                    <a:pt x="7535" y="319"/>
                    <a:pt x="7173" y="191"/>
                    <a:pt x="7035" y="170"/>
                  </a:cubicBezTo>
                  <a:cubicBezTo>
                    <a:pt x="6886" y="116"/>
                    <a:pt x="6705" y="63"/>
                    <a:pt x="6524" y="10"/>
                  </a:cubicBezTo>
                  <a:cubicBezTo>
                    <a:pt x="6506" y="3"/>
                    <a:pt x="6486" y="0"/>
                    <a:pt x="646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35"/>
            <p:cNvSpPr/>
            <p:nvPr/>
          </p:nvSpPr>
          <p:spPr>
            <a:xfrm>
              <a:off x="2301975" y="4982675"/>
              <a:ext cx="40200" cy="17150"/>
            </a:xfrm>
            <a:custGeom>
              <a:rect b="b" l="l" r="r" t="t"/>
              <a:pathLst>
                <a:path extrusionOk="0" h="686" w="1608">
                  <a:moveTo>
                    <a:pt x="52" y="1"/>
                  </a:moveTo>
                  <a:cubicBezTo>
                    <a:pt x="45" y="1"/>
                    <a:pt x="39" y="2"/>
                    <a:pt x="33" y="5"/>
                  </a:cubicBezTo>
                  <a:cubicBezTo>
                    <a:pt x="12" y="26"/>
                    <a:pt x="1" y="58"/>
                    <a:pt x="12" y="80"/>
                  </a:cubicBezTo>
                  <a:cubicBezTo>
                    <a:pt x="97" y="218"/>
                    <a:pt x="235" y="345"/>
                    <a:pt x="416" y="442"/>
                  </a:cubicBezTo>
                  <a:cubicBezTo>
                    <a:pt x="575" y="527"/>
                    <a:pt x="746" y="579"/>
                    <a:pt x="927" y="622"/>
                  </a:cubicBezTo>
                  <a:cubicBezTo>
                    <a:pt x="1044" y="654"/>
                    <a:pt x="1171" y="686"/>
                    <a:pt x="1299" y="686"/>
                  </a:cubicBezTo>
                  <a:cubicBezTo>
                    <a:pt x="1395" y="686"/>
                    <a:pt x="1490" y="665"/>
                    <a:pt x="1576" y="622"/>
                  </a:cubicBezTo>
                  <a:cubicBezTo>
                    <a:pt x="1597" y="601"/>
                    <a:pt x="1608" y="579"/>
                    <a:pt x="1597" y="548"/>
                  </a:cubicBezTo>
                  <a:cubicBezTo>
                    <a:pt x="1584" y="535"/>
                    <a:pt x="1570" y="525"/>
                    <a:pt x="1555" y="525"/>
                  </a:cubicBezTo>
                  <a:cubicBezTo>
                    <a:pt x="1545" y="525"/>
                    <a:pt x="1535" y="529"/>
                    <a:pt x="1523" y="537"/>
                  </a:cubicBezTo>
                  <a:cubicBezTo>
                    <a:pt x="1458" y="576"/>
                    <a:pt x="1384" y="590"/>
                    <a:pt x="1305" y="590"/>
                  </a:cubicBezTo>
                  <a:cubicBezTo>
                    <a:pt x="1188" y="590"/>
                    <a:pt x="1063" y="558"/>
                    <a:pt x="948" y="527"/>
                  </a:cubicBezTo>
                  <a:cubicBezTo>
                    <a:pt x="778" y="484"/>
                    <a:pt x="618" y="430"/>
                    <a:pt x="469" y="356"/>
                  </a:cubicBezTo>
                  <a:cubicBezTo>
                    <a:pt x="299" y="271"/>
                    <a:pt x="171" y="154"/>
                    <a:pt x="97" y="26"/>
                  </a:cubicBezTo>
                  <a:cubicBezTo>
                    <a:pt x="89" y="10"/>
                    <a:pt x="70" y="1"/>
                    <a:pt x="5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7" name="Google Shape;627;p35"/>
            <p:cNvSpPr/>
            <p:nvPr/>
          </p:nvSpPr>
          <p:spPr>
            <a:xfrm>
              <a:off x="2160725" y="5071375"/>
              <a:ext cx="193700" cy="172225"/>
            </a:xfrm>
            <a:custGeom>
              <a:rect b="b" l="l" r="r" t="t"/>
              <a:pathLst>
                <a:path extrusionOk="0" h="6889" w="7748">
                  <a:moveTo>
                    <a:pt x="4650" y="1"/>
                  </a:moveTo>
                  <a:cubicBezTo>
                    <a:pt x="4650" y="1"/>
                    <a:pt x="3501" y="1544"/>
                    <a:pt x="2086" y="2352"/>
                  </a:cubicBezTo>
                  <a:cubicBezTo>
                    <a:pt x="1458" y="2725"/>
                    <a:pt x="968" y="2948"/>
                    <a:pt x="617" y="3097"/>
                  </a:cubicBezTo>
                  <a:cubicBezTo>
                    <a:pt x="234" y="3246"/>
                    <a:pt x="0" y="3640"/>
                    <a:pt x="32" y="4055"/>
                  </a:cubicBezTo>
                  <a:cubicBezTo>
                    <a:pt x="53" y="4438"/>
                    <a:pt x="308" y="4769"/>
                    <a:pt x="670" y="4896"/>
                  </a:cubicBezTo>
                  <a:lnTo>
                    <a:pt x="6225" y="6833"/>
                  </a:lnTo>
                  <a:cubicBezTo>
                    <a:pt x="6329" y="6870"/>
                    <a:pt x="6436" y="6888"/>
                    <a:pt x="6542" y="6888"/>
                  </a:cubicBezTo>
                  <a:cubicBezTo>
                    <a:pt x="6831" y="6888"/>
                    <a:pt x="7114" y="6757"/>
                    <a:pt x="7301" y="6524"/>
                  </a:cubicBezTo>
                  <a:lnTo>
                    <a:pt x="7460" y="6322"/>
                  </a:lnTo>
                  <a:cubicBezTo>
                    <a:pt x="7726" y="5992"/>
                    <a:pt x="7747" y="5524"/>
                    <a:pt x="7502" y="5173"/>
                  </a:cubicBezTo>
                  <a:cubicBezTo>
                    <a:pt x="6885" y="4279"/>
                    <a:pt x="5842" y="2438"/>
                    <a:pt x="6130" y="522"/>
                  </a:cubicBezTo>
                  <a:lnTo>
                    <a:pt x="4650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8" name="Google Shape;628;p35"/>
            <p:cNvSpPr/>
            <p:nvPr/>
          </p:nvSpPr>
          <p:spPr>
            <a:xfrm>
              <a:off x="2273250" y="5071375"/>
              <a:ext cx="40725" cy="22300"/>
            </a:xfrm>
            <a:custGeom>
              <a:rect b="b" l="l" r="r" t="t"/>
              <a:pathLst>
                <a:path extrusionOk="0" h="892" w="1629">
                  <a:moveTo>
                    <a:pt x="149" y="1"/>
                  </a:moveTo>
                  <a:cubicBezTo>
                    <a:pt x="149" y="1"/>
                    <a:pt x="0" y="554"/>
                    <a:pt x="522" y="820"/>
                  </a:cubicBezTo>
                  <a:cubicBezTo>
                    <a:pt x="622" y="871"/>
                    <a:pt x="724" y="891"/>
                    <a:pt x="823" y="891"/>
                  </a:cubicBezTo>
                  <a:cubicBezTo>
                    <a:pt x="1246" y="891"/>
                    <a:pt x="1629" y="522"/>
                    <a:pt x="1629" y="522"/>
                  </a:cubicBezTo>
                  <a:lnTo>
                    <a:pt x="1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35"/>
            <p:cNvSpPr/>
            <p:nvPr/>
          </p:nvSpPr>
          <p:spPr>
            <a:xfrm>
              <a:off x="2288675" y="5231550"/>
              <a:ext cx="153550" cy="52975"/>
            </a:xfrm>
            <a:custGeom>
              <a:rect b="b" l="l" r="r" t="t"/>
              <a:pathLst>
                <a:path extrusionOk="0" h="2119" w="6142">
                  <a:moveTo>
                    <a:pt x="6141" y="0"/>
                  </a:moveTo>
                  <a:lnTo>
                    <a:pt x="5896" y="53"/>
                  </a:lnTo>
                  <a:lnTo>
                    <a:pt x="1810" y="883"/>
                  </a:lnTo>
                  <a:lnTo>
                    <a:pt x="1" y="1256"/>
                  </a:lnTo>
                  <a:cubicBezTo>
                    <a:pt x="1" y="1256"/>
                    <a:pt x="735" y="1809"/>
                    <a:pt x="1927" y="2107"/>
                  </a:cubicBezTo>
                  <a:cubicBezTo>
                    <a:pt x="1957" y="2115"/>
                    <a:pt x="1988" y="2119"/>
                    <a:pt x="2021" y="2119"/>
                  </a:cubicBezTo>
                  <a:cubicBezTo>
                    <a:pt x="2478" y="2119"/>
                    <a:pt x="3199" y="1405"/>
                    <a:pt x="3725" y="1405"/>
                  </a:cubicBezTo>
                  <a:cubicBezTo>
                    <a:pt x="5215" y="1405"/>
                    <a:pt x="5683" y="1086"/>
                    <a:pt x="5981" y="426"/>
                  </a:cubicBezTo>
                  <a:cubicBezTo>
                    <a:pt x="6099" y="171"/>
                    <a:pt x="6141" y="0"/>
                    <a:pt x="61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35"/>
            <p:cNvSpPr/>
            <p:nvPr/>
          </p:nvSpPr>
          <p:spPr>
            <a:xfrm>
              <a:off x="2286300" y="5261025"/>
              <a:ext cx="57200" cy="176725"/>
            </a:xfrm>
            <a:custGeom>
              <a:rect b="b" l="l" r="r" t="t"/>
              <a:pathLst>
                <a:path extrusionOk="0" h="7069" w="2288">
                  <a:moveTo>
                    <a:pt x="83" y="1"/>
                  </a:moveTo>
                  <a:cubicBezTo>
                    <a:pt x="47" y="1"/>
                    <a:pt x="21" y="39"/>
                    <a:pt x="21" y="77"/>
                  </a:cubicBezTo>
                  <a:cubicBezTo>
                    <a:pt x="21" y="300"/>
                    <a:pt x="0" y="4472"/>
                    <a:pt x="1649" y="6611"/>
                  </a:cubicBezTo>
                  <a:cubicBezTo>
                    <a:pt x="1777" y="6781"/>
                    <a:pt x="1905" y="6930"/>
                    <a:pt x="2054" y="7068"/>
                  </a:cubicBezTo>
                  <a:lnTo>
                    <a:pt x="2288" y="7068"/>
                  </a:lnTo>
                  <a:cubicBezTo>
                    <a:pt x="2096" y="6909"/>
                    <a:pt x="1926" y="6718"/>
                    <a:pt x="1767" y="6515"/>
                  </a:cubicBezTo>
                  <a:cubicBezTo>
                    <a:pt x="245" y="4504"/>
                    <a:pt x="170" y="619"/>
                    <a:pt x="170" y="130"/>
                  </a:cubicBezTo>
                  <a:lnTo>
                    <a:pt x="170" y="77"/>
                  </a:lnTo>
                  <a:lnTo>
                    <a:pt x="170" y="66"/>
                  </a:lnTo>
                  <a:cubicBezTo>
                    <a:pt x="159" y="23"/>
                    <a:pt x="128" y="2"/>
                    <a:pt x="96" y="2"/>
                  </a:cubicBezTo>
                  <a:cubicBezTo>
                    <a:pt x="91" y="1"/>
                    <a:pt x="87" y="1"/>
                    <a:pt x="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1" name="Google Shape;631;p35"/>
            <p:cNvSpPr/>
            <p:nvPr/>
          </p:nvSpPr>
          <p:spPr>
            <a:xfrm>
              <a:off x="2440325" y="5229875"/>
              <a:ext cx="22125" cy="91100"/>
            </a:xfrm>
            <a:custGeom>
              <a:rect b="b" l="l" r="r" t="t"/>
              <a:pathLst>
                <a:path extrusionOk="0" h="3644" w="885">
                  <a:moveTo>
                    <a:pt x="86" y="1"/>
                  </a:moveTo>
                  <a:cubicBezTo>
                    <a:pt x="79" y="1"/>
                    <a:pt x="72" y="2"/>
                    <a:pt x="64" y="4"/>
                  </a:cubicBezTo>
                  <a:cubicBezTo>
                    <a:pt x="22" y="4"/>
                    <a:pt x="0" y="46"/>
                    <a:pt x="11" y="89"/>
                  </a:cubicBezTo>
                  <a:lnTo>
                    <a:pt x="735" y="3579"/>
                  </a:lnTo>
                  <a:cubicBezTo>
                    <a:pt x="735" y="3622"/>
                    <a:pt x="767" y="3643"/>
                    <a:pt x="799" y="3643"/>
                  </a:cubicBezTo>
                  <a:lnTo>
                    <a:pt x="820" y="3643"/>
                  </a:lnTo>
                  <a:cubicBezTo>
                    <a:pt x="863" y="3632"/>
                    <a:pt x="884" y="3589"/>
                    <a:pt x="873" y="3558"/>
                  </a:cubicBezTo>
                  <a:lnTo>
                    <a:pt x="149" y="56"/>
                  </a:lnTo>
                  <a:cubicBezTo>
                    <a:pt x="141" y="21"/>
                    <a:pt x="118" y="1"/>
                    <a:pt x="8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2" name="Google Shape;632;p35"/>
            <p:cNvSpPr/>
            <p:nvPr/>
          </p:nvSpPr>
          <p:spPr>
            <a:xfrm>
              <a:off x="2231475" y="5041850"/>
              <a:ext cx="206750" cy="247175"/>
            </a:xfrm>
            <a:custGeom>
              <a:rect b="b" l="l" r="r" t="t"/>
              <a:pathLst>
                <a:path extrusionOk="0" h="9887" w="8270">
                  <a:moveTo>
                    <a:pt x="1533" y="0"/>
                  </a:moveTo>
                  <a:cubicBezTo>
                    <a:pt x="1533" y="0"/>
                    <a:pt x="1299" y="629"/>
                    <a:pt x="2363" y="1033"/>
                  </a:cubicBezTo>
                  <a:cubicBezTo>
                    <a:pt x="3428" y="1426"/>
                    <a:pt x="5396" y="2097"/>
                    <a:pt x="5396" y="2097"/>
                  </a:cubicBezTo>
                  <a:lnTo>
                    <a:pt x="469" y="1660"/>
                  </a:lnTo>
                  <a:lnTo>
                    <a:pt x="469" y="1660"/>
                  </a:lnTo>
                  <a:cubicBezTo>
                    <a:pt x="469" y="1660"/>
                    <a:pt x="1" y="2097"/>
                    <a:pt x="1097" y="2725"/>
                  </a:cubicBezTo>
                  <a:lnTo>
                    <a:pt x="267" y="2661"/>
                  </a:lnTo>
                  <a:lnTo>
                    <a:pt x="267" y="2661"/>
                  </a:lnTo>
                  <a:cubicBezTo>
                    <a:pt x="267" y="2661"/>
                    <a:pt x="1" y="3566"/>
                    <a:pt x="959" y="3831"/>
                  </a:cubicBezTo>
                  <a:cubicBezTo>
                    <a:pt x="1927" y="4098"/>
                    <a:pt x="2991" y="4098"/>
                    <a:pt x="2991" y="4098"/>
                  </a:cubicBezTo>
                  <a:lnTo>
                    <a:pt x="1129" y="4129"/>
                  </a:lnTo>
                  <a:cubicBezTo>
                    <a:pt x="1129" y="4129"/>
                    <a:pt x="1309" y="5215"/>
                    <a:pt x="2544" y="5279"/>
                  </a:cubicBezTo>
                  <a:cubicBezTo>
                    <a:pt x="3778" y="5343"/>
                    <a:pt x="3896" y="5406"/>
                    <a:pt x="3896" y="5406"/>
                  </a:cubicBezTo>
                  <a:lnTo>
                    <a:pt x="4098" y="8471"/>
                  </a:lnTo>
                  <a:lnTo>
                    <a:pt x="4215" y="9695"/>
                  </a:lnTo>
                  <a:cubicBezTo>
                    <a:pt x="4662" y="9812"/>
                    <a:pt x="5173" y="9887"/>
                    <a:pt x="5736" y="9887"/>
                  </a:cubicBezTo>
                  <a:cubicBezTo>
                    <a:pt x="7226" y="9887"/>
                    <a:pt x="7971" y="8674"/>
                    <a:pt x="8269" y="8014"/>
                  </a:cubicBezTo>
                  <a:cubicBezTo>
                    <a:pt x="8248" y="7908"/>
                    <a:pt x="8216" y="7780"/>
                    <a:pt x="8184" y="7641"/>
                  </a:cubicBezTo>
                  <a:cubicBezTo>
                    <a:pt x="8067" y="7173"/>
                    <a:pt x="7940" y="6503"/>
                    <a:pt x="7822" y="5662"/>
                  </a:cubicBezTo>
                  <a:cubicBezTo>
                    <a:pt x="7588" y="3895"/>
                    <a:pt x="7088" y="1033"/>
                    <a:pt x="6758" y="927"/>
                  </a:cubicBezTo>
                  <a:cubicBezTo>
                    <a:pt x="6429" y="830"/>
                    <a:pt x="1534" y="0"/>
                    <a:pt x="1533" y="0"/>
                  </a:cubicBezTo>
                  <a:close/>
                </a:path>
              </a:pathLst>
            </a:custGeom>
            <a:solidFill>
              <a:srgbClr val="D06058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35"/>
            <p:cNvSpPr/>
            <p:nvPr/>
          </p:nvSpPr>
          <p:spPr>
            <a:xfrm>
              <a:off x="2235200" y="5081500"/>
              <a:ext cx="142100" cy="30350"/>
            </a:xfrm>
            <a:custGeom>
              <a:rect b="b" l="l" r="r" t="t"/>
              <a:pathLst>
                <a:path extrusionOk="0" h="1214" w="5684">
                  <a:moveTo>
                    <a:pt x="320" y="0"/>
                  </a:moveTo>
                  <a:cubicBezTo>
                    <a:pt x="288" y="0"/>
                    <a:pt x="256" y="22"/>
                    <a:pt x="245" y="53"/>
                  </a:cubicBezTo>
                  <a:cubicBezTo>
                    <a:pt x="245" y="64"/>
                    <a:pt x="1" y="873"/>
                    <a:pt x="926" y="1214"/>
                  </a:cubicBezTo>
                  <a:lnTo>
                    <a:pt x="948" y="1214"/>
                  </a:lnTo>
                  <a:cubicBezTo>
                    <a:pt x="980" y="1214"/>
                    <a:pt x="1001" y="1202"/>
                    <a:pt x="1012" y="1171"/>
                  </a:cubicBezTo>
                  <a:cubicBezTo>
                    <a:pt x="1033" y="1128"/>
                    <a:pt x="1012" y="1086"/>
                    <a:pt x="969" y="1075"/>
                  </a:cubicBezTo>
                  <a:cubicBezTo>
                    <a:pt x="309" y="830"/>
                    <a:pt x="341" y="330"/>
                    <a:pt x="373" y="160"/>
                  </a:cubicBezTo>
                  <a:lnTo>
                    <a:pt x="373" y="160"/>
                  </a:lnTo>
                  <a:lnTo>
                    <a:pt x="5609" y="607"/>
                  </a:lnTo>
                  <a:cubicBezTo>
                    <a:pt x="5641" y="607"/>
                    <a:pt x="5684" y="585"/>
                    <a:pt x="5684" y="543"/>
                  </a:cubicBezTo>
                  <a:cubicBezTo>
                    <a:pt x="5684" y="500"/>
                    <a:pt x="5662" y="469"/>
                    <a:pt x="5620" y="458"/>
                  </a:cubicBezTo>
                  <a:lnTo>
                    <a:pt x="3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35"/>
            <p:cNvSpPr/>
            <p:nvPr/>
          </p:nvSpPr>
          <p:spPr>
            <a:xfrm>
              <a:off x="2232800" y="5106500"/>
              <a:ext cx="137575" cy="38350"/>
            </a:xfrm>
            <a:custGeom>
              <a:rect b="b" l="l" r="r" t="t"/>
              <a:pathLst>
                <a:path extrusionOk="0" h="1534" w="5503">
                  <a:moveTo>
                    <a:pt x="214" y="1"/>
                  </a:moveTo>
                  <a:cubicBezTo>
                    <a:pt x="182" y="1"/>
                    <a:pt x="161" y="11"/>
                    <a:pt x="140" y="43"/>
                  </a:cubicBezTo>
                  <a:cubicBezTo>
                    <a:pt x="140" y="53"/>
                    <a:pt x="1" y="363"/>
                    <a:pt x="192" y="692"/>
                  </a:cubicBezTo>
                  <a:cubicBezTo>
                    <a:pt x="480" y="1171"/>
                    <a:pt x="1278" y="1458"/>
                    <a:pt x="2555" y="1533"/>
                  </a:cubicBezTo>
                  <a:cubicBezTo>
                    <a:pt x="2597" y="1533"/>
                    <a:pt x="2630" y="1501"/>
                    <a:pt x="2630" y="1458"/>
                  </a:cubicBezTo>
                  <a:cubicBezTo>
                    <a:pt x="2630" y="1427"/>
                    <a:pt x="2608" y="1384"/>
                    <a:pt x="2566" y="1384"/>
                  </a:cubicBezTo>
                  <a:cubicBezTo>
                    <a:pt x="1033" y="1299"/>
                    <a:pt x="501" y="916"/>
                    <a:pt x="320" y="618"/>
                  </a:cubicBezTo>
                  <a:cubicBezTo>
                    <a:pt x="203" y="415"/>
                    <a:pt x="235" y="235"/>
                    <a:pt x="256" y="150"/>
                  </a:cubicBezTo>
                  <a:lnTo>
                    <a:pt x="256" y="150"/>
                  </a:lnTo>
                  <a:lnTo>
                    <a:pt x="5428" y="512"/>
                  </a:lnTo>
                  <a:cubicBezTo>
                    <a:pt x="5471" y="512"/>
                    <a:pt x="5503" y="479"/>
                    <a:pt x="5503" y="437"/>
                  </a:cubicBezTo>
                  <a:cubicBezTo>
                    <a:pt x="5503" y="394"/>
                    <a:pt x="5482" y="363"/>
                    <a:pt x="5439" y="363"/>
                  </a:cubicBezTo>
                  <a:lnTo>
                    <a:pt x="2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35"/>
            <p:cNvSpPr/>
            <p:nvPr/>
          </p:nvSpPr>
          <p:spPr>
            <a:xfrm>
              <a:off x="2257825" y="5140550"/>
              <a:ext cx="109625" cy="42325"/>
            </a:xfrm>
            <a:custGeom>
              <a:rect b="b" l="l" r="r" t="t"/>
              <a:pathLst>
                <a:path extrusionOk="0" h="1693" w="4385">
                  <a:moveTo>
                    <a:pt x="4278" y="1"/>
                  </a:moveTo>
                  <a:lnTo>
                    <a:pt x="75" y="107"/>
                  </a:lnTo>
                  <a:cubicBezTo>
                    <a:pt x="32" y="107"/>
                    <a:pt x="0" y="139"/>
                    <a:pt x="0" y="181"/>
                  </a:cubicBezTo>
                  <a:cubicBezTo>
                    <a:pt x="0" y="192"/>
                    <a:pt x="0" y="1246"/>
                    <a:pt x="1533" y="1406"/>
                  </a:cubicBezTo>
                  <a:cubicBezTo>
                    <a:pt x="2959" y="1543"/>
                    <a:pt x="4289" y="1692"/>
                    <a:pt x="4299" y="1692"/>
                  </a:cubicBezTo>
                  <a:lnTo>
                    <a:pt x="4310" y="1692"/>
                  </a:lnTo>
                  <a:cubicBezTo>
                    <a:pt x="4342" y="1692"/>
                    <a:pt x="4374" y="1661"/>
                    <a:pt x="4374" y="1629"/>
                  </a:cubicBezTo>
                  <a:cubicBezTo>
                    <a:pt x="4385" y="1586"/>
                    <a:pt x="4353" y="1555"/>
                    <a:pt x="4310" y="1543"/>
                  </a:cubicBezTo>
                  <a:cubicBezTo>
                    <a:pt x="4299" y="1543"/>
                    <a:pt x="2980" y="1395"/>
                    <a:pt x="1544" y="1257"/>
                  </a:cubicBezTo>
                  <a:cubicBezTo>
                    <a:pt x="362" y="1139"/>
                    <a:pt x="181" y="469"/>
                    <a:pt x="149" y="245"/>
                  </a:cubicBezTo>
                  <a:lnTo>
                    <a:pt x="4278" y="150"/>
                  </a:lnTo>
                  <a:cubicBezTo>
                    <a:pt x="4321" y="139"/>
                    <a:pt x="4353" y="107"/>
                    <a:pt x="4353" y="65"/>
                  </a:cubicBezTo>
                  <a:cubicBezTo>
                    <a:pt x="4353" y="32"/>
                    <a:pt x="4321" y="1"/>
                    <a:pt x="427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35"/>
            <p:cNvSpPr/>
            <p:nvPr/>
          </p:nvSpPr>
          <p:spPr>
            <a:xfrm>
              <a:off x="2349125" y="4757947"/>
              <a:ext cx="114700" cy="130225"/>
            </a:xfrm>
            <a:custGeom>
              <a:rect b="b" l="l" r="r" t="t"/>
              <a:pathLst>
                <a:path extrusionOk="0" h="5209" w="4588">
                  <a:moveTo>
                    <a:pt x="2171" y="1"/>
                  </a:moveTo>
                  <a:cubicBezTo>
                    <a:pt x="2065" y="607"/>
                    <a:pt x="1937" y="1224"/>
                    <a:pt x="1586" y="1735"/>
                  </a:cubicBezTo>
                  <a:cubicBezTo>
                    <a:pt x="1246" y="2257"/>
                    <a:pt x="617" y="2619"/>
                    <a:pt x="0" y="2714"/>
                  </a:cubicBezTo>
                  <a:cubicBezTo>
                    <a:pt x="1246" y="3002"/>
                    <a:pt x="2256" y="3948"/>
                    <a:pt x="2416" y="5204"/>
                  </a:cubicBezTo>
                  <a:cubicBezTo>
                    <a:pt x="2416" y="5208"/>
                    <a:pt x="2416" y="5209"/>
                    <a:pt x="2417" y="5209"/>
                  </a:cubicBezTo>
                  <a:cubicBezTo>
                    <a:pt x="2417" y="5209"/>
                    <a:pt x="2420" y="5204"/>
                    <a:pt x="2426" y="5204"/>
                  </a:cubicBezTo>
                  <a:cubicBezTo>
                    <a:pt x="2459" y="3938"/>
                    <a:pt x="3374" y="2905"/>
                    <a:pt x="4587" y="2491"/>
                  </a:cubicBezTo>
                  <a:cubicBezTo>
                    <a:pt x="3959" y="2458"/>
                    <a:pt x="3310" y="2160"/>
                    <a:pt x="2916" y="1671"/>
                  </a:cubicBezTo>
                  <a:cubicBezTo>
                    <a:pt x="2523" y="1203"/>
                    <a:pt x="2331" y="597"/>
                    <a:pt x="217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35"/>
            <p:cNvSpPr/>
            <p:nvPr/>
          </p:nvSpPr>
          <p:spPr>
            <a:xfrm>
              <a:off x="1731548" y="4602194"/>
              <a:ext cx="100325" cy="114700"/>
            </a:xfrm>
            <a:custGeom>
              <a:rect b="b" l="l" r="r" t="t"/>
              <a:pathLst>
                <a:path extrusionOk="0" h="4588" w="4013">
                  <a:moveTo>
                    <a:pt x="1895" y="1"/>
                  </a:moveTo>
                  <a:lnTo>
                    <a:pt x="1895" y="22"/>
                  </a:lnTo>
                  <a:cubicBezTo>
                    <a:pt x="1810" y="554"/>
                    <a:pt x="1693" y="1097"/>
                    <a:pt x="1395" y="1544"/>
                  </a:cubicBezTo>
                  <a:cubicBezTo>
                    <a:pt x="1086" y="2001"/>
                    <a:pt x="544" y="2310"/>
                    <a:pt x="0" y="2396"/>
                  </a:cubicBezTo>
                  <a:cubicBezTo>
                    <a:pt x="1086" y="2651"/>
                    <a:pt x="1980" y="3481"/>
                    <a:pt x="2119" y="4588"/>
                  </a:cubicBezTo>
                  <a:cubicBezTo>
                    <a:pt x="2150" y="3470"/>
                    <a:pt x="2959" y="2566"/>
                    <a:pt x="4013" y="2204"/>
                  </a:cubicBezTo>
                  <a:cubicBezTo>
                    <a:pt x="3470" y="2172"/>
                    <a:pt x="2895" y="1916"/>
                    <a:pt x="2555" y="1491"/>
                  </a:cubicBezTo>
                  <a:cubicBezTo>
                    <a:pt x="2214" y="1065"/>
                    <a:pt x="2044" y="544"/>
                    <a:pt x="1906" y="12"/>
                  </a:cubicBezTo>
                  <a:lnTo>
                    <a:pt x="190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38" name="Google Shape;638;p35"/>
          <p:cNvSpPr/>
          <p:nvPr/>
        </p:nvSpPr>
        <p:spPr>
          <a:xfrm flipH="1">
            <a:off x="7732844" y="2196247"/>
            <a:ext cx="211323" cy="240255"/>
          </a:xfrm>
          <a:custGeom>
            <a:rect b="b" l="l" r="r" t="t"/>
            <a:pathLst>
              <a:path extrusionOk="0" h="5215" w="4587">
                <a:moveTo>
                  <a:pt x="2171" y="0"/>
                </a:moveTo>
                <a:cubicBezTo>
                  <a:pt x="2065" y="607"/>
                  <a:pt x="1937" y="1225"/>
                  <a:pt x="1586" y="1735"/>
                </a:cubicBezTo>
                <a:cubicBezTo>
                  <a:pt x="1245" y="2257"/>
                  <a:pt x="618" y="2618"/>
                  <a:pt x="0" y="2715"/>
                </a:cubicBezTo>
                <a:cubicBezTo>
                  <a:pt x="1245" y="3001"/>
                  <a:pt x="2257" y="3949"/>
                  <a:pt x="2416" y="5215"/>
                </a:cubicBezTo>
                <a:lnTo>
                  <a:pt x="2416" y="5205"/>
                </a:lnTo>
                <a:cubicBezTo>
                  <a:pt x="2458" y="3938"/>
                  <a:pt x="3374" y="2906"/>
                  <a:pt x="4587" y="2491"/>
                </a:cubicBezTo>
                <a:cubicBezTo>
                  <a:pt x="3959" y="2459"/>
                  <a:pt x="3310" y="2161"/>
                  <a:pt x="2916" y="1672"/>
                </a:cubicBezTo>
                <a:cubicBezTo>
                  <a:pt x="2522" y="1203"/>
                  <a:pt x="2331" y="596"/>
                  <a:pt x="2171" y="0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9" name="Google Shape;639;p35"/>
          <p:cNvGrpSpPr/>
          <p:nvPr/>
        </p:nvGrpSpPr>
        <p:grpSpPr>
          <a:xfrm>
            <a:off x="8084657" y="2978414"/>
            <a:ext cx="692246" cy="690456"/>
            <a:chOff x="5280375" y="3528325"/>
            <a:chExt cx="309425" cy="308625"/>
          </a:xfrm>
        </p:grpSpPr>
        <p:sp>
          <p:nvSpPr>
            <p:cNvPr id="640" name="Google Shape;640;p35"/>
            <p:cNvSpPr/>
            <p:nvPr/>
          </p:nvSpPr>
          <p:spPr>
            <a:xfrm>
              <a:off x="5330650" y="3556850"/>
              <a:ext cx="211000" cy="247125"/>
            </a:xfrm>
            <a:custGeom>
              <a:rect b="b" l="l" r="r" t="t"/>
              <a:pathLst>
                <a:path extrusionOk="0" h="9885" w="8440">
                  <a:moveTo>
                    <a:pt x="862" y="179"/>
                  </a:moveTo>
                  <a:cubicBezTo>
                    <a:pt x="1235" y="179"/>
                    <a:pt x="1799" y="434"/>
                    <a:pt x="2469" y="913"/>
                  </a:cubicBezTo>
                  <a:cubicBezTo>
                    <a:pt x="3427" y="1594"/>
                    <a:pt x="4502" y="2669"/>
                    <a:pt x="5502" y="3925"/>
                  </a:cubicBezTo>
                  <a:cubicBezTo>
                    <a:pt x="6503" y="5180"/>
                    <a:pt x="7300" y="6468"/>
                    <a:pt x="7758" y="7564"/>
                  </a:cubicBezTo>
                  <a:cubicBezTo>
                    <a:pt x="8184" y="8607"/>
                    <a:pt x="8248" y="9352"/>
                    <a:pt x="7929" y="9607"/>
                  </a:cubicBezTo>
                  <a:cubicBezTo>
                    <a:pt x="7841" y="9675"/>
                    <a:pt x="7726" y="9709"/>
                    <a:pt x="7587" y="9709"/>
                  </a:cubicBezTo>
                  <a:cubicBezTo>
                    <a:pt x="7205" y="9709"/>
                    <a:pt x="6642" y="9456"/>
                    <a:pt x="5971" y="8979"/>
                  </a:cubicBezTo>
                  <a:cubicBezTo>
                    <a:pt x="5013" y="8298"/>
                    <a:pt x="3938" y="7224"/>
                    <a:pt x="2937" y="5968"/>
                  </a:cubicBezTo>
                  <a:cubicBezTo>
                    <a:pt x="1937" y="4712"/>
                    <a:pt x="1139" y="3414"/>
                    <a:pt x="681" y="2328"/>
                  </a:cubicBezTo>
                  <a:cubicBezTo>
                    <a:pt x="255" y="1286"/>
                    <a:pt x="192" y="541"/>
                    <a:pt x="511" y="285"/>
                  </a:cubicBezTo>
                  <a:cubicBezTo>
                    <a:pt x="607" y="210"/>
                    <a:pt x="714" y="179"/>
                    <a:pt x="862" y="179"/>
                  </a:cubicBezTo>
                  <a:close/>
                  <a:moveTo>
                    <a:pt x="864" y="1"/>
                  </a:moveTo>
                  <a:cubicBezTo>
                    <a:pt x="684" y="1"/>
                    <a:pt x="529" y="47"/>
                    <a:pt x="404" y="146"/>
                  </a:cubicBezTo>
                  <a:cubicBezTo>
                    <a:pt x="0" y="456"/>
                    <a:pt x="43" y="1253"/>
                    <a:pt x="511" y="2392"/>
                  </a:cubicBezTo>
                  <a:cubicBezTo>
                    <a:pt x="969" y="3499"/>
                    <a:pt x="1778" y="4808"/>
                    <a:pt x="2788" y="6085"/>
                  </a:cubicBezTo>
                  <a:cubicBezTo>
                    <a:pt x="3800" y="7351"/>
                    <a:pt x="4895" y="8437"/>
                    <a:pt x="5864" y="9128"/>
                  </a:cubicBezTo>
                  <a:cubicBezTo>
                    <a:pt x="6567" y="9629"/>
                    <a:pt x="7162" y="9884"/>
                    <a:pt x="7588" y="9884"/>
                  </a:cubicBezTo>
                  <a:cubicBezTo>
                    <a:pt x="7769" y="9884"/>
                    <a:pt x="7918" y="9842"/>
                    <a:pt x="8035" y="9745"/>
                  </a:cubicBezTo>
                  <a:cubicBezTo>
                    <a:pt x="8439" y="9426"/>
                    <a:pt x="8397" y="8628"/>
                    <a:pt x="7929" y="7489"/>
                  </a:cubicBezTo>
                  <a:cubicBezTo>
                    <a:pt x="7471" y="6383"/>
                    <a:pt x="6662" y="5074"/>
                    <a:pt x="5651" y="3807"/>
                  </a:cubicBezTo>
                  <a:cubicBezTo>
                    <a:pt x="4030" y="1774"/>
                    <a:pt x="1975" y="1"/>
                    <a:pt x="86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35"/>
            <p:cNvSpPr/>
            <p:nvPr/>
          </p:nvSpPr>
          <p:spPr>
            <a:xfrm>
              <a:off x="5362300" y="3537025"/>
              <a:ext cx="157525" cy="286875"/>
            </a:xfrm>
            <a:custGeom>
              <a:rect b="b" l="l" r="r" t="t"/>
              <a:pathLst>
                <a:path extrusionOk="0" h="11475" w="6301">
                  <a:moveTo>
                    <a:pt x="5013" y="184"/>
                  </a:moveTo>
                  <a:cubicBezTo>
                    <a:pt x="5066" y="184"/>
                    <a:pt x="5119" y="195"/>
                    <a:pt x="5173" y="216"/>
                  </a:cubicBezTo>
                  <a:cubicBezTo>
                    <a:pt x="5556" y="365"/>
                    <a:pt x="5715" y="1100"/>
                    <a:pt x="5598" y="2216"/>
                  </a:cubicBezTo>
                  <a:cubicBezTo>
                    <a:pt x="5471" y="3398"/>
                    <a:pt x="5077" y="4856"/>
                    <a:pt x="4481" y="6346"/>
                  </a:cubicBezTo>
                  <a:cubicBezTo>
                    <a:pt x="3875" y="7835"/>
                    <a:pt x="3151" y="9176"/>
                    <a:pt x="2427" y="10103"/>
                  </a:cubicBezTo>
                  <a:cubicBezTo>
                    <a:pt x="1827" y="10877"/>
                    <a:pt x="1284" y="11292"/>
                    <a:pt x="900" y="11292"/>
                  </a:cubicBezTo>
                  <a:cubicBezTo>
                    <a:pt x="841" y="11292"/>
                    <a:pt x="786" y="11282"/>
                    <a:pt x="735" y="11262"/>
                  </a:cubicBezTo>
                  <a:cubicBezTo>
                    <a:pt x="352" y="11103"/>
                    <a:pt x="192" y="10379"/>
                    <a:pt x="309" y="9251"/>
                  </a:cubicBezTo>
                  <a:cubicBezTo>
                    <a:pt x="437" y="8081"/>
                    <a:pt x="831" y="6612"/>
                    <a:pt x="1427" y="5122"/>
                  </a:cubicBezTo>
                  <a:cubicBezTo>
                    <a:pt x="2672" y="2046"/>
                    <a:pt x="4215" y="184"/>
                    <a:pt x="5013" y="184"/>
                  </a:cubicBezTo>
                  <a:close/>
                  <a:moveTo>
                    <a:pt x="5006" y="0"/>
                  </a:moveTo>
                  <a:cubicBezTo>
                    <a:pt x="3928" y="0"/>
                    <a:pt x="2304" y="2460"/>
                    <a:pt x="1257" y="5058"/>
                  </a:cubicBezTo>
                  <a:cubicBezTo>
                    <a:pt x="650" y="6558"/>
                    <a:pt x="256" y="8048"/>
                    <a:pt x="129" y="9240"/>
                  </a:cubicBezTo>
                  <a:cubicBezTo>
                    <a:pt x="1" y="10464"/>
                    <a:pt x="192" y="11241"/>
                    <a:pt x="661" y="11432"/>
                  </a:cubicBezTo>
                  <a:cubicBezTo>
                    <a:pt x="735" y="11465"/>
                    <a:pt x="820" y="11475"/>
                    <a:pt x="895" y="11475"/>
                  </a:cubicBezTo>
                  <a:cubicBezTo>
                    <a:pt x="1342" y="11475"/>
                    <a:pt x="1927" y="11039"/>
                    <a:pt x="2565" y="10219"/>
                  </a:cubicBezTo>
                  <a:cubicBezTo>
                    <a:pt x="3300" y="9272"/>
                    <a:pt x="4045" y="7921"/>
                    <a:pt x="4651" y="6420"/>
                  </a:cubicBezTo>
                  <a:cubicBezTo>
                    <a:pt x="5769" y="3621"/>
                    <a:pt x="6301" y="471"/>
                    <a:pt x="5247" y="46"/>
                  </a:cubicBezTo>
                  <a:cubicBezTo>
                    <a:pt x="5170" y="15"/>
                    <a:pt x="5090" y="0"/>
                    <a:pt x="50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35"/>
            <p:cNvSpPr/>
            <p:nvPr/>
          </p:nvSpPr>
          <p:spPr>
            <a:xfrm>
              <a:off x="5280375" y="3630575"/>
              <a:ext cx="309425" cy="99675"/>
            </a:xfrm>
            <a:custGeom>
              <a:rect b="b" l="l" r="r" t="t"/>
              <a:pathLst>
                <a:path extrusionOk="0" h="3987" w="12377">
                  <a:moveTo>
                    <a:pt x="8578" y="188"/>
                  </a:moveTo>
                  <a:cubicBezTo>
                    <a:pt x="9195" y="188"/>
                    <a:pt x="9780" y="220"/>
                    <a:pt x="10290" y="295"/>
                  </a:cubicBezTo>
                  <a:cubicBezTo>
                    <a:pt x="11408" y="465"/>
                    <a:pt x="12078" y="784"/>
                    <a:pt x="12132" y="1199"/>
                  </a:cubicBezTo>
                  <a:cubicBezTo>
                    <a:pt x="12185" y="1603"/>
                    <a:pt x="11621" y="2104"/>
                    <a:pt x="10588" y="2551"/>
                  </a:cubicBezTo>
                  <a:cubicBezTo>
                    <a:pt x="9514" y="3029"/>
                    <a:pt x="8045" y="3412"/>
                    <a:pt x="6449" y="3625"/>
                  </a:cubicBezTo>
                  <a:cubicBezTo>
                    <a:pt x="5515" y="3752"/>
                    <a:pt x="4653" y="3809"/>
                    <a:pt x="3889" y="3809"/>
                  </a:cubicBezTo>
                  <a:cubicBezTo>
                    <a:pt x="1773" y="3809"/>
                    <a:pt x="408" y="3374"/>
                    <a:pt x="330" y="2795"/>
                  </a:cubicBezTo>
                  <a:cubicBezTo>
                    <a:pt x="277" y="2380"/>
                    <a:pt x="840" y="1891"/>
                    <a:pt x="1862" y="1433"/>
                  </a:cubicBezTo>
                  <a:cubicBezTo>
                    <a:pt x="2948" y="965"/>
                    <a:pt x="4416" y="582"/>
                    <a:pt x="6012" y="369"/>
                  </a:cubicBezTo>
                  <a:cubicBezTo>
                    <a:pt x="6906" y="241"/>
                    <a:pt x="7779" y="188"/>
                    <a:pt x="8578" y="188"/>
                  </a:cubicBezTo>
                  <a:close/>
                  <a:moveTo>
                    <a:pt x="8576" y="1"/>
                  </a:moveTo>
                  <a:cubicBezTo>
                    <a:pt x="7769" y="1"/>
                    <a:pt x="6889" y="63"/>
                    <a:pt x="5981" y="188"/>
                  </a:cubicBezTo>
                  <a:cubicBezTo>
                    <a:pt x="3001" y="593"/>
                    <a:pt x="0" y="1688"/>
                    <a:pt x="149" y="2816"/>
                  </a:cubicBezTo>
                  <a:cubicBezTo>
                    <a:pt x="256" y="3625"/>
                    <a:pt x="1883" y="3987"/>
                    <a:pt x="3895" y="3987"/>
                  </a:cubicBezTo>
                  <a:cubicBezTo>
                    <a:pt x="4714" y="3987"/>
                    <a:pt x="5608" y="3923"/>
                    <a:pt x="6481" y="3806"/>
                  </a:cubicBezTo>
                  <a:cubicBezTo>
                    <a:pt x="8088" y="3583"/>
                    <a:pt x="9578" y="3199"/>
                    <a:pt x="10663" y="2721"/>
                  </a:cubicBezTo>
                  <a:cubicBezTo>
                    <a:pt x="11791" y="2220"/>
                    <a:pt x="12376" y="1678"/>
                    <a:pt x="12312" y="1167"/>
                  </a:cubicBezTo>
                  <a:cubicBezTo>
                    <a:pt x="12238" y="667"/>
                    <a:pt x="11536" y="295"/>
                    <a:pt x="10312" y="113"/>
                  </a:cubicBezTo>
                  <a:cubicBezTo>
                    <a:pt x="9793" y="39"/>
                    <a:pt x="9208" y="1"/>
                    <a:pt x="8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35"/>
            <p:cNvSpPr/>
            <p:nvPr/>
          </p:nvSpPr>
          <p:spPr>
            <a:xfrm>
              <a:off x="5423750" y="3666125"/>
              <a:ext cx="28775" cy="28475"/>
            </a:xfrm>
            <a:custGeom>
              <a:rect b="b" l="l" r="r" t="t"/>
              <a:pathLst>
                <a:path extrusionOk="0" h="1139" w="1151">
                  <a:moveTo>
                    <a:pt x="575" y="1"/>
                  </a:moveTo>
                  <a:cubicBezTo>
                    <a:pt x="256" y="1"/>
                    <a:pt x="1" y="256"/>
                    <a:pt x="1" y="564"/>
                  </a:cubicBezTo>
                  <a:cubicBezTo>
                    <a:pt x="1" y="884"/>
                    <a:pt x="256" y="1139"/>
                    <a:pt x="575" y="1139"/>
                  </a:cubicBezTo>
                  <a:cubicBezTo>
                    <a:pt x="884" y="1139"/>
                    <a:pt x="1150" y="884"/>
                    <a:pt x="1150" y="564"/>
                  </a:cubicBezTo>
                  <a:cubicBezTo>
                    <a:pt x="1150" y="256"/>
                    <a:pt x="884" y="1"/>
                    <a:pt x="5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35"/>
            <p:cNvSpPr/>
            <p:nvPr/>
          </p:nvSpPr>
          <p:spPr>
            <a:xfrm>
              <a:off x="5478825" y="3528325"/>
              <a:ext cx="28500" cy="28750"/>
            </a:xfrm>
            <a:custGeom>
              <a:rect b="b" l="l" r="r" t="t"/>
              <a:pathLst>
                <a:path extrusionOk="0" h="1150" w="1140">
                  <a:moveTo>
                    <a:pt x="565" y="0"/>
                  </a:moveTo>
                  <a:cubicBezTo>
                    <a:pt x="256" y="0"/>
                    <a:pt x="1" y="256"/>
                    <a:pt x="1" y="575"/>
                  </a:cubicBezTo>
                  <a:cubicBezTo>
                    <a:pt x="1" y="894"/>
                    <a:pt x="256" y="1150"/>
                    <a:pt x="565" y="1150"/>
                  </a:cubicBezTo>
                  <a:cubicBezTo>
                    <a:pt x="884" y="1150"/>
                    <a:pt x="1139" y="894"/>
                    <a:pt x="1139" y="575"/>
                  </a:cubicBezTo>
                  <a:cubicBezTo>
                    <a:pt x="1139" y="256"/>
                    <a:pt x="884" y="0"/>
                    <a:pt x="5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35"/>
            <p:cNvSpPr/>
            <p:nvPr/>
          </p:nvSpPr>
          <p:spPr>
            <a:xfrm>
              <a:off x="5367875" y="3808450"/>
              <a:ext cx="28525" cy="28500"/>
            </a:xfrm>
            <a:custGeom>
              <a:rect b="b" l="l" r="r" t="t"/>
              <a:pathLst>
                <a:path extrusionOk="0" h="1140" w="1141">
                  <a:moveTo>
                    <a:pt x="576" y="1"/>
                  </a:moveTo>
                  <a:cubicBezTo>
                    <a:pt x="256" y="1"/>
                    <a:pt x="1" y="256"/>
                    <a:pt x="1" y="565"/>
                  </a:cubicBezTo>
                  <a:cubicBezTo>
                    <a:pt x="1" y="884"/>
                    <a:pt x="256" y="1140"/>
                    <a:pt x="576" y="1140"/>
                  </a:cubicBezTo>
                  <a:cubicBezTo>
                    <a:pt x="885" y="1140"/>
                    <a:pt x="1140" y="884"/>
                    <a:pt x="1140" y="565"/>
                  </a:cubicBezTo>
                  <a:cubicBezTo>
                    <a:pt x="1140" y="256"/>
                    <a:pt x="885" y="1"/>
                    <a:pt x="5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6" name="Google Shape;646;p35"/>
          <p:cNvGrpSpPr/>
          <p:nvPr/>
        </p:nvGrpSpPr>
        <p:grpSpPr>
          <a:xfrm rot="-10047111">
            <a:off x="1235664" y="562853"/>
            <a:ext cx="427295" cy="475743"/>
            <a:chOff x="5981675" y="3981625"/>
            <a:chExt cx="665001" cy="740400"/>
          </a:xfrm>
        </p:grpSpPr>
        <p:sp>
          <p:nvSpPr>
            <p:cNvPr id="647" name="Google Shape;647;p35"/>
            <p:cNvSpPr/>
            <p:nvPr/>
          </p:nvSpPr>
          <p:spPr>
            <a:xfrm>
              <a:off x="6198527" y="4220401"/>
              <a:ext cx="231196" cy="224845"/>
            </a:xfrm>
            <a:custGeom>
              <a:rect b="b" l="l" r="r" t="t"/>
              <a:pathLst>
                <a:path extrusionOk="0" h="2195" w="2257">
                  <a:moveTo>
                    <a:pt x="1116" y="0"/>
                  </a:moveTo>
                  <a:cubicBezTo>
                    <a:pt x="1103" y="0"/>
                    <a:pt x="1089" y="1"/>
                    <a:pt x="1076" y="1"/>
                  </a:cubicBezTo>
                  <a:cubicBezTo>
                    <a:pt x="469" y="33"/>
                    <a:pt x="0" y="554"/>
                    <a:pt x="33" y="1150"/>
                  </a:cubicBezTo>
                  <a:cubicBezTo>
                    <a:pt x="63" y="1738"/>
                    <a:pt x="542" y="2195"/>
                    <a:pt x="1123" y="2195"/>
                  </a:cubicBezTo>
                  <a:cubicBezTo>
                    <a:pt x="1142" y="2195"/>
                    <a:pt x="1162" y="2194"/>
                    <a:pt x="1182" y="2193"/>
                  </a:cubicBezTo>
                  <a:cubicBezTo>
                    <a:pt x="1788" y="2162"/>
                    <a:pt x="2256" y="1651"/>
                    <a:pt x="2225" y="1044"/>
                  </a:cubicBezTo>
                  <a:cubicBezTo>
                    <a:pt x="2193" y="451"/>
                    <a:pt x="1704" y="0"/>
                    <a:pt x="111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8" name="Google Shape;648;p35"/>
            <p:cNvSpPr/>
            <p:nvPr/>
          </p:nvSpPr>
          <p:spPr>
            <a:xfrm>
              <a:off x="6014351" y="4019116"/>
              <a:ext cx="317241" cy="665828"/>
            </a:xfrm>
            <a:custGeom>
              <a:rect b="b" l="l" r="r" t="t"/>
              <a:pathLst>
                <a:path extrusionOk="0" h="6500" w="3097">
                  <a:moveTo>
                    <a:pt x="53" y="157"/>
                  </a:moveTo>
                  <a:cubicBezTo>
                    <a:pt x="55" y="159"/>
                    <a:pt x="58" y="161"/>
                    <a:pt x="61" y="163"/>
                  </a:cubicBezTo>
                  <a:lnTo>
                    <a:pt x="61" y="163"/>
                  </a:lnTo>
                  <a:cubicBezTo>
                    <a:pt x="58" y="160"/>
                    <a:pt x="55" y="158"/>
                    <a:pt x="53" y="157"/>
                  </a:cubicBezTo>
                  <a:close/>
                  <a:moveTo>
                    <a:pt x="83" y="0"/>
                  </a:moveTo>
                  <a:cubicBezTo>
                    <a:pt x="72" y="0"/>
                    <a:pt x="63" y="4"/>
                    <a:pt x="53" y="8"/>
                  </a:cubicBezTo>
                  <a:lnTo>
                    <a:pt x="0" y="93"/>
                  </a:lnTo>
                  <a:lnTo>
                    <a:pt x="85" y="83"/>
                  </a:lnTo>
                  <a:lnTo>
                    <a:pt x="128" y="157"/>
                  </a:lnTo>
                  <a:cubicBezTo>
                    <a:pt x="114" y="166"/>
                    <a:pt x="101" y="169"/>
                    <a:pt x="89" y="169"/>
                  </a:cubicBezTo>
                  <a:cubicBezTo>
                    <a:pt x="77" y="169"/>
                    <a:pt x="68" y="166"/>
                    <a:pt x="61" y="163"/>
                  </a:cubicBezTo>
                  <a:lnTo>
                    <a:pt x="61" y="163"/>
                  </a:lnTo>
                  <a:cubicBezTo>
                    <a:pt x="236" y="298"/>
                    <a:pt x="1828" y="1932"/>
                    <a:pt x="2895" y="3052"/>
                  </a:cubicBezTo>
                  <a:lnTo>
                    <a:pt x="1351" y="6425"/>
                  </a:lnTo>
                  <a:lnTo>
                    <a:pt x="1500" y="6500"/>
                  </a:lnTo>
                  <a:lnTo>
                    <a:pt x="3097" y="3020"/>
                  </a:lnTo>
                  <a:lnTo>
                    <a:pt x="3054" y="2977"/>
                  </a:lnTo>
                  <a:cubicBezTo>
                    <a:pt x="3044" y="2966"/>
                    <a:pt x="2330" y="2221"/>
                    <a:pt x="1618" y="1488"/>
                  </a:cubicBezTo>
                  <a:cubicBezTo>
                    <a:pt x="333" y="165"/>
                    <a:pt x="156" y="0"/>
                    <a:pt x="8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35"/>
            <p:cNvSpPr/>
            <p:nvPr/>
          </p:nvSpPr>
          <p:spPr>
            <a:xfrm>
              <a:off x="5981675" y="3981625"/>
              <a:ext cx="103562" cy="100591"/>
            </a:xfrm>
            <a:custGeom>
              <a:rect b="b" l="l" r="r" t="t"/>
              <a:pathLst>
                <a:path extrusionOk="0" h="982" w="1011">
                  <a:moveTo>
                    <a:pt x="517" y="0"/>
                  </a:moveTo>
                  <a:cubicBezTo>
                    <a:pt x="504" y="0"/>
                    <a:pt x="491" y="1"/>
                    <a:pt x="478" y="2"/>
                  </a:cubicBezTo>
                  <a:cubicBezTo>
                    <a:pt x="213" y="12"/>
                    <a:pt x="0" y="246"/>
                    <a:pt x="10" y="513"/>
                  </a:cubicBezTo>
                  <a:cubicBezTo>
                    <a:pt x="31" y="783"/>
                    <a:pt x="245" y="981"/>
                    <a:pt x="512" y="981"/>
                  </a:cubicBezTo>
                  <a:cubicBezTo>
                    <a:pt x="519" y="981"/>
                    <a:pt x="525" y="981"/>
                    <a:pt x="532" y="981"/>
                  </a:cubicBezTo>
                  <a:cubicBezTo>
                    <a:pt x="798" y="970"/>
                    <a:pt x="1011" y="736"/>
                    <a:pt x="1000" y="459"/>
                  </a:cubicBezTo>
                  <a:cubicBezTo>
                    <a:pt x="980" y="206"/>
                    <a:pt x="775" y="0"/>
                    <a:pt x="5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35"/>
            <p:cNvSpPr/>
            <p:nvPr/>
          </p:nvSpPr>
          <p:spPr>
            <a:xfrm>
              <a:off x="6543012" y="4043701"/>
              <a:ext cx="103664" cy="100591"/>
            </a:xfrm>
            <a:custGeom>
              <a:rect b="b" l="l" r="r" t="t"/>
              <a:pathLst>
                <a:path extrusionOk="0" h="982" w="1012">
                  <a:moveTo>
                    <a:pt x="516" y="1"/>
                  </a:moveTo>
                  <a:cubicBezTo>
                    <a:pt x="504" y="1"/>
                    <a:pt x="492" y="1"/>
                    <a:pt x="479" y="2"/>
                  </a:cubicBezTo>
                  <a:cubicBezTo>
                    <a:pt x="203" y="13"/>
                    <a:pt x="0" y="247"/>
                    <a:pt x="11" y="513"/>
                  </a:cubicBezTo>
                  <a:cubicBezTo>
                    <a:pt x="21" y="782"/>
                    <a:pt x="243" y="982"/>
                    <a:pt x="511" y="982"/>
                  </a:cubicBezTo>
                  <a:cubicBezTo>
                    <a:pt x="518" y="982"/>
                    <a:pt x="525" y="981"/>
                    <a:pt x="532" y="981"/>
                  </a:cubicBezTo>
                  <a:cubicBezTo>
                    <a:pt x="799" y="971"/>
                    <a:pt x="1012" y="737"/>
                    <a:pt x="990" y="470"/>
                  </a:cubicBezTo>
                  <a:cubicBezTo>
                    <a:pt x="980" y="206"/>
                    <a:pt x="766" y="1"/>
                    <a:pt x="51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1" name="Google Shape;651;p35"/>
            <p:cNvSpPr/>
            <p:nvPr/>
          </p:nvSpPr>
          <p:spPr>
            <a:xfrm>
              <a:off x="6103674" y="4620512"/>
              <a:ext cx="103664" cy="101513"/>
            </a:xfrm>
            <a:custGeom>
              <a:rect b="b" l="l" r="r" t="t"/>
              <a:pathLst>
                <a:path extrusionOk="0" h="991" w="1012">
                  <a:moveTo>
                    <a:pt x="499" y="1"/>
                  </a:moveTo>
                  <a:cubicBezTo>
                    <a:pt x="493" y="1"/>
                    <a:pt x="486" y="1"/>
                    <a:pt x="479" y="1"/>
                  </a:cubicBezTo>
                  <a:cubicBezTo>
                    <a:pt x="214" y="22"/>
                    <a:pt x="1" y="245"/>
                    <a:pt x="11" y="522"/>
                  </a:cubicBezTo>
                  <a:cubicBezTo>
                    <a:pt x="22" y="782"/>
                    <a:pt x="245" y="991"/>
                    <a:pt x="512" y="991"/>
                  </a:cubicBezTo>
                  <a:cubicBezTo>
                    <a:pt x="519" y="991"/>
                    <a:pt x="526" y="991"/>
                    <a:pt x="533" y="990"/>
                  </a:cubicBezTo>
                  <a:cubicBezTo>
                    <a:pt x="799" y="969"/>
                    <a:pt x="1011" y="746"/>
                    <a:pt x="990" y="469"/>
                  </a:cubicBezTo>
                  <a:cubicBezTo>
                    <a:pt x="980" y="209"/>
                    <a:pt x="757" y="1"/>
                    <a:pt x="49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2" name="Google Shape;652;p35"/>
            <p:cNvSpPr/>
            <p:nvPr/>
          </p:nvSpPr>
          <p:spPr>
            <a:xfrm>
              <a:off x="6368567" y="4090821"/>
              <a:ext cx="232323" cy="210401"/>
            </a:xfrm>
            <a:custGeom>
              <a:rect b="b" l="l" r="r" t="t"/>
              <a:pathLst>
                <a:path extrusionOk="0" h="2054" w="2268">
                  <a:moveTo>
                    <a:pt x="2150" y="0"/>
                  </a:moveTo>
                  <a:lnTo>
                    <a:pt x="0" y="1937"/>
                  </a:lnTo>
                  <a:lnTo>
                    <a:pt x="107" y="2054"/>
                  </a:lnTo>
                  <a:lnTo>
                    <a:pt x="2268" y="117"/>
                  </a:lnTo>
                  <a:lnTo>
                    <a:pt x="215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653" name="Google Shape;653;p35"/>
          <p:cNvCxnSpPr/>
          <p:nvPr/>
        </p:nvCxnSpPr>
        <p:spPr>
          <a:xfrm rot="10800000">
            <a:off x="5151563" y="4265050"/>
            <a:ext cx="308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54" name="Google Shape;654;p35"/>
          <p:cNvSpPr txBox="1"/>
          <p:nvPr/>
        </p:nvSpPr>
        <p:spPr>
          <a:xfrm>
            <a:off x="6422325" y="4690200"/>
            <a:ext cx="1813200" cy="3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Didact Gothic"/>
                <a:ea typeface="Didact Gothic"/>
                <a:cs typeface="Didact Gothic"/>
                <a:sym typeface="Didact Gothic"/>
              </a:rPr>
              <a:t>Balaji Viswanathan</a:t>
            </a:r>
            <a:endParaRPr>
              <a:solidFill>
                <a:schemeClr val="dk1"/>
              </a:solidFill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5" name="Google Shape;79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3825" y="587663"/>
            <a:ext cx="7936350" cy="3968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0" name="Google Shape;800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2275" y="152400"/>
            <a:ext cx="3704977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46"/>
          <p:cNvSpPr/>
          <p:nvPr/>
        </p:nvSpPr>
        <p:spPr>
          <a:xfrm>
            <a:off x="6153163" y="745490"/>
            <a:ext cx="2277605" cy="2277605"/>
          </a:xfrm>
          <a:custGeom>
            <a:rect b="b" l="l" r="r" t="t"/>
            <a:pathLst>
              <a:path extrusionOk="0" h="30224" w="30224">
                <a:moveTo>
                  <a:pt x="15112" y="1"/>
                </a:moveTo>
                <a:cubicBezTo>
                  <a:pt x="6769" y="1"/>
                  <a:pt x="1" y="6759"/>
                  <a:pt x="1" y="15112"/>
                </a:cubicBezTo>
                <a:cubicBezTo>
                  <a:pt x="1" y="23455"/>
                  <a:pt x="6769" y="30224"/>
                  <a:pt x="15112" y="30224"/>
                </a:cubicBezTo>
                <a:cubicBezTo>
                  <a:pt x="23455" y="30224"/>
                  <a:pt x="30223" y="23455"/>
                  <a:pt x="30223" y="15112"/>
                </a:cubicBezTo>
                <a:cubicBezTo>
                  <a:pt x="30223" y="6759"/>
                  <a:pt x="23455" y="1"/>
                  <a:pt x="1511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6" name="Google Shape;806;p46"/>
          <p:cNvGrpSpPr/>
          <p:nvPr/>
        </p:nvGrpSpPr>
        <p:grpSpPr>
          <a:xfrm>
            <a:off x="1164691" y="92479"/>
            <a:ext cx="6624355" cy="4708475"/>
            <a:chOff x="331763" y="414153"/>
            <a:chExt cx="6903246" cy="5019697"/>
          </a:xfrm>
        </p:grpSpPr>
        <p:sp>
          <p:nvSpPr>
            <p:cNvPr id="807" name="Google Shape;807;p46"/>
            <p:cNvSpPr/>
            <p:nvPr/>
          </p:nvSpPr>
          <p:spPr>
            <a:xfrm>
              <a:off x="2953125" y="4725150"/>
              <a:ext cx="1660725" cy="708700"/>
            </a:xfrm>
            <a:custGeom>
              <a:rect b="b" l="l" r="r" t="t"/>
              <a:pathLst>
                <a:path extrusionOk="0" h="28348" w="66429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8" name="Google Shape;808;p46"/>
            <p:cNvSpPr/>
            <p:nvPr/>
          </p:nvSpPr>
          <p:spPr>
            <a:xfrm>
              <a:off x="331763" y="414153"/>
              <a:ext cx="6903246" cy="4353879"/>
            </a:xfrm>
            <a:custGeom>
              <a:rect b="b" l="l" r="r" t="t"/>
              <a:pathLst>
                <a:path extrusionOk="0" h="181204" w="248162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9" name="Google Shape;809;p46"/>
            <p:cNvSpPr/>
            <p:nvPr/>
          </p:nvSpPr>
          <p:spPr>
            <a:xfrm>
              <a:off x="547306" y="848131"/>
              <a:ext cx="6472159" cy="3733793"/>
            </a:xfrm>
            <a:custGeom>
              <a:rect b="b" l="l" r="r" t="t"/>
              <a:pathLst>
                <a:path extrusionOk="0" h="165707" w="232665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0" name="Google Shape;810;p46"/>
            <p:cNvSpPr/>
            <p:nvPr/>
          </p:nvSpPr>
          <p:spPr>
            <a:xfrm>
              <a:off x="2772650" y="5206975"/>
              <a:ext cx="2020025" cy="226875"/>
            </a:xfrm>
            <a:custGeom>
              <a:rect b="b" l="l" r="r" t="t"/>
              <a:pathLst>
                <a:path extrusionOk="0" h="9075" w="80801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1" name="Google Shape;811;p46"/>
          <p:cNvSpPr/>
          <p:nvPr/>
        </p:nvSpPr>
        <p:spPr>
          <a:xfrm flipH="1">
            <a:off x="8003228" y="1559472"/>
            <a:ext cx="349213" cy="398528"/>
          </a:xfrm>
          <a:custGeom>
            <a:rect b="b" l="l" r="r" t="t"/>
            <a:pathLst>
              <a:path extrusionOk="0" h="5673" w="4971">
                <a:moveTo>
                  <a:pt x="2342" y="1"/>
                </a:moveTo>
                <a:lnTo>
                  <a:pt x="2342" y="22"/>
                </a:lnTo>
                <a:cubicBezTo>
                  <a:pt x="2236" y="682"/>
                  <a:pt x="2087" y="1352"/>
                  <a:pt x="1715" y="1905"/>
                </a:cubicBezTo>
                <a:cubicBezTo>
                  <a:pt x="1342" y="2470"/>
                  <a:pt x="661" y="2863"/>
                  <a:pt x="1" y="2959"/>
                </a:cubicBezTo>
                <a:cubicBezTo>
                  <a:pt x="1342" y="3279"/>
                  <a:pt x="2448" y="4300"/>
                  <a:pt x="2619" y="5673"/>
                </a:cubicBezTo>
                <a:cubicBezTo>
                  <a:pt x="2661" y="4289"/>
                  <a:pt x="3662" y="3172"/>
                  <a:pt x="4971" y="2725"/>
                </a:cubicBezTo>
                <a:cubicBezTo>
                  <a:pt x="4290" y="2683"/>
                  <a:pt x="3576" y="2363"/>
                  <a:pt x="3151" y="1842"/>
                </a:cubicBezTo>
                <a:cubicBezTo>
                  <a:pt x="2725" y="1321"/>
                  <a:pt x="2523" y="661"/>
                  <a:pt x="2353" y="11"/>
                </a:cubicBezTo>
                <a:lnTo>
                  <a:pt x="23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2" name="Google Shape;812;p46"/>
          <p:cNvSpPr/>
          <p:nvPr/>
        </p:nvSpPr>
        <p:spPr>
          <a:xfrm flipH="1">
            <a:off x="5896753" y="685247"/>
            <a:ext cx="349213" cy="398528"/>
          </a:xfrm>
          <a:custGeom>
            <a:rect b="b" l="l" r="r" t="t"/>
            <a:pathLst>
              <a:path extrusionOk="0" h="5673" w="4971">
                <a:moveTo>
                  <a:pt x="2342" y="1"/>
                </a:moveTo>
                <a:lnTo>
                  <a:pt x="2342" y="22"/>
                </a:lnTo>
                <a:cubicBezTo>
                  <a:pt x="2236" y="682"/>
                  <a:pt x="2087" y="1352"/>
                  <a:pt x="1715" y="1905"/>
                </a:cubicBezTo>
                <a:cubicBezTo>
                  <a:pt x="1342" y="2470"/>
                  <a:pt x="661" y="2863"/>
                  <a:pt x="1" y="2959"/>
                </a:cubicBezTo>
                <a:cubicBezTo>
                  <a:pt x="1342" y="3279"/>
                  <a:pt x="2448" y="4300"/>
                  <a:pt x="2619" y="5673"/>
                </a:cubicBezTo>
                <a:cubicBezTo>
                  <a:pt x="2661" y="4289"/>
                  <a:pt x="3662" y="3172"/>
                  <a:pt x="4971" y="2725"/>
                </a:cubicBezTo>
                <a:cubicBezTo>
                  <a:pt x="4290" y="2683"/>
                  <a:pt x="3576" y="2363"/>
                  <a:pt x="3151" y="1842"/>
                </a:cubicBezTo>
                <a:cubicBezTo>
                  <a:pt x="2725" y="1321"/>
                  <a:pt x="2523" y="661"/>
                  <a:pt x="2353" y="11"/>
                </a:cubicBezTo>
                <a:lnTo>
                  <a:pt x="23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13" name="Google Shape;813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80425" y="512875"/>
            <a:ext cx="6192899" cy="348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36"/>
          <p:cNvSpPr txBox="1"/>
          <p:nvPr>
            <p:ph idx="2" type="subTitle"/>
          </p:nvPr>
        </p:nvSpPr>
        <p:spPr>
          <a:xfrm>
            <a:off x="3579000" y="2026950"/>
            <a:ext cx="19860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Convert non-numeric data with Label Encoder</a:t>
            </a:r>
            <a:endParaRPr/>
          </a:p>
        </p:txBody>
      </p:sp>
      <p:sp>
        <p:nvSpPr>
          <p:cNvPr id="660" name="Google Shape;660;p36"/>
          <p:cNvSpPr txBox="1"/>
          <p:nvPr>
            <p:ph idx="5" type="subTitle"/>
          </p:nvPr>
        </p:nvSpPr>
        <p:spPr>
          <a:xfrm>
            <a:off x="6527575" y="3942875"/>
            <a:ext cx="19860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With Histograms and Heatmaps</a:t>
            </a:r>
            <a:endParaRPr/>
          </a:p>
        </p:txBody>
      </p:sp>
      <p:sp>
        <p:nvSpPr>
          <p:cNvPr id="661" name="Google Shape;661;p3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Key goals.</a:t>
            </a:r>
            <a:endParaRPr>
              <a:latin typeface="Anek Bangla SemiBold"/>
              <a:ea typeface="Anek Bangla SemiBold"/>
              <a:cs typeface="Anek Bangla SemiBold"/>
              <a:sym typeface="Anek Bangla SemiBold"/>
            </a:endParaRPr>
          </a:p>
        </p:txBody>
      </p:sp>
      <p:sp>
        <p:nvSpPr>
          <p:cNvPr id="662" name="Google Shape;662;p36"/>
          <p:cNvSpPr txBox="1"/>
          <p:nvPr>
            <p:ph idx="1" type="subTitle"/>
          </p:nvPr>
        </p:nvSpPr>
        <p:spPr>
          <a:xfrm>
            <a:off x="914875" y="2205950"/>
            <a:ext cx="19860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the income class of a person.</a:t>
            </a:r>
            <a:endParaRPr/>
          </a:p>
        </p:txBody>
      </p:sp>
      <p:sp>
        <p:nvSpPr>
          <p:cNvPr id="663" name="Google Shape;663;p36"/>
          <p:cNvSpPr txBox="1"/>
          <p:nvPr>
            <p:ph idx="3" type="subTitle"/>
          </p:nvPr>
        </p:nvSpPr>
        <p:spPr>
          <a:xfrm>
            <a:off x="914875" y="3886775"/>
            <a:ext cx="19860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 home prices</a:t>
            </a:r>
            <a:endParaRPr/>
          </a:p>
        </p:txBody>
      </p:sp>
      <p:sp>
        <p:nvSpPr>
          <p:cNvPr id="664" name="Google Shape;664;p36"/>
          <p:cNvSpPr txBox="1"/>
          <p:nvPr>
            <p:ph idx="4" type="subTitle"/>
          </p:nvPr>
        </p:nvSpPr>
        <p:spPr>
          <a:xfrm>
            <a:off x="3579000" y="3886775"/>
            <a:ext cx="19860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Splitting data into train and test.</a:t>
            </a:r>
            <a:endParaRPr/>
          </a:p>
        </p:txBody>
      </p:sp>
      <p:sp>
        <p:nvSpPr>
          <p:cNvPr id="665" name="Google Shape;665;p36"/>
          <p:cNvSpPr txBox="1"/>
          <p:nvPr>
            <p:ph idx="6" type="subTitle"/>
          </p:nvPr>
        </p:nvSpPr>
        <p:spPr>
          <a:xfrm>
            <a:off x="6187625" y="2239050"/>
            <a:ext cx="1986000" cy="6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Responsible AI</a:t>
            </a:r>
            <a:endParaRPr/>
          </a:p>
        </p:txBody>
      </p:sp>
      <p:sp>
        <p:nvSpPr>
          <p:cNvPr id="666" name="Google Shape;666;p36"/>
          <p:cNvSpPr txBox="1"/>
          <p:nvPr>
            <p:ph idx="7" type="subTitle"/>
          </p:nvPr>
        </p:nvSpPr>
        <p:spPr>
          <a:xfrm>
            <a:off x="914875" y="1616750"/>
            <a:ext cx="2276700" cy="66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Binary Classification</a:t>
            </a:r>
            <a:endParaRPr/>
          </a:p>
        </p:txBody>
      </p:sp>
      <p:sp>
        <p:nvSpPr>
          <p:cNvPr id="667" name="Google Shape;667;p36"/>
          <p:cNvSpPr txBox="1"/>
          <p:nvPr>
            <p:ph idx="8" type="subTitle"/>
          </p:nvPr>
        </p:nvSpPr>
        <p:spPr>
          <a:xfrm>
            <a:off x="3579900" y="1616750"/>
            <a:ext cx="1984200" cy="4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Encoding data</a:t>
            </a:r>
            <a:endParaRPr/>
          </a:p>
        </p:txBody>
      </p:sp>
      <p:sp>
        <p:nvSpPr>
          <p:cNvPr id="668" name="Google Shape;668;p36"/>
          <p:cNvSpPr txBox="1"/>
          <p:nvPr>
            <p:ph idx="9" type="subTitle"/>
          </p:nvPr>
        </p:nvSpPr>
        <p:spPr>
          <a:xfrm>
            <a:off x="6527575" y="3470375"/>
            <a:ext cx="1984200" cy="43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Visualize data</a:t>
            </a:r>
            <a:endParaRPr/>
          </a:p>
        </p:txBody>
      </p:sp>
      <p:sp>
        <p:nvSpPr>
          <p:cNvPr id="669" name="Google Shape;669;p36"/>
          <p:cNvSpPr txBox="1"/>
          <p:nvPr>
            <p:ph idx="13" type="subTitle"/>
          </p:nvPr>
        </p:nvSpPr>
        <p:spPr>
          <a:xfrm>
            <a:off x="914875" y="3231300"/>
            <a:ext cx="1984200" cy="7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</a:t>
            </a:r>
            <a:endParaRPr/>
          </a:p>
        </p:txBody>
      </p:sp>
      <p:sp>
        <p:nvSpPr>
          <p:cNvPr id="670" name="Google Shape;670;p36"/>
          <p:cNvSpPr txBox="1"/>
          <p:nvPr>
            <p:ph idx="14" type="subTitle"/>
          </p:nvPr>
        </p:nvSpPr>
        <p:spPr>
          <a:xfrm>
            <a:off x="3579000" y="3231300"/>
            <a:ext cx="2276700" cy="731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Train Test Split</a:t>
            </a:r>
            <a:endParaRPr/>
          </a:p>
        </p:txBody>
      </p:sp>
      <p:sp>
        <p:nvSpPr>
          <p:cNvPr id="671" name="Google Shape;671;p36"/>
          <p:cNvSpPr txBox="1"/>
          <p:nvPr>
            <p:ph idx="15" type="subTitle"/>
          </p:nvPr>
        </p:nvSpPr>
        <p:spPr>
          <a:xfrm>
            <a:off x="6243125" y="1650800"/>
            <a:ext cx="1984200" cy="531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Dealing with Ethics</a:t>
            </a:r>
            <a:endParaRPr/>
          </a:p>
        </p:txBody>
      </p:sp>
      <p:sp>
        <p:nvSpPr>
          <p:cNvPr id="672" name="Google Shape;672;p36"/>
          <p:cNvSpPr/>
          <p:nvPr/>
        </p:nvSpPr>
        <p:spPr>
          <a:xfrm flipH="1">
            <a:off x="3384088" y="3486506"/>
            <a:ext cx="194921" cy="221304"/>
          </a:xfrm>
          <a:custGeom>
            <a:rect b="b" l="l" r="r" t="t"/>
            <a:pathLst>
              <a:path extrusionOk="0" h="5209" w="4588">
                <a:moveTo>
                  <a:pt x="2171" y="1"/>
                </a:moveTo>
                <a:cubicBezTo>
                  <a:pt x="2065" y="607"/>
                  <a:pt x="1937" y="1224"/>
                  <a:pt x="1586" y="1735"/>
                </a:cubicBezTo>
                <a:cubicBezTo>
                  <a:pt x="1246" y="2257"/>
                  <a:pt x="617" y="2619"/>
                  <a:pt x="0" y="2714"/>
                </a:cubicBezTo>
                <a:cubicBezTo>
                  <a:pt x="1246" y="3002"/>
                  <a:pt x="2256" y="3948"/>
                  <a:pt x="2416" y="5204"/>
                </a:cubicBezTo>
                <a:cubicBezTo>
                  <a:pt x="2416" y="5208"/>
                  <a:pt x="2416" y="5209"/>
                  <a:pt x="2417" y="5209"/>
                </a:cubicBezTo>
                <a:cubicBezTo>
                  <a:pt x="2417" y="5209"/>
                  <a:pt x="2420" y="5204"/>
                  <a:pt x="2426" y="5204"/>
                </a:cubicBezTo>
                <a:cubicBezTo>
                  <a:pt x="2459" y="3938"/>
                  <a:pt x="3374" y="2905"/>
                  <a:pt x="4587" y="2491"/>
                </a:cubicBezTo>
                <a:cubicBezTo>
                  <a:pt x="3959" y="2458"/>
                  <a:pt x="3310" y="2160"/>
                  <a:pt x="2916" y="1671"/>
                </a:cubicBezTo>
                <a:cubicBezTo>
                  <a:pt x="2523" y="1203"/>
                  <a:pt x="2331" y="597"/>
                  <a:pt x="21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36"/>
          <p:cNvSpPr/>
          <p:nvPr/>
        </p:nvSpPr>
        <p:spPr>
          <a:xfrm flipH="1">
            <a:off x="6048213" y="3486506"/>
            <a:ext cx="194921" cy="221304"/>
          </a:xfrm>
          <a:custGeom>
            <a:rect b="b" l="l" r="r" t="t"/>
            <a:pathLst>
              <a:path extrusionOk="0" h="5209" w="4588">
                <a:moveTo>
                  <a:pt x="2171" y="1"/>
                </a:moveTo>
                <a:cubicBezTo>
                  <a:pt x="2065" y="607"/>
                  <a:pt x="1937" y="1224"/>
                  <a:pt x="1586" y="1735"/>
                </a:cubicBezTo>
                <a:cubicBezTo>
                  <a:pt x="1246" y="2257"/>
                  <a:pt x="617" y="2619"/>
                  <a:pt x="0" y="2714"/>
                </a:cubicBezTo>
                <a:cubicBezTo>
                  <a:pt x="1246" y="3002"/>
                  <a:pt x="2256" y="3948"/>
                  <a:pt x="2416" y="5204"/>
                </a:cubicBezTo>
                <a:cubicBezTo>
                  <a:pt x="2416" y="5208"/>
                  <a:pt x="2416" y="5209"/>
                  <a:pt x="2417" y="5209"/>
                </a:cubicBezTo>
                <a:cubicBezTo>
                  <a:pt x="2417" y="5209"/>
                  <a:pt x="2420" y="5204"/>
                  <a:pt x="2426" y="5204"/>
                </a:cubicBezTo>
                <a:cubicBezTo>
                  <a:pt x="2459" y="3938"/>
                  <a:pt x="3374" y="2905"/>
                  <a:pt x="4587" y="2491"/>
                </a:cubicBezTo>
                <a:cubicBezTo>
                  <a:pt x="3959" y="2458"/>
                  <a:pt x="3310" y="2160"/>
                  <a:pt x="2916" y="1671"/>
                </a:cubicBezTo>
                <a:cubicBezTo>
                  <a:pt x="2523" y="1203"/>
                  <a:pt x="2331" y="597"/>
                  <a:pt x="21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6"/>
          <p:cNvSpPr/>
          <p:nvPr/>
        </p:nvSpPr>
        <p:spPr>
          <a:xfrm flipH="1">
            <a:off x="719963" y="3486506"/>
            <a:ext cx="194921" cy="221304"/>
          </a:xfrm>
          <a:custGeom>
            <a:rect b="b" l="l" r="r" t="t"/>
            <a:pathLst>
              <a:path extrusionOk="0" h="5209" w="4588">
                <a:moveTo>
                  <a:pt x="2171" y="1"/>
                </a:moveTo>
                <a:cubicBezTo>
                  <a:pt x="2065" y="607"/>
                  <a:pt x="1937" y="1224"/>
                  <a:pt x="1586" y="1735"/>
                </a:cubicBezTo>
                <a:cubicBezTo>
                  <a:pt x="1246" y="2257"/>
                  <a:pt x="617" y="2619"/>
                  <a:pt x="0" y="2714"/>
                </a:cubicBezTo>
                <a:cubicBezTo>
                  <a:pt x="1246" y="3002"/>
                  <a:pt x="2256" y="3948"/>
                  <a:pt x="2416" y="5204"/>
                </a:cubicBezTo>
                <a:cubicBezTo>
                  <a:pt x="2416" y="5208"/>
                  <a:pt x="2416" y="5209"/>
                  <a:pt x="2417" y="5209"/>
                </a:cubicBezTo>
                <a:cubicBezTo>
                  <a:pt x="2417" y="5209"/>
                  <a:pt x="2420" y="5204"/>
                  <a:pt x="2426" y="5204"/>
                </a:cubicBezTo>
                <a:cubicBezTo>
                  <a:pt x="2459" y="3938"/>
                  <a:pt x="3374" y="2905"/>
                  <a:pt x="4587" y="2491"/>
                </a:cubicBezTo>
                <a:cubicBezTo>
                  <a:pt x="3959" y="2458"/>
                  <a:pt x="3310" y="2160"/>
                  <a:pt x="2916" y="1671"/>
                </a:cubicBezTo>
                <a:cubicBezTo>
                  <a:pt x="2523" y="1203"/>
                  <a:pt x="2331" y="597"/>
                  <a:pt x="21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36"/>
          <p:cNvSpPr/>
          <p:nvPr/>
        </p:nvSpPr>
        <p:spPr>
          <a:xfrm flipH="1">
            <a:off x="3384088" y="1805656"/>
            <a:ext cx="194921" cy="221304"/>
          </a:xfrm>
          <a:custGeom>
            <a:rect b="b" l="l" r="r" t="t"/>
            <a:pathLst>
              <a:path extrusionOk="0" h="5209" w="4588">
                <a:moveTo>
                  <a:pt x="2171" y="1"/>
                </a:moveTo>
                <a:cubicBezTo>
                  <a:pt x="2065" y="607"/>
                  <a:pt x="1937" y="1224"/>
                  <a:pt x="1586" y="1735"/>
                </a:cubicBezTo>
                <a:cubicBezTo>
                  <a:pt x="1246" y="2257"/>
                  <a:pt x="617" y="2619"/>
                  <a:pt x="0" y="2714"/>
                </a:cubicBezTo>
                <a:cubicBezTo>
                  <a:pt x="1246" y="3002"/>
                  <a:pt x="2256" y="3948"/>
                  <a:pt x="2416" y="5204"/>
                </a:cubicBezTo>
                <a:cubicBezTo>
                  <a:pt x="2416" y="5208"/>
                  <a:pt x="2416" y="5209"/>
                  <a:pt x="2417" y="5209"/>
                </a:cubicBezTo>
                <a:cubicBezTo>
                  <a:pt x="2417" y="5209"/>
                  <a:pt x="2420" y="5204"/>
                  <a:pt x="2426" y="5204"/>
                </a:cubicBezTo>
                <a:cubicBezTo>
                  <a:pt x="2459" y="3938"/>
                  <a:pt x="3374" y="2905"/>
                  <a:pt x="4587" y="2491"/>
                </a:cubicBezTo>
                <a:cubicBezTo>
                  <a:pt x="3959" y="2458"/>
                  <a:pt x="3310" y="2160"/>
                  <a:pt x="2916" y="1671"/>
                </a:cubicBezTo>
                <a:cubicBezTo>
                  <a:pt x="2523" y="1203"/>
                  <a:pt x="2331" y="597"/>
                  <a:pt x="21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6" name="Google Shape;676;p36"/>
          <p:cNvSpPr/>
          <p:nvPr/>
        </p:nvSpPr>
        <p:spPr>
          <a:xfrm flipH="1">
            <a:off x="6332663" y="3542581"/>
            <a:ext cx="194921" cy="221304"/>
          </a:xfrm>
          <a:custGeom>
            <a:rect b="b" l="l" r="r" t="t"/>
            <a:pathLst>
              <a:path extrusionOk="0" h="5209" w="4588">
                <a:moveTo>
                  <a:pt x="2171" y="1"/>
                </a:moveTo>
                <a:cubicBezTo>
                  <a:pt x="2065" y="607"/>
                  <a:pt x="1937" y="1224"/>
                  <a:pt x="1586" y="1735"/>
                </a:cubicBezTo>
                <a:cubicBezTo>
                  <a:pt x="1246" y="2257"/>
                  <a:pt x="617" y="2619"/>
                  <a:pt x="0" y="2714"/>
                </a:cubicBezTo>
                <a:cubicBezTo>
                  <a:pt x="1246" y="3002"/>
                  <a:pt x="2256" y="3948"/>
                  <a:pt x="2416" y="5204"/>
                </a:cubicBezTo>
                <a:cubicBezTo>
                  <a:pt x="2416" y="5208"/>
                  <a:pt x="2416" y="5209"/>
                  <a:pt x="2417" y="5209"/>
                </a:cubicBezTo>
                <a:cubicBezTo>
                  <a:pt x="2417" y="5209"/>
                  <a:pt x="2420" y="5204"/>
                  <a:pt x="2426" y="5204"/>
                </a:cubicBezTo>
                <a:cubicBezTo>
                  <a:pt x="2459" y="3938"/>
                  <a:pt x="3374" y="2905"/>
                  <a:pt x="4587" y="2491"/>
                </a:cubicBezTo>
                <a:cubicBezTo>
                  <a:pt x="3959" y="2458"/>
                  <a:pt x="3310" y="2160"/>
                  <a:pt x="2916" y="1671"/>
                </a:cubicBezTo>
                <a:cubicBezTo>
                  <a:pt x="2523" y="1203"/>
                  <a:pt x="2331" y="597"/>
                  <a:pt x="21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7" name="Google Shape;677;p36"/>
          <p:cNvSpPr/>
          <p:nvPr/>
        </p:nvSpPr>
        <p:spPr>
          <a:xfrm flipH="1">
            <a:off x="719963" y="1805656"/>
            <a:ext cx="194921" cy="221304"/>
          </a:xfrm>
          <a:custGeom>
            <a:rect b="b" l="l" r="r" t="t"/>
            <a:pathLst>
              <a:path extrusionOk="0" h="5209" w="4588">
                <a:moveTo>
                  <a:pt x="2171" y="1"/>
                </a:moveTo>
                <a:cubicBezTo>
                  <a:pt x="2065" y="607"/>
                  <a:pt x="1937" y="1224"/>
                  <a:pt x="1586" y="1735"/>
                </a:cubicBezTo>
                <a:cubicBezTo>
                  <a:pt x="1246" y="2257"/>
                  <a:pt x="617" y="2619"/>
                  <a:pt x="0" y="2714"/>
                </a:cubicBezTo>
                <a:cubicBezTo>
                  <a:pt x="1246" y="3002"/>
                  <a:pt x="2256" y="3948"/>
                  <a:pt x="2416" y="5204"/>
                </a:cubicBezTo>
                <a:cubicBezTo>
                  <a:pt x="2416" y="5208"/>
                  <a:pt x="2416" y="5209"/>
                  <a:pt x="2417" y="5209"/>
                </a:cubicBezTo>
                <a:cubicBezTo>
                  <a:pt x="2417" y="5209"/>
                  <a:pt x="2420" y="5204"/>
                  <a:pt x="2426" y="5204"/>
                </a:cubicBezTo>
                <a:cubicBezTo>
                  <a:pt x="2459" y="3938"/>
                  <a:pt x="3374" y="2905"/>
                  <a:pt x="4587" y="2491"/>
                </a:cubicBezTo>
                <a:cubicBezTo>
                  <a:pt x="3959" y="2458"/>
                  <a:pt x="3310" y="2160"/>
                  <a:pt x="2916" y="1671"/>
                </a:cubicBezTo>
                <a:cubicBezTo>
                  <a:pt x="2523" y="1203"/>
                  <a:pt x="2331" y="597"/>
                  <a:pt x="2171" y="1"/>
                </a:cubicBez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37"/>
          <p:cNvSpPr txBox="1"/>
          <p:nvPr>
            <p:ph idx="1" type="subTitle"/>
          </p:nvPr>
        </p:nvSpPr>
        <p:spPr>
          <a:xfrm>
            <a:off x="4274250" y="2080708"/>
            <a:ext cx="4156500" cy="38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Responsibly implement machine learning projects within your organization dealing with numeric data and making decisions from them.</a:t>
            </a:r>
            <a:endParaRPr/>
          </a:p>
        </p:txBody>
      </p:sp>
      <p:sp>
        <p:nvSpPr>
          <p:cNvPr id="683" name="Google Shape;683;p37"/>
          <p:cNvSpPr txBox="1"/>
          <p:nvPr>
            <p:ph type="title"/>
          </p:nvPr>
        </p:nvSpPr>
        <p:spPr>
          <a:xfrm>
            <a:off x="4274250" y="1311788"/>
            <a:ext cx="4156500" cy="76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will you use this?</a:t>
            </a:r>
            <a:endParaRPr/>
          </a:p>
        </p:txBody>
      </p:sp>
      <p:grpSp>
        <p:nvGrpSpPr>
          <p:cNvPr id="684" name="Google Shape;684;p37"/>
          <p:cNvGrpSpPr/>
          <p:nvPr/>
        </p:nvGrpSpPr>
        <p:grpSpPr>
          <a:xfrm>
            <a:off x="861121" y="878415"/>
            <a:ext cx="3413137" cy="3386681"/>
            <a:chOff x="713225" y="1722601"/>
            <a:chExt cx="2688779" cy="2667938"/>
          </a:xfrm>
        </p:grpSpPr>
        <p:sp>
          <p:nvSpPr>
            <p:cNvPr id="685" name="Google Shape;685;p37"/>
            <p:cNvSpPr/>
            <p:nvPr/>
          </p:nvSpPr>
          <p:spPr>
            <a:xfrm>
              <a:off x="1406893" y="1722601"/>
              <a:ext cx="1794248" cy="1794248"/>
            </a:xfrm>
            <a:custGeom>
              <a:rect b="b" l="l" r="r" t="t"/>
              <a:pathLst>
                <a:path extrusionOk="0" h="30224" w="30224">
                  <a:moveTo>
                    <a:pt x="15112" y="1"/>
                  </a:moveTo>
                  <a:cubicBezTo>
                    <a:pt x="6769" y="1"/>
                    <a:pt x="1" y="6759"/>
                    <a:pt x="1" y="15112"/>
                  </a:cubicBezTo>
                  <a:cubicBezTo>
                    <a:pt x="1" y="23455"/>
                    <a:pt x="6769" y="30224"/>
                    <a:pt x="15112" y="30224"/>
                  </a:cubicBezTo>
                  <a:cubicBezTo>
                    <a:pt x="23455" y="30224"/>
                    <a:pt x="30223" y="23455"/>
                    <a:pt x="30223" y="15112"/>
                  </a:cubicBezTo>
                  <a:cubicBezTo>
                    <a:pt x="30223" y="6759"/>
                    <a:pt x="23455" y="1"/>
                    <a:pt x="1511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37"/>
            <p:cNvSpPr/>
            <p:nvPr/>
          </p:nvSpPr>
          <p:spPr>
            <a:xfrm>
              <a:off x="713225" y="3058109"/>
              <a:ext cx="1959757" cy="1326748"/>
            </a:xfrm>
            <a:custGeom>
              <a:rect b="b" l="l" r="r" t="t"/>
              <a:pathLst>
                <a:path extrusionOk="0" h="22349" w="33012">
                  <a:moveTo>
                    <a:pt x="14229" y="1"/>
                  </a:moveTo>
                  <a:cubicBezTo>
                    <a:pt x="14229" y="1"/>
                    <a:pt x="5939" y="1502"/>
                    <a:pt x="3801" y="5705"/>
                  </a:cubicBezTo>
                  <a:cubicBezTo>
                    <a:pt x="1672" y="9909"/>
                    <a:pt x="1" y="22349"/>
                    <a:pt x="1" y="22349"/>
                  </a:cubicBezTo>
                  <a:lnTo>
                    <a:pt x="32491" y="22349"/>
                  </a:lnTo>
                  <a:cubicBezTo>
                    <a:pt x="32491" y="22349"/>
                    <a:pt x="33012" y="8876"/>
                    <a:pt x="28862" y="4726"/>
                  </a:cubicBezTo>
                  <a:cubicBezTo>
                    <a:pt x="25574" y="1438"/>
                    <a:pt x="20700" y="416"/>
                    <a:pt x="20700" y="416"/>
                  </a:cubicBezTo>
                  <a:lnTo>
                    <a:pt x="142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37"/>
            <p:cNvSpPr/>
            <p:nvPr/>
          </p:nvSpPr>
          <p:spPr>
            <a:xfrm>
              <a:off x="1508643" y="2699967"/>
              <a:ext cx="433424" cy="555953"/>
            </a:xfrm>
            <a:custGeom>
              <a:rect b="b" l="l" r="r" t="t"/>
              <a:pathLst>
                <a:path extrusionOk="0" h="9365" w="7301">
                  <a:moveTo>
                    <a:pt x="0" y="0"/>
                  </a:moveTo>
                  <a:lnTo>
                    <a:pt x="628" y="5821"/>
                  </a:lnTo>
                  <a:lnTo>
                    <a:pt x="5906" y="9365"/>
                  </a:lnTo>
                  <a:lnTo>
                    <a:pt x="7301" y="6949"/>
                  </a:lnTo>
                  <a:lnTo>
                    <a:pt x="7301" y="3671"/>
                  </a:lnTo>
                  <a:lnTo>
                    <a:pt x="3203" y="160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18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37"/>
            <p:cNvSpPr/>
            <p:nvPr/>
          </p:nvSpPr>
          <p:spPr>
            <a:xfrm>
              <a:off x="1664651" y="2795305"/>
              <a:ext cx="277413" cy="287623"/>
            </a:xfrm>
            <a:custGeom>
              <a:rect b="b" l="l" r="r" t="t"/>
              <a:pathLst>
                <a:path extrusionOk="0" h="4845" w="4673">
                  <a:moveTo>
                    <a:pt x="575" y="1"/>
                  </a:moveTo>
                  <a:cubicBezTo>
                    <a:pt x="447" y="86"/>
                    <a:pt x="341" y="192"/>
                    <a:pt x="256" y="320"/>
                  </a:cubicBezTo>
                  <a:cubicBezTo>
                    <a:pt x="139" y="480"/>
                    <a:pt x="86" y="682"/>
                    <a:pt x="64" y="884"/>
                  </a:cubicBezTo>
                  <a:cubicBezTo>
                    <a:pt x="1" y="1384"/>
                    <a:pt x="171" y="1895"/>
                    <a:pt x="447" y="2321"/>
                  </a:cubicBezTo>
                  <a:cubicBezTo>
                    <a:pt x="724" y="2746"/>
                    <a:pt x="1107" y="3098"/>
                    <a:pt x="1501" y="3417"/>
                  </a:cubicBezTo>
                  <a:cubicBezTo>
                    <a:pt x="1959" y="3789"/>
                    <a:pt x="2459" y="4130"/>
                    <a:pt x="2991" y="4385"/>
                  </a:cubicBezTo>
                  <a:cubicBezTo>
                    <a:pt x="3411" y="4580"/>
                    <a:pt x="4039" y="4844"/>
                    <a:pt x="4608" y="4844"/>
                  </a:cubicBezTo>
                  <a:cubicBezTo>
                    <a:pt x="4630" y="4844"/>
                    <a:pt x="4651" y="4844"/>
                    <a:pt x="4673" y="4843"/>
                  </a:cubicBezTo>
                  <a:lnTo>
                    <a:pt x="4673" y="2065"/>
                  </a:lnTo>
                  <a:lnTo>
                    <a:pt x="57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37"/>
            <p:cNvSpPr/>
            <p:nvPr/>
          </p:nvSpPr>
          <p:spPr>
            <a:xfrm>
              <a:off x="1507990" y="2217279"/>
              <a:ext cx="638114" cy="750611"/>
            </a:xfrm>
            <a:custGeom>
              <a:rect b="b" l="l" r="r" t="t"/>
              <a:pathLst>
                <a:path extrusionOk="0" h="12644" w="10749">
                  <a:moveTo>
                    <a:pt x="5737" y="1"/>
                  </a:moveTo>
                  <a:cubicBezTo>
                    <a:pt x="3044" y="1"/>
                    <a:pt x="234" y="2172"/>
                    <a:pt x="107" y="4960"/>
                  </a:cubicBezTo>
                  <a:lnTo>
                    <a:pt x="0" y="8131"/>
                  </a:lnTo>
                  <a:lnTo>
                    <a:pt x="2310" y="12643"/>
                  </a:lnTo>
                  <a:lnTo>
                    <a:pt x="7450" y="12643"/>
                  </a:lnTo>
                  <a:cubicBezTo>
                    <a:pt x="8121" y="12643"/>
                    <a:pt x="8769" y="12409"/>
                    <a:pt x="9301" y="11983"/>
                  </a:cubicBezTo>
                  <a:cubicBezTo>
                    <a:pt x="10025" y="11409"/>
                    <a:pt x="10462" y="10525"/>
                    <a:pt x="10504" y="9589"/>
                  </a:cubicBezTo>
                  <a:lnTo>
                    <a:pt x="10696" y="5556"/>
                  </a:lnTo>
                  <a:lnTo>
                    <a:pt x="10749" y="5024"/>
                  </a:lnTo>
                  <a:cubicBezTo>
                    <a:pt x="10621" y="2224"/>
                    <a:pt x="8429" y="1"/>
                    <a:pt x="5737" y="1"/>
                  </a:cubicBezTo>
                  <a:close/>
                </a:path>
              </a:pathLst>
            </a:custGeom>
            <a:solidFill>
              <a:srgbClr val="F18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37"/>
            <p:cNvSpPr/>
            <p:nvPr/>
          </p:nvSpPr>
          <p:spPr>
            <a:xfrm>
              <a:off x="2022201" y="2619707"/>
              <a:ext cx="56931" cy="56872"/>
            </a:xfrm>
            <a:custGeom>
              <a:rect b="b" l="l" r="r" t="t"/>
              <a:pathLst>
                <a:path extrusionOk="0" h="958" w="959">
                  <a:moveTo>
                    <a:pt x="480" y="0"/>
                  </a:moveTo>
                  <a:cubicBezTo>
                    <a:pt x="214" y="0"/>
                    <a:pt x="1" y="213"/>
                    <a:pt x="1" y="479"/>
                  </a:cubicBezTo>
                  <a:cubicBezTo>
                    <a:pt x="1" y="745"/>
                    <a:pt x="214" y="958"/>
                    <a:pt x="480" y="958"/>
                  </a:cubicBezTo>
                  <a:cubicBezTo>
                    <a:pt x="736" y="958"/>
                    <a:pt x="959" y="745"/>
                    <a:pt x="959" y="479"/>
                  </a:cubicBezTo>
                  <a:cubicBezTo>
                    <a:pt x="959" y="213"/>
                    <a:pt x="736" y="0"/>
                    <a:pt x="4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37"/>
            <p:cNvSpPr/>
            <p:nvPr/>
          </p:nvSpPr>
          <p:spPr>
            <a:xfrm>
              <a:off x="1756309" y="2626652"/>
              <a:ext cx="56219" cy="56931"/>
            </a:xfrm>
            <a:custGeom>
              <a:rect b="b" l="l" r="r" t="t"/>
              <a:pathLst>
                <a:path extrusionOk="0" h="959" w="947">
                  <a:moveTo>
                    <a:pt x="468" y="1"/>
                  </a:moveTo>
                  <a:cubicBezTo>
                    <a:pt x="213" y="1"/>
                    <a:pt x="0" y="214"/>
                    <a:pt x="0" y="479"/>
                  </a:cubicBezTo>
                  <a:cubicBezTo>
                    <a:pt x="0" y="746"/>
                    <a:pt x="213" y="958"/>
                    <a:pt x="468" y="958"/>
                  </a:cubicBezTo>
                  <a:cubicBezTo>
                    <a:pt x="734" y="958"/>
                    <a:pt x="947" y="746"/>
                    <a:pt x="947" y="479"/>
                  </a:cubicBezTo>
                  <a:cubicBezTo>
                    <a:pt x="947" y="214"/>
                    <a:pt x="734" y="1"/>
                    <a:pt x="46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37"/>
            <p:cNvSpPr/>
            <p:nvPr/>
          </p:nvSpPr>
          <p:spPr>
            <a:xfrm>
              <a:off x="1928702" y="2621963"/>
              <a:ext cx="42446" cy="124132"/>
            </a:xfrm>
            <a:custGeom>
              <a:rect b="b" l="l" r="r" t="t"/>
              <a:pathLst>
                <a:path extrusionOk="0" h="2091" w="715">
                  <a:moveTo>
                    <a:pt x="84" y="1"/>
                  </a:moveTo>
                  <a:cubicBezTo>
                    <a:pt x="77" y="1"/>
                    <a:pt x="70" y="2"/>
                    <a:pt x="65" y="5"/>
                  </a:cubicBezTo>
                  <a:cubicBezTo>
                    <a:pt x="33" y="16"/>
                    <a:pt x="22" y="58"/>
                    <a:pt x="33" y="80"/>
                  </a:cubicBezTo>
                  <a:lnTo>
                    <a:pt x="490" y="1112"/>
                  </a:lnTo>
                  <a:cubicBezTo>
                    <a:pt x="587" y="1324"/>
                    <a:pt x="533" y="1570"/>
                    <a:pt x="352" y="1719"/>
                  </a:cubicBezTo>
                  <a:lnTo>
                    <a:pt x="33" y="1984"/>
                  </a:lnTo>
                  <a:cubicBezTo>
                    <a:pt x="1" y="2005"/>
                    <a:pt x="1" y="2038"/>
                    <a:pt x="22" y="2069"/>
                  </a:cubicBezTo>
                  <a:cubicBezTo>
                    <a:pt x="33" y="2080"/>
                    <a:pt x="54" y="2091"/>
                    <a:pt x="65" y="2091"/>
                  </a:cubicBezTo>
                  <a:cubicBezTo>
                    <a:pt x="76" y="2091"/>
                    <a:pt x="86" y="2080"/>
                    <a:pt x="97" y="2069"/>
                  </a:cubicBezTo>
                  <a:lnTo>
                    <a:pt x="426" y="1804"/>
                  </a:lnTo>
                  <a:cubicBezTo>
                    <a:pt x="639" y="1633"/>
                    <a:pt x="714" y="1324"/>
                    <a:pt x="597" y="1069"/>
                  </a:cubicBezTo>
                  <a:lnTo>
                    <a:pt x="140" y="37"/>
                  </a:lnTo>
                  <a:cubicBezTo>
                    <a:pt x="131" y="13"/>
                    <a:pt x="105" y="1"/>
                    <a:pt x="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37"/>
            <p:cNvSpPr/>
            <p:nvPr/>
          </p:nvSpPr>
          <p:spPr>
            <a:xfrm>
              <a:off x="1861740" y="2743362"/>
              <a:ext cx="80914" cy="46364"/>
            </a:xfrm>
            <a:custGeom>
              <a:rect b="b" l="l" r="r" t="t"/>
              <a:pathLst>
                <a:path extrusionOk="0" h="781" w="1363">
                  <a:moveTo>
                    <a:pt x="66" y="0"/>
                  </a:moveTo>
                  <a:cubicBezTo>
                    <a:pt x="62" y="0"/>
                    <a:pt x="58" y="1"/>
                    <a:pt x="54" y="3"/>
                  </a:cubicBezTo>
                  <a:cubicBezTo>
                    <a:pt x="22" y="14"/>
                    <a:pt x="1" y="46"/>
                    <a:pt x="12" y="78"/>
                  </a:cubicBezTo>
                  <a:cubicBezTo>
                    <a:pt x="97" y="355"/>
                    <a:pt x="289" y="578"/>
                    <a:pt x="523" y="695"/>
                  </a:cubicBezTo>
                  <a:cubicBezTo>
                    <a:pt x="639" y="759"/>
                    <a:pt x="767" y="780"/>
                    <a:pt x="895" y="780"/>
                  </a:cubicBezTo>
                  <a:cubicBezTo>
                    <a:pt x="1055" y="780"/>
                    <a:pt x="1204" y="738"/>
                    <a:pt x="1331" y="653"/>
                  </a:cubicBezTo>
                  <a:cubicBezTo>
                    <a:pt x="1353" y="631"/>
                    <a:pt x="1363" y="599"/>
                    <a:pt x="1342" y="578"/>
                  </a:cubicBezTo>
                  <a:cubicBezTo>
                    <a:pt x="1328" y="558"/>
                    <a:pt x="1310" y="550"/>
                    <a:pt x="1294" y="550"/>
                  </a:cubicBezTo>
                  <a:cubicBezTo>
                    <a:pt x="1284" y="550"/>
                    <a:pt x="1275" y="553"/>
                    <a:pt x="1268" y="556"/>
                  </a:cubicBezTo>
                  <a:cubicBezTo>
                    <a:pt x="1161" y="633"/>
                    <a:pt x="1029" y="671"/>
                    <a:pt x="894" y="671"/>
                  </a:cubicBezTo>
                  <a:cubicBezTo>
                    <a:pt x="786" y="671"/>
                    <a:pt x="675" y="646"/>
                    <a:pt x="575" y="599"/>
                  </a:cubicBezTo>
                  <a:cubicBezTo>
                    <a:pt x="363" y="493"/>
                    <a:pt x="203" y="291"/>
                    <a:pt x="118" y="46"/>
                  </a:cubicBezTo>
                  <a:cubicBezTo>
                    <a:pt x="109" y="19"/>
                    <a:pt x="86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4" name="Google Shape;694;p37"/>
            <p:cNvSpPr/>
            <p:nvPr/>
          </p:nvSpPr>
          <p:spPr>
            <a:xfrm>
              <a:off x="1357205" y="2599820"/>
              <a:ext cx="251292" cy="218404"/>
            </a:xfrm>
            <a:custGeom>
              <a:rect b="b" l="l" r="r" t="t"/>
              <a:pathLst>
                <a:path extrusionOk="0" h="3679" w="4233">
                  <a:moveTo>
                    <a:pt x="1587" y="1"/>
                  </a:moveTo>
                  <a:cubicBezTo>
                    <a:pt x="716" y="1"/>
                    <a:pt x="0" y="750"/>
                    <a:pt x="61" y="1645"/>
                  </a:cubicBezTo>
                  <a:cubicBezTo>
                    <a:pt x="123" y="2632"/>
                    <a:pt x="1063" y="3679"/>
                    <a:pt x="2078" y="3679"/>
                  </a:cubicBezTo>
                  <a:cubicBezTo>
                    <a:pt x="2278" y="3679"/>
                    <a:pt x="2480" y="3638"/>
                    <a:pt x="2679" y="3549"/>
                  </a:cubicBezTo>
                  <a:cubicBezTo>
                    <a:pt x="4233" y="2847"/>
                    <a:pt x="3647" y="1442"/>
                    <a:pt x="3647" y="1442"/>
                  </a:cubicBezTo>
                  <a:cubicBezTo>
                    <a:pt x="3339" y="676"/>
                    <a:pt x="2540" y="58"/>
                    <a:pt x="1710" y="6"/>
                  </a:cubicBezTo>
                  <a:cubicBezTo>
                    <a:pt x="1669" y="2"/>
                    <a:pt x="1628" y="1"/>
                    <a:pt x="1587" y="1"/>
                  </a:cubicBezTo>
                  <a:close/>
                </a:path>
              </a:pathLst>
            </a:custGeom>
            <a:solidFill>
              <a:srgbClr val="F18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5" name="Google Shape;695;p37"/>
            <p:cNvSpPr/>
            <p:nvPr/>
          </p:nvSpPr>
          <p:spPr>
            <a:xfrm>
              <a:off x="1387362" y="2627127"/>
              <a:ext cx="126982" cy="148709"/>
            </a:xfrm>
            <a:custGeom>
              <a:rect b="b" l="l" r="r" t="t"/>
              <a:pathLst>
                <a:path extrusionOk="0" h="2505" w="2139">
                  <a:moveTo>
                    <a:pt x="69" y="0"/>
                  </a:moveTo>
                  <a:cubicBezTo>
                    <a:pt x="43" y="0"/>
                    <a:pt x="20" y="21"/>
                    <a:pt x="10" y="57"/>
                  </a:cubicBezTo>
                  <a:cubicBezTo>
                    <a:pt x="0" y="88"/>
                    <a:pt x="32" y="120"/>
                    <a:pt x="64" y="131"/>
                  </a:cubicBezTo>
                  <a:cubicBezTo>
                    <a:pt x="287" y="173"/>
                    <a:pt x="511" y="291"/>
                    <a:pt x="766" y="492"/>
                  </a:cubicBezTo>
                  <a:cubicBezTo>
                    <a:pt x="1384" y="993"/>
                    <a:pt x="1820" y="1684"/>
                    <a:pt x="2001" y="2451"/>
                  </a:cubicBezTo>
                  <a:cubicBezTo>
                    <a:pt x="2011" y="2483"/>
                    <a:pt x="2032" y="2504"/>
                    <a:pt x="2065" y="2504"/>
                  </a:cubicBezTo>
                  <a:lnTo>
                    <a:pt x="2086" y="2504"/>
                  </a:lnTo>
                  <a:cubicBezTo>
                    <a:pt x="2118" y="2493"/>
                    <a:pt x="2139" y="2451"/>
                    <a:pt x="2129" y="2419"/>
                  </a:cubicBezTo>
                  <a:cubicBezTo>
                    <a:pt x="1937" y="1620"/>
                    <a:pt x="1490" y="908"/>
                    <a:pt x="852" y="397"/>
                  </a:cubicBezTo>
                  <a:cubicBezTo>
                    <a:pt x="575" y="173"/>
                    <a:pt x="341" y="45"/>
                    <a:pt x="85" y="3"/>
                  </a:cubicBezTo>
                  <a:cubicBezTo>
                    <a:pt x="80" y="1"/>
                    <a:pt x="75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37"/>
            <p:cNvSpPr/>
            <p:nvPr/>
          </p:nvSpPr>
          <p:spPr>
            <a:xfrm>
              <a:off x="1434082" y="2264058"/>
              <a:ext cx="299496" cy="459307"/>
            </a:xfrm>
            <a:custGeom>
              <a:rect b="b" l="l" r="r" t="t"/>
              <a:pathLst>
                <a:path extrusionOk="0" h="7737" w="5045">
                  <a:moveTo>
                    <a:pt x="1416" y="0"/>
                  </a:moveTo>
                  <a:cubicBezTo>
                    <a:pt x="1416" y="0"/>
                    <a:pt x="1" y="788"/>
                    <a:pt x="86" y="2756"/>
                  </a:cubicBezTo>
                  <a:cubicBezTo>
                    <a:pt x="160" y="4395"/>
                    <a:pt x="181" y="5300"/>
                    <a:pt x="181" y="5555"/>
                  </a:cubicBezTo>
                  <a:cubicBezTo>
                    <a:pt x="181" y="5598"/>
                    <a:pt x="171" y="5662"/>
                    <a:pt x="171" y="5662"/>
                  </a:cubicBezTo>
                  <a:cubicBezTo>
                    <a:pt x="171" y="5662"/>
                    <a:pt x="190" y="5657"/>
                    <a:pt x="215" y="5657"/>
                  </a:cubicBezTo>
                  <a:cubicBezTo>
                    <a:pt x="228" y="5657"/>
                    <a:pt x="242" y="5658"/>
                    <a:pt x="256" y="5662"/>
                  </a:cubicBezTo>
                  <a:cubicBezTo>
                    <a:pt x="266" y="5662"/>
                    <a:pt x="309" y="5672"/>
                    <a:pt x="309" y="5672"/>
                  </a:cubicBezTo>
                  <a:cubicBezTo>
                    <a:pt x="351" y="5683"/>
                    <a:pt x="394" y="5693"/>
                    <a:pt x="448" y="5704"/>
                  </a:cubicBezTo>
                  <a:cubicBezTo>
                    <a:pt x="575" y="5757"/>
                    <a:pt x="703" y="5811"/>
                    <a:pt x="862" y="5917"/>
                  </a:cubicBezTo>
                  <a:cubicBezTo>
                    <a:pt x="895" y="5938"/>
                    <a:pt x="926" y="5970"/>
                    <a:pt x="958" y="6002"/>
                  </a:cubicBezTo>
                  <a:lnTo>
                    <a:pt x="969" y="6002"/>
                  </a:lnTo>
                  <a:lnTo>
                    <a:pt x="980" y="6012"/>
                  </a:lnTo>
                  <a:cubicBezTo>
                    <a:pt x="1171" y="6173"/>
                    <a:pt x="1342" y="6385"/>
                    <a:pt x="1416" y="6683"/>
                  </a:cubicBezTo>
                  <a:cubicBezTo>
                    <a:pt x="1661" y="7556"/>
                    <a:pt x="1746" y="7736"/>
                    <a:pt x="1746" y="7736"/>
                  </a:cubicBezTo>
                  <a:cubicBezTo>
                    <a:pt x="1746" y="7736"/>
                    <a:pt x="2416" y="7407"/>
                    <a:pt x="2352" y="6534"/>
                  </a:cubicBezTo>
                  <a:cubicBezTo>
                    <a:pt x="2321" y="6024"/>
                    <a:pt x="2331" y="5672"/>
                    <a:pt x="2352" y="5459"/>
                  </a:cubicBezTo>
                  <a:cubicBezTo>
                    <a:pt x="2363" y="5406"/>
                    <a:pt x="2363" y="5364"/>
                    <a:pt x="2373" y="5331"/>
                  </a:cubicBezTo>
                  <a:lnTo>
                    <a:pt x="2373" y="5321"/>
                  </a:lnTo>
                  <a:cubicBezTo>
                    <a:pt x="2373" y="5257"/>
                    <a:pt x="2384" y="5236"/>
                    <a:pt x="2384" y="5236"/>
                  </a:cubicBezTo>
                  <a:cubicBezTo>
                    <a:pt x="2384" y="5236"/>
                    <a:pt x="2480" y="5225"/>
                    <a:pt x="2640" y="5193"/>
                  </a:cubicBezTo>
                  <a:cubicBezTo>
                    <a:pt x="2661" y="5193"/>
                    <a:pt x="2693" y="5193"/>
                    <a:pt x="2714" y="5182"/>
                  </a:cubicBezTo>
                  <a:cubicBezTo>
                    <a:pt x="2746" y="5172"/>
                    <a:pt x="2789" y="5161"/>
                    <a:pt x="2831" y="5151"/>
                  </a:cubicBezTo>
                  <a:cubicBezTo>
                    <a:pt x="2853" y="5140"/>
                    <a:pt x="2874" y="5140"/>
                    <a:pt x="2905" y="5130"/>
                  </a:cubicBezTo>
                  <a:cubicBezTo>
                    <a:pt x="3129" y="5055"/>
                    <a:pt x="3406" y="4927"/>
                    <a:pt x="3661" y="4714"/>
                  </a:cubicBezTo>
                  <a:cubicBezTo>
                    <a:pt x="3693" y="4693"/>
                    <a:pt x="3725" y="4661"/>
                    <a:pt x="3757" y="4640"/>
                  </a:cubicBezTo>
                  <a:cubicBezTo>
                    <a:pt x="3778" y="4629"/>
                    <a:pt x="3789" y="4608"/>
                    <a:pt x="3799" y="4598"/>
                  </a:cubicBezTo>
                  <a:cubicBezTo>
                    <a:pt x="3832" y="4576"/>
                    <a:pt x="3853" y="4544"/>
                    <a:pt x="3885" y="4523"/>
                  </a:cubicBezTo>
                  <a:cubicBezTo>
                    <a:pt x="4130" y="4257"/>
                    <a:pt x="4353" y="3905"/>
                    <a:pt x="4502" y="3416"/>
                  </a:cubicBezTo>
                  <a:cubicBezTo>
                    <a:pt x="5045" y="1639"/>
                    <a:pt x="4864" y="606"/>
                    <a:pt x="4864" y="606"/>
                  </a:cubicBezTo>
                  <a:lnTo>
                    <a:pt x="141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37"/>
            <p:cNvSpPr/>
            <p:nvPr/>
          </p:nvSpPr>
          <p:spPr>
            <a:xfrm>
              <a:off x="1511196" y="2049221"/>
              <a:ext cx="737254" cy="383557"/>
            </a:xfrm>
            <a:custGeom>
              <a:rect b="b" l="l" r="r" t="t"/>
              <a:pathLst>
                <a:path extrusionOk="0" h="6461" w="12419">
                  <a:moveTo>
                    <a:pt x="7228" y="0"/>
                  </a:moveTo>
                  <a:cubicBezTo>
                    <a:pt x="6804" y="0"/>
                    <a:pt x="6383" y="75"/>
                    <a:pt x="6002" y="256"/>
                  </a:cubicBezTo>
                  <a:cubicBezTo>
                    <a:pt x="5587" y="448"/>
                    <a:pt x="5214" y="777"/>
                    <a:pt x="4768" y="874"/>
                  </a:cubicBezTo>
                  <a:cubicBezTo>
                    <a:pt x="4655" y="897"/>
                    <a:pt x="4542" y="907"/>
                    <a:pt x="4429" y="907"/>
                  </a:cubicBezTo>
                  <a:cubicBezTo>
                    <a:pt x="4034" y="907"/>
                    <a:pt x="3632" y="794"/>
                    <a:pt x="3235" y="777"/>
                  </a:cubicBezTo>
                  <a:cubicBezTo>
                    <a:pt x="3189" y="775"/>
                    <a:pt x="3143" y="774"/>
                    <a:pt x="3096" y="774"/>
                  </a:cubicBezTo>
                  <a:cubicBezTo>
                    <a:pt x="2366" y="774"/>
                    <a:pt x="1648" y="1086"/>
                    <a:pt x="1117" y="1586"/>
                  </a:cubicBezTo>
                  <a:cubicBezTo>
                    <a:pt x="553" y="2118"/>
                    <a:pt x="192" y="2853"/>
                    <a:pt x="53" y="3619"/>
                  </a:cubicBezTo>
                  <a:cubicBezTo>
                    <a:pt x="0" y="3939"/>
                    <a:pt x="234" y="4225"/>
                    <a:pt x="553" y="4289"/>
                  </a:cubicBezTo>
                  <a:cubicBezTo>
                    <a:pt x="679" y="4315"/>
                    <a:pt x="807" y="4324"/>
                    <a:pt x="936" y="4324"/>
                  </a:cubicBezTo>
                  <a:cubicBezTo>
                    <a:pt x="1123" y="4324"/>
                    <a:pt x="1311" y="4306"/>
                    <a:pt x="1500" y="4300"/>
                  </a:cubicBezTo>
                  <a:cubicBezTo>
                    <a:pt x="1520" y="4300"/>
                    <a:pt x="1540" y="4300"/>
                    <a:pt x="1560" y="4300"/>
                  </a:cubicBezTo>
                  <a:cubicBezTo>
                    <a:pt x="2115" y="4300"/>
                    <a:pt x="2667" y="4448"/>
                    <a:pt x="3150" y="4715"/>
                  </a:cubicBezTo>
                  <a:cubicBezTo>
                    <a:pt x="3427" y="4875"/>
                    <a:pt x="3692" y="5077"/>
                    <a:pt x="4001" y="5173"/>
                  </a:cubicBezTo>
                  <a:cubicBezTo>
                    <a:pt x="4143" y="5220"/>
                    <a:pt x="4288" y="5242"/>
                    <a:pt x="4433" y="5242"/>
                  </a:cubicBezTo>
                  <a:cubicBezTo>
                    <a:pt x="5041" y="5242"/>
                    <a:pt x="5651" y="4858"/>
                    <a:pt x="6012" y="4343"/>
                  </a:cubicBezTo>
                  <a:cubicBezTo>
                    <a:pt x="6640" y="4428"/>
                    <a:pt x="6949" y="5173"/>
                    <a:pt x="7502" y="5502"/>
                  </a:cubicBezTo>
                  <a:cubicBezTo>
                    <a:pt x="7800" y="5684"/>
                    <a:pt x="8162" y="5726"/>
                    <a:pt x="8513" y="5726"/>
                  </a:cubicBezTo>
                  <a:cubicBezTo>
                    <a:pt x="8758" y="5726"/>
                    <a:pt x="9003" y="5705"/>
                    <a:pt x="9216" y="5599"/>
                  </a:cubicBezTo>
                  <a:cubicBezTo>
                    <a:pt x="9429" y="5492"/>
                    <a:pt x="9663" y="5258"/>
                    <a:pt x="9663" y="5013"/>
                  </a:cubicBezTo>
                  <a:cubicBezTo>
                    <a:pt x="10003" y="5386"/>
                    <a:pt x="10290" y="5960"/>
                    <a:pt x="10429" y="6460"/>
                  </a:cubicBezTo>
                  <a:cubicBezTo>
                    <a:pt x="11089" y="6247"/>
                    <a:pt x="11610" y="5907"/>
                    <a:pt x="12014" y="5343"/>
                  </a:cubicBezTo>
                  <a:cubicBezTo>
                    <a:pt x="12345" y="4875"/>
                    <a:pt x="12419" y="4236"/>
                    <a:pt x="12184" y="3704"/>
                  </a:cubicBezTo>
                  <a:cubicBezTo>
                    <a:pt x="11961" y="3183"/>
                    <a:pt x="11440" y="2789"/>
                    <a:pt x="10876" y="2714"/>
                  </a:cubicBezTo>
                  <a:cubicBezTo>
                    <a:pt x="10684" y="2693"/>
                    <a:pt x="10482" y="2693"/>
                    <a:pt x="10311" y="2608"/>
                  </a:cubicBezTo>
                  <a:cubicBezTo>
                    <a:pt x="10088" y="2491"/>
                    <a:pt x="9971" y="2246"/>
                    <a:pt x="9907" y="2002"/>
                  </a:cubicBezTo>
                  <a:cubicBezTo>
                    <a:pt x="9843" y="1756"/>
                    <a:pt x="9833" y="1501"/>
                    <a:pt x="9748" y="1257"/>
                  </a:cubicBezTo>
                  <a:cubicBezTo>
                    <a:pt x="9503" y="576"/>
                    <a:pt x="8758" y="224"/>
                    <a:pt x="8045" y="86"/>
                  </a:cubicBezTo>
                  <a:cubicBezTo>
                    <a:pt x="7778" y="32"/>
                    <a:pt x="7502" y="0"/>
                    <a:pt x="7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37"/>
            <p:cNvSpPr/>
            <p:nvPr/>
          </p:nvSpPr>
          <p:spPr>
            <a:xfrm>
              <a:off x="1712677" y="2511783"/>
              <a:ext cx="122589" cy="68804"/>
            </a:xfrm>
            <a:custGeom>
              <a:rect b="b" l="l" r="r" t="t"/>
              <a:pathLst>
                <a:path extrusionOk="0" h="1159" w="2065">
                  <a:moveTo>
                    <a:pt x="1228" y="0"/>
                  </a:moveTo>
                  <a:cubicBezTo>
                    <a:pt x="1094" y="0"/>
                    <a:pt x="961" y="12"/>
                    <a:pt x="841" y="20"/>
                  </a:cubicBezTo>
                  <a:cubicBezTo>
                    <a:pt x="671" y="30"/>
                    <a:pt x="501" y="41"/>
                    <a:pt x="362" y="105"/>
                  </a:cubicBezTo>
                  <a:cubicBezTo>
                    <a:pt x="203" y="190"/>
                    <a:pt x="75" y="339"/>
                    <a:pt x="33" y="510"/>
                  </a:cubicBezTo>
                  <a:cubicBezTo>
                    <a:pt x="0" y="680"/>
                    <a:pt x="54" y="871"/>
                    <a:pt x="182" y="988"/>
                  </a:cubicBezTo>
                  <a:cubicBezTo>
                    <a:pt x="331" y="1127"/>
                    <a:pt x="554" y="1158"/>
                    <a:pt x="756" y="1158"/>
                  </a:cubicBezTo>
                  <a:cubicBezTo>
                    <a:pt x="1022" y="1158"/>
                    <a:pt x="1288" y="1106"/>
                    <a:pt x="1544" y="1031"/>
                  </a:cubicBezTo>
                  <a:cubicBezTo>
                    <a:pt x="1714" y="967"/>
                    <a:pt x="1895" y="882"/>
                    <a:pt x="1980" y="722"/>
                  </a:cubicBezTo>
                  <a:cubicBezTo>
                    <a:pt x="2065" y="552"/>
                    <a:pt x="2001" y="328"/>
                    <a:pt x="1863" y="201"/>
                  </a:cubicBezTo>
                  <a:cubicBezTo>
                    <a:pt x="1700" y="38"/>
                    <a:pt x="1463" y="0"/>
                    <a:pt x="1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37"/>
            <p:cNvSpPr/>
            <p:nvPr/>
          </p:nvSpPr>
          <p:spPr>
            <a:xfrm>
              <a:off x="1990025" y="2511783"/>
              <a:ext cx="122648" cy="68804"/>
            </a:xfrm>
            <a:custGeom>
              <a:rect b="b" l="l" r="r" t="t"/>
              <a:pathLst>
                <a:path extrusionOk="0" h="1159" w="2066">
                  <a:moveTo>
                    <a:pt x="1228" y="0"/>
                  </a:moveTo>
                  <a:cubicBezTo>
                    <a:pt x="1094" y="0"/>
                    <a:pt x="960" y="12"/>
                    <a:pt x="841" y="20"/>
                  </a:cubicBezTo>
                  <a:cubicBezTo>
                    <a:pt x="682" y="30"/>
                    <a:pt x="511" y="41"/>
                    <a:pt x="362" y="105"/>
                  </a:cubicBezTo>
                  <a:cubicBezTo>
                    <a:pt x="202" y="190"/>
                    <a:pt x="75" y="339"/>
                    <a:pt x="43" y="510"/>
                  </a:cubicBezTo>
                  <a:cubicBezTo>
                    <a:pt x="1" y="680"/>
                    <a:pt x="53" y="871"/>
                    <a:pt x="192" y="988"/>
                  </a:cubicBezTo>
                  <a:cubicBezTo>
                    <a:pt x="341" y="1127"/>
                    <a:pt x="554" y="1158"/>
                    <a:pt x="756" y="1158"/>
                  </a:cubicBezTo>
                  <a:cubicBezTo>
                    <a:pt x="1022" y="1158"/>
                    <a:pt x="1288" y="1106"/>
                    <a:pt x="1543" y="1031"/>
                  </a:cubicBezTo>
                  <a:cubicBezTo>
                    <a:pt x="1724" y="967"/>
                    <a:pt x="1895" y="882"/>
                    <a:pt x="1980" y="722"/>
                  </a:cubicBezTo>
                  <a:cubicBezTo>
                    <a:pt x="2065" y="552"/>
                    <a:pt x="2001" y="328"/>
                    <a:pt x="1873" y="201"/>
                  </a:cubicBezTo>
                  <a:cubicBezTo>
                    <a:pt x="1703" y="38"/>
                    <a:pt x="1464" y="0"/>
                    <a:pt x="122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0" name="Google Shape;700;p37"/>
            <p:cNvSpPr/>
            <p:nvPr/>
          </p:nvSpPr>
          <p:spPr>
            <a:xfrm>
              <a:off x="1578752" y="2536894"/>
              <a:ext cx="28495" cy="36747"/>
            </a:xfrm>
            <a:custGeom>
              <a:rect b="b" l="l" r="r" t="t"/>
              <a:pathLst>
                <a:path extrusionOk="0" h="619" w="480">
                  <a:moveTo>
                    <a:pt x="68" y="0"/>
                  </a:moveTo>
                  <a:cubicBezTo>
                    <a:pt x="57" y="0"/>
                    <a:pt x="45" y="4"/>
                    <a:pt x="33" y="12"/>
                  </a:cubicBezTo>
                  <a:cubicBezTo>
                    <a:pt x="11" y="33"/>
                    <a:pt x="0" y="65"/>
                    <a:pt x="22" y="97"/>
                  </a:cubicBezTo>
                  <a:lnTo>
                    <a:pt x="362" y="597"/>
                  </a:lnTo>
                  <a:cubicBezTo>
                    <a:pt x="373" y="619"/>
                    <a:pt x="394" y="619"/>
                    <a:pt x="416" y="619"/>
                  </a:cubicBezTo>
                  <a:lnTo>
                    <a:pt x="447" y="619"/>
                  </a:lnTo>
                  <a:cubicBezTo>
                    <a:pt x="468" y="597"/>
                    <a:pt x="480" y="555"/>
                    <a:pt x="458" y="534"/>
                  </a:cubicBezTo>
                  <a:lnTo>
                    <a:pt x="118" y="23"/>
                  </a:lnTo>
                  <a:cubicBezTo>
                    <a:pt x="104" y="10"/>
                    <a:pt x="87" y="0"/>
                    <a:pt x="68" y="0"/>
                  </a:cubicBezTo>
                  <a:close/>
                </a:path>
              </a:pathLst>
            </a:custGeom>
            <a:solidFill>
              <a:srgbClr val="FDE8E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1" name="Google Shape;701;p37"/>
            <p:cNvSpPr/>
            <p:nvPr/>
          </p:nvSpPr>
          <p:spPr>
            <a:xfrm>
              <a:off x="1448626" y="2536954"/>
              <a:ext cx="439123" cy="231880"/>
            </a:xfrm>
            <a:custGeom>
              <a:rect b="b" l="l" r="r" t="t"/>
              <a:pathLst>
                <a:path extrusionOk="0" h="3906" w="7397">
                  <a:moveTo>
                    <a:pt x="2267" y="1"/>
                  </a:moveTo>
                  <a:cubicBezTo>
                    <a:pt x="2256" y="1"/>
                    <a:pt x="2246" y="1"/>
                    <a:pt x="2235" y="11"/>
                  </a:cubicBezTo>
                  <a:lnTo>
                    <a:pt x="32" y="1032"/>
                  </a:lnTo>
                  <a:lnTo>
                    <a:pt x="0" y="1065"/>
                  </a:lnTo>
                  <a:cubicBezTo>
                    <a:pt x="43" y="1075"/>
                    <a:pt x="118" y="1086"/>
                    <a:pt x="170" y="1107"/>
                  </a:cubicBezTo>
                  <a:lnTo>
                    <a:pt x="2277" y="117"/>
                  </a:lnTo>
                  <a:lnTo>
                    <a:pt x="6853" y="117"/>
                  </a:lnTo>
                  <a:cubicBezTo>
                    <a:pt x="6971" y="117"/>
                    <a:pt x="7077" y="160"/>
                    <a:pt x="7162" y="245"/>
                  </a:cubicBezTo>
                  <a:cubicBezTo>
                    <a:pt x="7236" y="330"/>
                    <a:pt x="7279" y="436"/>
                    <a:pt x="7269" y="554"/>
                  </a:cubicBezTo>
                  <a:cubicBezTo>
                    <a:pt x="7236" y="1405"/>
                    <a:pt x="7162" y="2980"/>
                    <a:pt x="6257" y="3534"/>
                  </a:cubicBezTo>
                  <a:cubicBezTo>
                    <a:pt x="5977" y="3703"/>
                    <a:pt x="5577" y="3786"/>
                    <a:pt x="5166" y="3786"/>
                  </a:cubicBezTo>
                  <a:cubicBezTo>
                    <a:pt x="4671" y="3786"/>
                    <a:pt x="4163" y="3665"/>
                    <a:pt x="3831" y="3427"/>
                  </a:cubicBezTo>
                  <a:cubicBezTo>
                    <a:pt x="3278" y="3044"/>
                    <a:pt x="3140" y="2448"/>
                    <a:pt x="2991" y="1810"/>
                  </a:cubicBezTo>
                  <a:cubicBezTo>
                    <a:pt x="2958" y="1703"/>
                    <a:pt x="2937" y="1586"/>
                    <a:pt x="2906" y="1479"/>
                  </a:cubicBezTo>
                  <a:lnTo>
                    <a:pt x="2682" y="639"/>
                  </a:lnTo>
                  <a:lnTo>
                    <a:pt x="2660" y="543"/>
                  </a:lnTo>
                  <a:lnTo>
                    <a:pt x="2660" y="533"/>
                  </a:lnTo>
                  <a:cubicBezTo>
                    <a:pt x="2650" y="522"/>
                    <a:pt x="2639" y="511"/>
                    <a:pt x="2629" y="511"/>
                  </a:cubicBezTo>
                  <a:cubicBezTo>
                    <a:pt x="2618" y="500"/>
                    <a:pt x="2618" y="500"/>
                    <a:pt x="2608" y="500"/>
                  </a:cubicBezTo>
                  <a:cubicBezTo>
                    <a:pt x="2597" y="500"/>
                    <a:pt x="2586" y="500"/>
                    <a:pt x="2575" y="511"/>
                  </a:cubicBezTo>
                  <a:lnTo>
                    <a:pt x="2395" y="596"/>
                  </a:lnTo>
                  <a:lnTo>
                    <a:pt x="2128" y="724"/>
                  </a:lnTo>
                  <a:lnTo>
                    <a:pt x="2128" y="734"/>
                  </a:lnTo>
                  <a:lnTo>
                    <a:pt x="713" y="1405"/>
                  </a:lnTo>
                  <a:cubicBezTo>
                    <a:pt x="724" y="1405"/>
                    <a:pt x="724" y="1415"/>
                    <a:pt x="735" y="1415"/>
                  </a:cubicBezTo>
                  <a:cubicBezTo>
                    <a:pt x="766" y="1437"/>
                    <a:pt x="788" y="1458"/>
                    <a:pt x="820" y="1479"/>
                  </a:cubicBezTo>
                  <a:lnTo>
                    <a:pt x="2107" y="862"/>
                  </a:lnTo>
                  <a:lnTo>
                    <a:pt x="2225" y="809"/>
                  </a:lnTo>
                  <a:lnTo>
                    <a:pt x="2490" y="682"/>
                  </a:lnTo>
                  <a:lnTo>
                    <a:pt x="2501" y="682"/>
                  </a:lnTo>
                  <a:lnTo>
                    <a:pt x="2565" y="649"/>
                  </a:lnTo>
                  <a:lnTo>
                    <a:pt x="2575" y="671"/>
                  </a:lnTo>
                  <a:lnTo>
                    <a:pt x="2788" y="1501"/>
                  </a:lnTo>
                  <a:cubicBezTo>
                    <a:pt x="2821" y="1618"/>
                    <a:pt x="2842" y="1725"/>
                    <a:pt x="2873" y="1841"/>
                  </a:cubicBezTo>
                  <a:cubicBezTo>
                    <a:pt x="3022" y="2469"/>
                    <a:pt x="3171" y="3118"/>
                    <a:pt x="3757" y="3534"/>
                  </a:cubicBezTo>
                  <a:cubicBezTo>
                    <a:pt x="4119" y="3778"/>
                    <a:pt x="4651" y="3906"/>
                    <a:pt x="5162" y="3906"/>
                  </a:cubicBezTo>
                  <a:cubicBezTo>
                    <a:pt x="5598" y="3906"/>
                    <a:pt x="6013" y="3821"/>
                    <a:pt x="6321" y="3640"/>
                  </a:cubicBezTo>
                  <a:cubicBezTo>
                    <a:pt x="7279" y="3044"/>
                    <a:pt x="7354" y="1427"/>
                    <a:pt x="7397" y="554"/>
                  </a:cubicBezTo>
                  <a:cubicBezTo>
                    <a:pt x="7397" y="405"/>
                    <a:pt x="7343" y="266"/>
                    <a:pt x="7248" y="160"/>
                  </a:cubicBezTo>
                  <a:cubicBezTo>
                    <a:pt x="7141" y="53"/>
                    <a:pt x="7002" y="1"/>
                    <a:pt x="68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37"/>
            <p:cNvSpPr/>
            <p:nvPr/>
          </p:nvSpPr>
          <p:spPr>
            <a:xfrm>
              <a:off x="1959037" y="2540753"/>
              <a:ext cx="241378" cy="237579"/>
            </a:xfrm>
            <a:custGeom>
              <a:rect b="b" l="l" r="r" t="t"/>
              <a:pathLst>
                <a:path extrusionOk="0" h="4002" w="4066">
                  <a:moveTo>
                    <a:pt x="3512" y="117"/>
                  </a:moveTo>
                  <a:cubicBezTo>
                    <a:pt x="3747" y="117"/>
                    <a:pt x="3928" y="298"/>
                    <a:pt x="3928" y="521"/>
                  </a:cubicBezTo>
                  <a:cubicBezTo>
                    <a:pt x="3970" y="2469"/>
                    <a:pt x="3449" y="3246"/>
                    <a:pt x="3129" y="3544"/>
                  </a:cubicBezTo>
                  <a:cubicBezTo>
                    <a:pt x="2883" y="3772"/>
                    <a:pt x="2574" y="3883"/>
                    <a:pt x="2216" y="3883"/>
                  </a:cubicBezTo>
                  <a:cubicBezTo>
                    <a:pt x="2156" y="3883"/>
                    <a:pt x="2096" y="3880"/>
                    <a:pt x="2034" y="3874"/>
                  </a:cubicBezTo>
                  <a:cubicBezTo>
                    <a:pt x="277" y="3693"/>
                    <a:pt x="118" y="1479"/>
                    <a:pt x="128" y="532"/>
                  </a:cubicBezTo>
                  <a:cubicBezTo>
                    <a:pt x="139" y="309"/>
                    <a:pt x="320" y="117"/>
                    <a:pt x="544" y="117"/>
                  </a:cubicBezTo>
                  <a:close/>
                  <a:moveTo>
                    <a:pt x="544" y="0"/>
                  </a:moveTo>
                  <a:cubicBezTo>
                    <a:pt x="256" y="0"/>
                    <a:pt x="22" y="234"/>
                    <a:pt x="12" y="532"/>
                  </a:cubicBezTo>
                  <a:cubicBezTo>
                    <a:pt x="1" y="1500"/>
                    <a:pt x="161" y="3799"/>
                    <a:pt x="2023" y="3991"/>
                  </a:cubicBezTo>
                  <a:cubicBezTo>
                    <a:pt x="2086" y="3991"/>
                    <a:pt x="2161" y="4002"/>
                    <a:pt x="2225" y="4002"/>
                  </a:cubicBezTo>
                  <a:cubicBezTo>
                    <a:pt x="2608" y="4002"/>
                    <a:pt x="2938" y="3874"/>
                    <a:pt x="3204" y="3629"/>
                  </a:cubicBezTo>
                  <a:cubicBezTo>
                    <a:pt x="3981" y="2916"/>
                    <a:pt x="4066" y="1373"/>
                    <a:pt x="4045" y="521"/>
                  </a:cubicBezTo>
                  <a:cubicBezTo>
                    <a:pt x="4045" y="234"/>
                    <a:pt x="3810" y="0"/>
                    <a:pt x="35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37"/>
            <p:cNvSpPr/>
            <p:nvPr/>
          </p:nvSpPr>
          <p:spPr>
            <a:xfrm>
              <a:off x="1880083" y="2577558"/>
              <a:ext cx="86020" cy="20718"/>
            </a:xfrm>
            <a:custGeom>
              <a:rect b="b" l="l" r="r" t="t"/>
              <a:pathLst>
                <a:path extrusionOk="0" h="349" w="1449">
                  <a:moveTo>
                    <a:pt x="871" y="0"/>
                  </a:moveTo>
                  <a:cubicBezTo>
                    <a:pt x="829" y="0"/>
                    <a:pt x="786" y="3"/>
                    <a:pt x="746" y="8"/>
                  </a:cubicBezTo>
                  <a:cubicBezTo>
                    <a:pt x="501" y="29"/>
                    <a:pt x="256" y="114"/>
                    <a:pt x="32" y="232"/>
                  </a:cubicBezTo>
                  <a:cubicBezTo>
                    <a:pt x="11" y="253"/>
                    <a:pt x="1" y="285"/>
                    <a:pt x="11" y="317"/>
                  </a:cubicBezTo>
                  <a:cubicBezTo>
                    <a:pt x="22" y="338"/>
                    <a:pt x="43" y="348"/>
                    <a:pt x="65" y="348"/>
                  </a:cubicBezTo>
                  <a:cubicBezTo>
                    <a:pt x="75" y="348"/>
                    <a:pt x="86" y="338"/>
                    <a:pt x="96" y="338"/>
                  </a:cubicBezTo>
                  <a:cubicBezTo>
                    <a:pt x="299" y="221"/>
                    <a:pt x="533" y="147"/>
                    <a:pt x="756" y="125"/>
                  </a:cubicBezTo>
                  <a:cubicBezTo>
                    <a:pt x="786" y="122"/>
                    <a:pt x="817" y="121"/>
                    <a:pt x="848" y="121"/>
                  </a:cubicBezTo>
                  <a:cubicBezTo>
                    <a:pt x="1040" y="121"/>
                    <a:pt x="1249" y="178"/>
                    <a:pt x="1331" y="306"/>
                  </a:cubicBezTo>
                  <a:cubicBezTo>
                    <a:pt x="1346" y="321"/>
                    <a:pt x="1368" y="331"/>
                    <a:pt x="1390" y="331"/>
                  </a:cubicBezTo>
                  <a:cubicBezTo>
                    <a:pt x="1399" y="331"/>
                    <a:pt x="1407" y="330"/>
                    <a:pt x="1416" y="327"/>
                  </a:cubicBezTo>
                  <a:cubicBezTo>
                    <a:pt x="1437" y="306"/>
                    <a:pt x="1448" y="274"/>
                    <a:pt x="1427" y="242"/>
                  </a:cubicBezTo>
                  <a:cubicBezTo>
                    <a:pt x="1328" y="72"/>
                    <a:pt x="1095" y="0"/>
                    <a:pt x="8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37"/>
            <p:cNvSpPr/>
            <p:nvPr/>
          </p:nvSpPr>
          <p:spPr>
            <a:xfrm>
              <a:off x="1598935" y="3198385"/>
              <a:ext cx="376612" cy="1111313"/>
            </a:xfrm>
            <a:custGeom>
              <a:rect b="b" l="l" r="r" t="t"/>
              <a:pathLst>
                <a:path extrusionOk="0" h="18720" w="6344">
                  <a:moveTo>
                    <a:pt x="4555" y="0"/>
                  </a:moveTo>
                  <a:lnTo>
                    <a:pt x="118" y="1554"/>
                  </a:lnTo>
                  <a:lnTo>
                    <a:pt x="1" y="1788"/>
                  </a:lnTo>
                  <a:lnTo>
                    <a:pt x="4205" y="18720"/>
                  </a:lnTo>
                  <a:lnTo>
                    <a:pt x="6343" y="1842"/>
                  </a:lnTo>
                  <a:lnTo>
                    <a:pt x="4555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37"/>
            <p:cNvSpPr/>
            <p:nvPr/>
          </p:nvSpPr>
          <p:spPr>
            <a:xfrm>
              <a:off x="1488400" y="2994945"/>
              <a:ext cx="523777" cy="476404"/>
            </a:xfrm>
            <a:custGeom>
              <a:rect b="b" l="l" r="r" t="t"/>
              <a:pathLst>
                <a:path extrusionOk="0" h="8025" w="8823">
                  <a:moveTo>
                    <a:pt x="810" y="0"/>
                  </a:moveTo>
                  <a:cubicBezTo>
                    <a:pt x="810" y="0"/>
                    <a:pt x="1" y="1246"/>
                    <a:pt x="11" y="1277"/>
                  </a:cubicBezTo>
                  <a:cubicBezTo>
                    <a:pt x="341" y="2821"/>
                    <a:pt x="3182" y="8024"/>
                    <a:pt x="3182" y="8024"/>
                  </a:cubicBezTo>
                  <a:lnTo>
                    <a:pt x="6003" y="3874"/>
                  </a:lnTo>
                  <a:lnTo>
                    <a:pt x="8823" y="8024"/>
                  </a:lnTo>
                  <a:lnTo>
                    <a:pt x="8578" y="3140"/>
                  </a:lnTo>
                  <a:lnTo>
                    <a:pt x="7652" y="884"/>
                  </a:lnTo>
                  <a:lnTo>
                    <a:pt x="6045" y="3310"/>
                  </a:lnTo>
                  <a:lnTo>
                    <a:pt x="81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37"/>
            <p:cNvSpPr/>
            <p:nvPr/>
          </p:nvSpPr>
          <p:spPr>
            <a:xfrm>
              <a:off x="2118905" y="2408668"/>
              <a:ext cx="671003" cy="727281"/>
            </a:xfrm>
            <a:custGeom>
              <a:rect b="b" l="l" r="r" t="t"/>
              <a:pathLst>
                <a:path extrusionOk="0" h="12251" w="11303">
                  <a:moveTo>
                    <a:pt x="4991" y="1"/>
                  </a:moveTo>
                  <a:cubicBezTo>
                    <a:pt x="4863" y="1"/>
                    <a:pt x="4757" y="97"/>
                    <a:pt x="4747" y="225"/>
                  </a:cubicBezTo>
                  <a:cubicBezTo>
                    <a:pt x="4736" y="757"/>
                    <a:pt x="4704" y="2034"/>
                    <a:pt x="4704" y="2162"/>
                  </a:cubicBezTo>
                  <a:cubicBezTo>
                    <a:pt x="4672" y="3077"/>
                    <a:pt x="4555" y="4013"/>
                    <a:pt x="4097" y="4832"/>
                  </a:cubicBezTo>
                  <a:cubicBezTo>
                    <a:pt x="3321" y="6227"/>
                    <a:pt x="2129" y="8100"/>
                    <a:pt x="990" y="8908"/>
                  </a:cubicBezTo>
                  <a:cubicBezTo>
                    <a:pt x="841" y="9015"/>
                    <a:pt x="703" y="9121"/>
                    <a:pt x="575" y="9206"/>
                  </a:cubicBezTo>
                  <a:cubicBezTo>
                    <a:pt x="160" y="9526"/>
                    <a:pt x="0" y="10068"/>
                    <a:pt x="181" y="10558"/>
                  </a:cubicBezTo>
                  <a:lnTo>
                    <a:pt x="436" y="11281"/>
                  </a:lnTo>
                  <a:cubicBezTo>
                    <a:pt x="607" y="11749"/>
                    <a:pt x="1032" y="12058"/>
                    <a:pt x="1522" y="12069"/>
                  </a:cubicBezTo>
                  <a:cubicBezTo>
                    <a:pt x="2361" y="12089"/>
                    <a:pt x="3421" y="12097"/>
                    <a:pt x="4273" y="12097"/>
                  </a:cubicBezTo>
                  <a:cubicBezTo>
                    <a:pt x="4772" y="12097"/>
                    <a:pt x="5199" y="12094"/>
                    <a:pt x="5470" y="12090"/>
                  </a:cubicBezTo>
                  <a:cubicBezTo>
                    <a:pt x="5470" y="12101"/>
                    <a:pt x="8269" y="12218"/>
                    <a:pt x="9929" y="12250"/>
                  </a:cubicBezTo>
                  <a:cubicBezTo>
                    <a:pt x="9936" y="12250"/>
                    <a:pt x="9943" y="12250"/>
                    <a:pt x="9950" y="12250"/>
                  </a:cubicBezTo>
                  <a:cubicBezTo>
                    <a:pt x="10506" y="12250"/>
                    <a:pt x="10994" y="11849"/>
                    <a:pt x="11110" y="11292"/>
                  </a:cubicBezTo>
                  <a:lnTo>
                    <a:pt x="11217" y="10728"/>
                  </a:lnTo>
                  <a:cubicBezTo>
                    <a:pt x="11302" y="10313"/>
                    <a:pt x="11153" y="9876"/>
                    <a:pt x="10834" y="9600"/>
                  </a:cubicBezTo>
                  <a:cubicBezTo>
                    <a:pt x="10652" y="9441"/>
                    <a:pt x="10440" y="9259"/>
                    <a:pt x="10206" y="9046"/>
                  </a:cubicBezTo>
                  <a:cubicBezTo>
                    <a:pt x="9163" y="8121"/>
                    <a:pt x="8162" y="6333"/>
                    <a:pt x="7439" y="4917"/>
                  </a:cubicBezTo>
                  <a:cubicBezTo>
                    <a:pt x="6715" y="3481"/>
                    <a:pt x="6949" y="1831"/>
                    <a:pt x="6970" y="277"/>
                  </a:cubicBezTo>
                  <a:cubicBezTo>
                    <a:pt x="6970" y="150"/>
                    <a:pt x="6875" y="43"/>
                    <a:pt x="6747" y="43"/>
                  </a:cubicBezTo>
                  <a:cubicBezTo>
                    <a:pt x="6513" y="33"/>
                    <a:pt x="6289" y="22"/>
                    <a:pt x="6098" y="22"/>
                  </a:cubicBezTo>
                  <a:cubicBezTo>
                    <a:pt x="5927" y="1"/>
                    <a:pt x="5470" y="1"/>
                    <a:pt x="499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37"/>
            <p:cNvSpPr/>
            <p:nvPr/>
          </p:nvSpPr>
          <p:spPr>
            <a:xfrm>
              <a:off x="2405692" y="2414724"/>
              <a:ext cx="121401" cy="22499"/>
            </a:xfrm>
            <a:custGeom>
              <a:rect b="b" l="l" r="r" t="t"/>
              <a:pathLst>
                <a:path extrusionOk="0" h="379" w="2045">
                  <a:moveTo>
                    <a:pt x="1984" y="0"/>
                  </a:moveTo>
                  <a:cubicBezTo>
                    <a:pt x="1969" y="0"/>
                    <a:pt x="1953" y="6"/>
                    <a:pt x="1938" y="16"/>
                  </a:cubicBezTo>
                  <a:cubicBezTo>
                    <a:pt x="1810" y="133"/>
                    <a:pt x="1618" y="208"/>
                    <a:pt x="1394" y="239"/>
                  </a:cubicBezTo>
                  <a:cubicBezTo>
                    <a:pt x="1294" y="256"/>
                    <a:pt x="1190" y="261"/>
                    <a:pt x="1085" y="261"/>
                  </a:cubicBezTo>
                  <a:cubicBezTo>
                    <a:pt x="980" y="261"/>
                    <a:pt x="873" y="256"/>
                    <a:pt x="767" y="250"/>
                  </a:cubicBezTo>
                  <a:cubicBezTo>
                    <a:pt x="533" y="229"/>
                    <a:pt x="266" y="197"/>
                    <a:pt x="107" y="27"/>
                  </a:cubicBezTo>
                  <a:cubicBezTo>
                    <a:pt x="96" y="9"/>
                    <a:pt x="81" y="1"/>
                    <a:pt x="64" y="1"/>
                  </a:cubicBezTo>
                  <a:cubicBezTo>
                    <a:pt x="51" y="1"/>
                    <a:pt x="36" y="7"/>
                    <a:pt x="22" y="16"/>
                  </a:cubicBezTo>
                  <a:cubicBezTo>
                    <a:pt x="1" y="38"/>
                    <a:pt x="1" y="69"/>
                    <a:pt x="22" y="101"/>
                  </a:cubicBezTo>
                  <a:cubicBezTo>
                    <a:pt x="203" y="314"/>
                    <a:pt x="501" y="346"/>
                    <a:pt x="767" y="367"/>
                  </a:cubicBezTo>
                  <a:cubicBezTo>
                    <a:pt x="873" y="378"/>
                    <a:pt x="990" y="378"/>
                    <a:pt x="1108" y="378"/>
                  </a:cubicBezTo>
                  <a:cubicBezTo>
                    <a:pt x="1203" y="378"/>
                    <a:pt x="1309" y="378"/>
                    <a:pt x="1406" y="357"/>
                  </a:cubicBezTo>
                  <a:cubicBezTo>
                    <a:pt x="1650" y="324"/>
                    <a:pt x="1863" y="239"/>
                    <a:pt x="2023" y="101"/>
                  </a:cubicBezTo>
                  <a:cubicBezTo>
                    <a:pt x="2044" y="80"/>
                    <a:pt x="2044" y="48"/>
                    <a:pt x="2023" y="16"/>
                  </a:cubicBezTo>
                  <a:cubicBezTo>
                    <a:pt x="2012" y="6"/>
                    <a:pt x="1999" y="0"/>
                    <a:pt x="198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8" name="Google Shape;708;p37"/>
            <p:cNvSpPr/>
            <p:nvPr/>
          </p:nvSpPr>
          <p:spPr>
            <a:xfrm>
              <a:off x="2162478" y="2680317"/>
              <a:ext cx="579402" cy="425885"/>
            </a:xfrm>
            <a:custGeom>
              <a:rect b="b" l="l" r="r" t="t"/>
              <a:pathLst>
                <a:path extrusionOk="0" h="7174" w="9760">
                  <a:moveTo>
                    <a:pt x="4002" y="1"/>
                  </a:moveTo>
                  <a:cubicBezTo>
                    <a:pt x="3566" y="2311"/>
                    <a:pt x="1639" y="3992"/>
                    <a:pt x="575" y="4768"/>
                  </a:cubicBezTo>
                  <a:cubicBezTo>
                    <a:pt x="160" y="5066"/>
                    <a:pt x="0" y="5609"/>
                    <a:pt x="171" y="6099"/>
                  </a:cubicBezTo>
                  <a:lnTo>
                    <a:pt x="277" y="6397"/>
                  </a:lnTo>
                  <a:cubicBezTo>
                    <a:pt x="437" y="6865"/>
                    <a:pt x="884" y="7173"/>
                    <a:pt x="1384" y="7173"/>
                  </a:cubicBezTo>
                  <a:lnTo>
                    <a:pt x="8492" y="7173"/>
                  </a:lnTo>
                  <a:cubicBezTo>
                    <a:pt x="8950" y="7173"/>
                    <a:pt x="9376" y="6897"/>
                    <a:pt x="9568" y="6471"/>
                  </a:cubicBezTo>
                  <a:cubicBezTo>
                    <a:pt x="9759" y="6014"/>
                    <a:pt x="9653" y="5471"/>
                    <a:pt x="9270" y="5130"/>
                  </a:cubicBezTo>
                  <a:cubicBezTo>
                    <a:pt x="8929" y="4832"/>
                    <a:pt x="8461" y="4375"/>
                    <a:pt x="7886" y="3704"/>
                  </a:cubicBezTo>
                  <a:cubicBezTo>
                    <a:pt x="6598" y="2214"/>
                    <a:pt x="5896" y="1"/>
                    <a:pt x="589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9" name="Google Shape;709;p37"/>
            <p:cNvSpPr/>
            <p:nvPr/>
          </p:nvSpPr>
          <p:spPr>
            <a:xfrm>
              <a:off x="2399993" y="2680317"/>
              <a:ext cx="112497" cy="47255"/>
            </a:xfrm>
            <a:custGeom>
              <a:rect b="b" l="l" r="r" t="t"/>
              <a:pathLst>
                <a:path extrusionOk="0" h="796" w="1895">
                  <a:moveTo>
                    <a:pt x="1" y="1"/>
                  </a:moveTo>
                  <a:cubicBezTo>
                    <a:pt x="1" y="1"/>
                    <a:pt x="393" y="796"/>
                    <a:pt x="1033" y="796"/>
                  </a:cubicBezTo>
                  <a:cubicBezTo>
                    <a:pt x="1068" y="796"/>
                    <a:pt x="1103" y="793"/>
                    <a:pt x="1140" y="788"/>
                  </a:cubicBezTo>
                  <a:cubicBezTo>
                    <a:pt x="1842" y="693"/>
                    <a:pt x="1895" y="1"/>
                    <a:pt x="189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0" name="Google Shape;710;p37"/>
            <p:cNvSpPr/>
            <p:nvPr/>
          </p:nvSpPr>
          <p:spPr>
            <a:xfrm>
              <a:off x="2160578" y="3573624"/>
              <a:ext cx="710777" cy="811223"/>
            </a:xfrm>
            <a:custGeom>
              <a:rect b="b" l="l" r="r" t="t"/>
              <a:pathLst>
                <a:path extrusionOk="0" h="13665" w="11973">
                  <a:moveTo>
                    <a:pt x="10036" y="0"/>
                  </a:moveTo>
                  <a:cubicBezTo>
                    <a:pt x="10036" y="0"/>
                    <a:pt x="8141" y="2661"/>
                    <a:pt x="5162" y="3023"/>
                  </a:cubicBezTo>
                  <a:cubicBezTo>
                    <a:pt x="4665" y="3085"/>
                    <a:pt x="4203" y="3110"/>
                    <a:pt x="3776" y="3110"/>
                  </a:cubicBezTo>
                  <a:cubicBezTo>
                    <a:pt x="1634" y="3110"/>
                    <a:pt x="405" y="2459"/>
                    <a:pt x="405" y="2459"/>
                  </a:cubicBezTo>
                  <a:lnTo>
                    <a:pt x="1" y="13665"/>
                  </a:lnTo>
                  <a:lnTo>
                    <a:pt x="11972" y="13665"/>
                  </a:lnTo>
                  <a:lnTo>
                    <a:pt x="100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1" name="Google Shape;711;p37"/>
            <p:cNvSpPr/>
            <p:nvPr/>
          </p:nvSpPr>
          <p:spPr>
            <a:xfrm>
              <a:off x="2189013" y="3559495"/>
              <a:ext cx="567351" cy="193055"/>
            </a:xfrm>
            <a:custGeom>
              <a:rect b="b" l="l" r="r" t="t"/>
              <a:pathLst>
                <a:path extrusionOk="0" h="3252" w="9557">
                  <a:moveTo>
                    <a:pt x="7345" y="1"/>
                  </a:moveTo>
                  <a:cubicBezTo>
                    <a:pt x="5541" y="1"/>
                    <a:pt x="3964" y="493"/>
                    <a:pt x="2746" y="1068"/>
                  </a:cubicBezTo>
                  <a:cubicBezTo>
                    <a:pt x="1022" y="1888"/>
                    <a:pt x="0" y="2867"/>
                    <a:pt x="0" y="2867"/>
                  </a:cubicBezTo>
                  <a:cubicBezTo>
                    <a:pt x="1043" y="3101"/>
                    <a:pt x="1991" y="3218"/>
                    <a:pt x="2831" y="3250"/>
                  </a:cubicBezTo>
                  <a:cubicBezTo>
                    <a:pt x="2846" y="3251"/>
                    <a:pt x="2860" y="3251"/>
                    <a:pt x="2875" y="3251"/>
                  </a:cubicBezTo>
                  <a:cubicBezTo>
                    <a:pt x="4105" y="3251"/>
                    <a:pt x="4874" y="1491"/>
                    <a:pt x="5726" y="1228"/>
                  </a:cubicBezTo>
                  <a:cubicBezTo>
                    <a:pt x="5806" y="1205"/>
                    <a:pt x="5887" y="1194"/>
                    <a:pt x="5968" y="1194"/>
                  </a:cubicBezTo>
                  <a:cubicBezTo>
                    <a:pt x="6647" y="1194"/>
                    <a:pt x="7348" y="1936"/>
                    <a:pt x="7833" y="1936"/>
                  </a:cubicBezTo>
                  <a:cubicBezTo>
                    <a:pt x="7914" y="1936"/>
                    <a:pt x="7989" y="1915"/>
                    <a:pt x="8057" y="1867"/>
                  </a:cubicBezTo>
                  <a:cubicBezTo>
                    <a:pt x="9152" y="1080"/>
                    <a:pt x="9557" y="238"/>
                    <a:pt x="9557" y="238"/>
                  </a:cubicBezTo>
                  <a:cubicBezTo>
                    <a:pt x="9036" y="132"/>
                    <a:pt x="8535" y="58"/>
                    <a:pt x="8045" y="26"/>
                  </a:cubicBezTo>
                  <a:cubicBezTo>
                    <a:pt x="7809" y="9"/>
                    <a:pt x="7575" y="1"/>
                    <a:pt x="734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2" name="Google Shape;712;p37"/>
            <p:cNvSpPr/>
            <p:nvPr/>
          </p:nvSpPr>
          <p:spPr>
            <a:xfrm>
              <a:off x="2239532" y="2810858"/>
              <a:ext cx="427784" cy="942063"/>
            </a:xfrm>
            <a:custGeom>
              <a:rect b="b" l="l" r="r" t="t"/>
              <a:pathLst>
                <a:path extrusionOk="0" h="15869" w="7206">
                  <a:moveTo>
                    <a:pt x="2216" y="0"/>
                  </a:moveTo>
                  <a:cubicBezTo>
                    <a:pt x="2111" y="0"/>
                    <a:pt x="2015" y="37"/>
                    <a:pt x="1937" y="122"/>
                  </a:cubicBezTo>
                  <a:cubicBezTo>
                    <a:pt x="1916" y="133"/>
                    <a:pt x="1906" y="143"/>
                    <a:pt x="1895" y="164"/>
                  </a:cubicBezTo>
                  <a:cubicBezTo>
                    <a:pt x="1895" y="186"/>
                    <a:pt x="1885" y="197"/>
                    <a:pt x="1874" y="218"/>
                  </a:cubicBezTo>
                  <a:cubicBezTo>
                    <a:pt x="1874" y="239"/>
                    <a:pt x="1863" y="260"/>
                    <a:pt x="1863" y="282"/>
                  </a:cubicBezTo>
                  <a:cubicBezTo>
                    <a:pt x="1852" y="324"/>
                    <a:pt x="1852" y="367"/>
                    <a:pt x="1863" y="420"/>
                  </a:cubicBezTo>
                  <a:cubicBezTo>
                    <a:pt x="1937" y="1079"/>
                    <a:pt x="3002" y="2378"/>
                    <a:pt x="3481" y="2921"/>
                  </a:cubicBezTo>
                  <a:cubicBezTo>
                    <a:pt x="3619" y="3091"/>
                    <a:pt x="3704" y="3187"/>
                    <a:pt x="3704" y="3187"/>
                  </a:cubicBezTo>
                  <a:lnTo>
                    <a:pt x="4555" y="5400"/>
                  </a:lnTo>
                  <a:lnTo>
                    <a:pt x="4524" y="5421"/>
                  </a:lnTo>
                  <a:lnTo>
                    <a:pt x="4151" y="5677"/>
                  </a:lnTo>
                  <a:cubicBezTo>
                    <a:pt x="4151" y="5677"/>
                    <a:pt x="3758" y="5071"/>
                    <a:pt x="3236" y="4304"/>
                  </a:cubicBezTo>
                  <a:lnTo>
                    <a:pt x="3172" y="4208"/>
                  </a:lnTo>
                  <a:cubicBezTo>
                    <a:pt x="2363" y="3006"/>
                    <a:pt x="1289" y="1495"/>
                    <a:pt x="969" y="1346"/>
                  </a:cubicBezTo>
                  <a:cubicBezTo>
                    <a:pt x="969" y="1335"/>
                    <a:pt x="958" y="1335"/>
                    <a:pt x="948" y="1335"/>
                  </a:cubicBezTo>
                  <a:lnTo>
                    <a:pt x="927" y="1335"/>
                  </a:lnTo>
                  <a:cubicBezTo>
                    <a:pt x="608" y="1335"/>
                    <a:pt x="671" y="2261"/>
                    <a:pt x="703" y="2676"/>
                  </a:cubicBezTo>
                  <a:cubicBezTo>
                    <a:pt x="714" y="2793"/>
                    <a:pt x="724" y="2857"/>
                    <a:pt x="724" y="2857"/>
                  </a:cubicBezTo>
                  <a:cubicBezTo>
                    <a:pt x="1" y="3548"/>
                    <a:pt x="1374" y="8827"/>
                    <a:pt x="1693" y="11487"/>
                  </a:cubicBezTo>
                  <a:cubicBezTo>
                    <a:pt x="1788" y="12275"/>
                    <a:pt x="1852" y="13020"/>
                    <a:pt x="1895" y="13679"/>
                  </a:cubicBezTo>
                  <a:cubicBezTo>
                    <a:pt x="1959" y="14616"/>
                    <a:pt x="1970" y="15393"/>
                    <a:pt x="1980" y="15861"/>
                  </a:cubicBezTo>
                  <a:cubicBezTo>
                    <a:pt x="2118" y="15866"/>
                    <a:pt x="2254" y="15868"/>
                    <a:pt x="2386" y="15868"/>
                  </a:cubicBezTo>
                  <a:cubicBezTo>
                    <a:pt x="4683" y="15868"/>
                    <a:pt x="6229" y="15192"/>
                    <a:pt x="7206" y="14478"/>
                  </a:cubicBezTo>
                  <a:cubicBezTo>
                    <a:pt x="7206" y="14020"/>
                    <a:pt x="7206" y="13371"/>
                    <a:pt x="7194" y="12637"/>
                  </a:cubicBezTo>
                  <a:cubicBezTo>
                    <a:pt x="7173" y="9476"/>
                    <a:pt x="7131" y="4517"/>
                    <a:pt x="7057" y="4028"/>
                  </a:cubicBezTo>
                  <a:cubicBezTo>
                    <a:pt x="6930" y="3313"/>
                    <a:pt x="4377" y="78"/>
                    <a:pt x="3851" y="78"/>
                  </a:cubicBezTo>
                  <a:cubicBezTo>
                    <a:pt x="3844" y="78"/>
                    <a:pt x="3838" y="78"/>
                    <a:pt x="3832" y="79"/>
                  </a:cubicBezTo>
                  <a:cubicBezTo>
                    <a:pt x="3460" y="143"/>
                    <a:pt x="3587" y="729"/>
                    <a:pt x="3661" y="1005"/>
                  </a:cubicBezTo>
                  <a:cubicBezTo>
                    <a:pt x="3683" y="1069"/>
                    <a:pt x="3704" y="1112"/>
                    <a:pt x="3704" y="1122"/>
                  </a:cubicBezTo>
                  <a:cubicBezTo>
                    <a:pt x="3683" y="1091"/>
                    <a:pt x="3545" y="931"/>
                    <a:pt x="3363" y="739"/>
                  </a:cubicBezTo>
                  <a:cubicBezTo>
                    <a:pt x="3044" y="411"/>
                    <a:pt x="2572" y="0"/>
                    <a:pt x="2216" y="0"/>
                  </a:cubicBezTo>
                  <a:close/>
                </a:path>
              </a:pathLst>
            </a:custGeom>
            <a:solidFill>
              <a:srgbClr val="F18FB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3" name="Google Shape;713;p37"/>
            <p:cNvSpPr/>
            <p:nvPr/>
          </p:nvSpPr>
          <p:spPr>
            <a:xfrm>
              <a:off x="2264821" y="2886191"/>
              <a:ext cx="226240" cy="323005"/>
            </a:xfrm>
            <a:custGeom>
              <a:rect b="b" l="l" r="r" t="t"/>
              <a:pathLst>
                <a:path extrusionOk="0" h="5441" w="3811">
                  <a:moveTo>
                    <a:pt x="467" y="0"/>
                  </a:moveTo>
                  <a:cubicBezTo>
                    <a:pt x="387" y="0"/>
                    <a:pt x="323" y="32"/>
                    <a:pt x="267" y="98"/>
                  </a:cubicBezTo>
                  <a:cubicBezTo>
                    <a:pt x="0" y="418"/>
                    <a:pt x="213" y="1407"/>
                    <a:pt x="245" y="1524"/>
                  </a:cubicBezTo>
                  <a:lnTo>
                    <a:pt x="245" y="1534"/>
                  </a:lnTo>
                  <a:lnTo>
                    <a:pt x="2246" y="5408"/>
                  </a:lnTo>
                  <a:cubicBezTo>
                    <a:pt x="2256" y="5429"/>
                    <a:pt x="2278" y="5440"/>
                    <a:pt x="2299" y="5440"/>
                  </a:cubicBezTo>
                  <a:cubicBezTo>
                    <a:pt x="2299" y="5440"/>
                    <a:pt x="2310" y="5440"/>
                    <a:pt x="2320" y="5429"/>
                  </a:cubicBezTo>
                  <a:cubicBezTo>
                    <a:pt x="2353" y="5419"/>
                    <a:pt x="2363" y="5377"/>
                    <a:pt x="2341" y="5355"/>
                  </a:cubicBezTo>
                  <a:lnTo>
                    <a:pt x="352" y="1492"/>
                  </a:lnTo>
                  <a:cubicBezTo>
                    <a:pt x="288" y="1194"/>
                    <a:pt x="160" y="396"/>
                    <a:pt x="352" y="172"/>
                  </a:cubicBezTo>
                  <a:cubicBezTo>
                    <a:pt x="394" y="130"/>
                    <a:pt x="437" y="120"/>
                    <a:pt x="501" y="120"/>
                  </a:cubicBezTo>
                  <a:cubicBezTo>
                    <a:pt x="703" y="130"/>
                    <a:pt x="1724" y="1322"/>
                    <a:pt x="3693" y="4547"/>
                  </a:cubicBezTo>
                  <a:cubicBezTo>
                    <a:pt x="3709" y="4562"/>
                    <a:pt x="3730" y="4572"/>
                    <a:pt x="3753" y="4572"/>
                  </a:cubicBezTo>
                  <a:cubicBezTo>
                    <a:pt x="3761" y="4572"/>
                    <a:pt x="3770" y="4571"/>
                    <a:pt x="3779" y="4568"/>
                  </a:cubicBezTo>
                  <a:cubicBezTo>
                    <a:pt x="3800" y="4547"/>
                    <a:pt x="3810" y="4514"/>
                    <a:pt x="3800" y="4483"/>
                  </a:cubicBezTo>
                  <a:cubicBezTo>
                    <a:pt x="3789" y="4472"/>
                    <a:pt x="3108" y="3365"/>
                    <a:pt x="2374" y="2269"/>
                  </a:cubicBezTo>
                  <a:cubicBezTo>
                    <a:pt x="873" y="23"/>
                    <a:pt x="596" y="13"/>
                    <a:pt x="501" y="2"/>
                  </a:cubicBezTo>
                  <a:cubicBezTo>
                    <a:pt x="489" y="1"/>
                    <a:pt x="478" y="0"/>
                    <a:pt x="4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4" name="Google Shape;714;p37"/>
            <p:cNvSpPr/>
            <p:nvPr/>
          </p:nvSpPr>
          <p:spPr>
            <a:xfrm>
              <a:off x="2319792" y="2809849"/>
              <a:ext cx="284952" cy="333631"/>
            </a:xfrm>
            <a:custGeom>
              <a:rect b="b" l="l" r="r" t="t"/>
              <a:pathLst>
                <a:path extrusionOk="0" h="5620" w="4800">
                  <a:moveTo>
                    <a:pt x="820" y="1"/>
                  </a:moveTo>
                  <a:cubicBezTo>
                    <a:pt x="703" y="1"/>
                    <a:pt x="607" y="22"/>
                    <a:pt x="543" y="96"/>
                  </a:cubicBezTo>
                  <a:cubicBezTo>
                    <a:pt x="1" y="639"/>
                    <a:pt x="2033" y="2927"/>
                    <a:pt x="2299" y="3236"/>
                  </a:cubicBezTo>
                  <a:lnTo>
                    <a:pt x="3161" y="5577"/>
                  </a:lnTo>
                  <a:cubicBezTo>
                    <a:pt x="3172" y="5598"/>
                    <a:pt x="3193" y="5620"/>
                    <a:pt x="3225" y="5620"/>
                  </a:cubicBezTo>
                  <a:cubicBezTo>
                    <a:pt x="3225" y="5620"/>
                    <a:pt x="3236" y="5620"/>
                    <a:pt x="3246" y="5609"/>
                  </a:cubicBezTo>
                  <a:cubicBezTo>
                    <a:pt x="3278" y="5598"/>
                    <a:pt x="3288" y="5566"/>
                    <a:pt x="3278" y="5535"/>
                  </a:cubicBezTo>
                  <a:lnTo>
                    <a:pt x="2416" y="3182"/>
                  </a:lnTo>
                  <a:cubicBezTo>
                    <a:pt x="2406" y="3172"/>
                    <a:pt x="2406" y="3161"/>
                    <a:pt x="2395" y="3161"/>
                  </a:cubicBezTo>
                  <a:cubicBezTo>
                    <a:pt x="2395" y="3151"/>
                    <a:pt x="1820" y="2522"/>
                    <a:pt x="1320" y="1831"/>
                  </a:cubicBezTo>
                  <a:cubicBezTo>
                    <a:pt x="458" y="650"/>
                    <a:pt x="511" y="288"/>
                    <a:pt x="628" y="181"/>
                  </a:cubicBezTo>
                  <a:cubicBezTo>
                    <a:pt x="671" y="139"/>
                    <a:pt x="734" y="117"/>
                    <a:pt x="809" y="117"/>
                  </a:cubicBezTo>
                  <a:cubicBezTo>
                    <a:pt x="1512" y="160"/>
                    <a:pt x="3236" y="1927"/>
                    <a:pt x="3970" y="2863"/>
                  </a:cubicBezTo>
                  <a:lnTo>
                    <a:pt x="4672" y="5077"/>
                  </a:lnTo>
                  <a:cubicBezTo>
                    <a:pt x="4681" y="5094"/>
                    <a:pt x="4704" y="5112"/>
                    <a:pt x="4730" y="5112"/>
                  </a:cubicBezTo>
                  <a:cubicBezTo>
                    <a:pt x="4735" y="5112"/>
                    <a:pt x="4741" y="5111"/>
                    <a:pt x="4747" y="5109"/>
                  </a:cubicBezTo>
                  <a:cubicBezTo>
                    <a:pt x="4778" y="5098"/>
                    <a:pt x="4800" y="5066"/>
                    <a:pt x="4789" y="5034"/>
                  </a:cubicBezTo>
                  <a:lnTo>
                    <a:pt x="4087" y="2820"/>
                  </a:lnTo>
                  <a:cubicBezTo>
                    <a:pt x="4087" y="2810"/>
                    <a:pt x="4076" y="2810"/>
                    <a:pt x="4076" y="2799"/>
                  </a:cubicBezTo>
                  <a:cubicBezTo>
                    <a:pt x="3448" y="2001"/>
                    <a:pt x="1618" y="54"/>
                    <a:pt x="8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5" name="Google Shape;715;p37"/>
            <p:cNvSpPr/>
            <p:nvPr/>
          </p:nvSpPr>
          <p:spPr>
            <a:xfrm>
              <a:off x="2185214" y="3726367"/>
              <a:ext cx="110656" cy="662276"/>
            </a:xfrm>
            <a:custGeom>
              <a:rect b="b" l="l" r="r" t="t"/>
              <a:pathLst>
                <a:path extrusionOk="0" h="11156" w="1864">
                  <a:moveTo>
                    <a:pt x="76" y="1"/>
                  </a:moveTo>
                  <a:cubicBezTo>
                    <a:pt x="73" y="1"/>
                    <a:pt x="68" y="1"/>
                    <a:pt x="64" y="3"/>
                  </a:cubicBezTo>
                  <a:cubicBezTo>
                    <a:pt x="22" y="3"/>
                    <a:pt x="0" y="35"/>
                    <a:pt x="11" y="67"/>
                  </a:cubicBezTo>
                  <a:lnTo>
                    <a:pt x="1746" y="11103"/>
                  </a:lnTo>
                  <a:cubicBezTo>
                    <a:pt x="1746" y="11134"/>
                    <a:pt x="1778" y="11155"/>
                    <a:pt x="1799" y="11155"/>
                  </a:cubicBezTo>
                  <a:lnTo>
                    <a:pt x="1810" y="11155"/>
                  </a:lnTo>
                  <a:cubicBezTo>
                    <a:pt x="1842" y="11145"/>
                    <a:pt x="1863" y="11113"/>
                    <a:pt x="1863" y="11081"/>
                  </a:cubicBezTo>
                  <a:lnTo>
                    <a:pt x="128" y="56"/>
                  </a:lnTo>
                  <a:cubicBezTo>
                    <a:pt x="119" y="28"/>
                    <a:pt x="102" y="1"/>
                    <a:pt x="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6" name="Google Shape;716;p37"/>
            <p:cNvSpPr/>
            <p:nvPr/>
          </p:nvSpPr>
          <p:spPr>
            <a:xfrm>
              <a:off x="1212298" y="3895791"/>
              <a:ext cx="26002" cy="494748"/>
            </a:xfrm>
            <a:custGeom>
              <a:rect b="b" l="l" r="r" t="t"/>
              <a:pathLst>
                <a:path extrusionOk="0" h="8334" w="438">
                  <a:moveTo>
                    <a:pt x="384" y="1"/>
                  </a:moveTo>
                  <a:cubicBezTo>
                    <a:pt x="353" y="1"/>
                    <a:pt x="320" y="22"/>
                    <a:pt x="320" y="54"/>
                  </a:cubicBezTo>
                  <a:lnTo>
                    <a:pt x="1" y="8280"/>
                  </a:lnTo>
                  <a:cubicBezTo>
                    <a:pt x="1" y="8312"/>
                    <a:pt x="22" y="8334"/>
                    <a:pt x="55" y="8334"/>
                  </a:cubicBezTo>
                  <a:cubicBezTo>
                    <a:pt x="86" y="8334"/>
                    <a:pt x="118" y="8312"/>
                    <a:pt x="118" y="8280"/>
                  </a:cubicBezTo>
                  <a:lnTo>
                    <a:pt x="438" y="65"/>
                  </a:lnTo>
                  <a:cubicBezTo>
                    <a:pt x="438" y="33"/>
                    <a:pt x="416" y="1"/>
                    <a:pt x="3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7" name="Google Shape;717;p37"/>
            <p:cNvSpPr/>
            <p:nvPr/>
          </p:nvSpPr>
          <p:spPr>
            <a:xfrm>
              <a:off x="1485906" y="3068022"/>
              <a:ext cx="530070" cy="406532"/>
            </a:xfrm>
            <a:custGeom>
              <a:rect b="b" l="l" r="r" t="t"/>
              <a:pathLst>
                <a:path extrusionOk="0" h="6848" w="8929">
                  <a:moveTo>
                    <a:pt x="66" y="0"/>
                  </a:moveTo>
                  <a:cubicBezTo>
                    <a:pt x="59" y="0"/>
                    <a:pt x="51" y="1"/>
                    <a:pt x="43" y="4"/>
                  </a:cubicBezTo>
                  <a:cubicBezTo>
                    <a:pt x="11" y="15"/>
                    <a:pt x="0" y="46"/>
                    <a:pt x="11" y="79"/>
                  </a:cubicBezTo>
                  <a:cubicBezTo>
                    <a:pt x="22" y="121"/>
                    <a:pt x="1692" y="4729"/>
                    <a:pt x="3097" y="6443"/>
                  </a:cubicBezTo>
                  <a:cubicBezTo>
                    <a:pt x="3108" y="6464"/>
                    <a:pt x="3129" y="6464"/>
                    <a:pt x="3150" y="6464"/>
                  </a:cubicBezTo>
                  <a:cubicBezTo>
                    <a:pt x="3161" y="6464"/>
                    <a:pt x="3182" y="6453"/>
                    <a:pt x="3193" y="6443"/>
                  </a:cubicBezTo>
                  <a:lnTo>
                    <a:pt x="6087" y="2207"/>
                  </a:lnTo>
                  <a:lnTo>
                    <a:pt x="8812" y="6815"/>
                  </a:lnTo>
                  <a:cubicBezTo>
                    <a:pt x="8822" y="6836"/>
                    <a:pt x="8843" y="6847"/>
                    <a:pt x="8865" y="6847"/>
                  </a:cubicBezTo>
                  <a:lnTo>
                    <a:pt x="8886" y="6847"/>
                  </a:lnTo>
                  <a:cubicBezTo>
                    <a:pt x="8907" y="6836"/>
                    <a:pt x="8928" y="6815"/>
                    <a:pt x="8928" y="6783"/>
                  </a:cubicBezTo>
                  <a:lnTo>
                    <a:pt x="8684" y="1909"/>
                  </a:lnTo>
                  <a:cubicBezTo>
                    <a:pt x="8684" y="1877"/>
                    <a:pt x="8652" y="1856"/>
                    <a:pt x="8620" y="1856"/>
                  </a:cubicBezTo>
                  <a:cubicBezTo>
                    <a:pt x="8588" y="1856"/>
                    <a:pt x="8567" y="1888"/>
                    <a:pt x="8567" y="1919"/>
                  </a:cubicBezTo>
                  <a:lnTo>
                    <a:pt x="8801" y="6549"/>
                  </a:lnTo>
                  <a:lnTo>
                    <a:pt x="6140" y="2068"/>
                  </a:lnTo>
                  <a:cubicBezTo>
                    <a:pt x="6130" y="2047"/>
                    <a:pt x="6109" y="2037"/>
                    <a:pt x="6087" y="2037"/>
                  </a:cubicBezTo>
                  <a:cubicBezTo>
                    <a:pt x="6066" y="2037"/>
                    <a:pt x="6045" y="2047"/>
                    <a:pt x="6034" y="2058"/>
                  </a:cubicBezTo>
                  <a:lnTo>
                    <a:pt x="3139" y="6304"/>
                  </a:lnTo>
                  <a:cubicBezTo>
                    <a:pt x="1756" y="4570"/>
                    <a:pt x="138" y="89"/>
                    <a:pt x="117" y="36"/>
                  </a:cubicBezTo>
                  <a:cubicBezTo>
                    <a:pt x="109" y="12"/>
                    <a:pt x="89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8" name="Google Shape;718;p37"/>
            <p:cNvSpPr/>
            <p:nvPr/>
          </p:nvSpPr>
          <p:spPr>
            <a:xfrm>
              <a:off x="1603981" y="3346676"/>
              <a:ext cx="251530" cy="1038175"/>
            </a:xfrm>
            <a:custGeom>
              <a:rect b="b" l="l" r="r" t="t"/>
              <a:pathLst>
                <a:path extrusionOk="0" h="17488" w="4237">
                  <a:moveTo>
                    <a:pt x="72" y="0"/>
                  </a:moveTo>
                  <a:cubicBezTo>
                    <a:pt x="66" y="0"/>
                    <a:pt x="60" y="1"/>
                    <a:pt x="55" y="3"/>
                  </a:cubicBezTo>
                  <a:cubicBezTo>
                    <a:pt x="22" y="14"/>
                    <a:pt x="1" y="46"/>
                    <a:pt x="12" y="77"/>
                  </a:cubicBezTo>
                  <a:lnTo>
                    <a:pt x="4066" y="16232"/>
                  </a:lnTo>
                  <a:lnTo>
                    <a:pt x="4120" y="17435"/>
                  </a:lnTo>
                  <a:cubicBezTo>
                    <a:pt x="4120" y="17466"/>
                    <a:pt x="4151" y="17488"/>
                    <a:pt x="4173" y="17488"/>
                  </a:cubicBezTo>
                  <a:lnTo>
                    <a:pt x="4184" y="17488"/>
                  </a:lnTo>
                  <a:cubicBezTo>
                    <a:pt x="4215" y="17488"/>
                    <a:pt x="4236" y="17456"/>
                    <a:pt x="4236" y="17424"/>
                  </a:cubicBezTo>
                  <a:lnTo>
                    <a:pt x="4184" y="16222"/>
                  </a:lnTo>
                  <a:lnTo>
                    <a:pt x="4184" y="16210"/>
                  </a:lnTo>
                  <a:lnTo>
                    <a:pt x="129" y="46"/>
                  </a:lnTo>
                  <a:cubicBezTo>
                    <a:pt x="120" y="19"/>
                    <a:pt x="97" y="0"/>
                    <a:pt x="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19" name="Google Shape;719;p37"/>
            <p:cNvSpPr/>
            <p:nvPr/>
          </p:nvSpPr>
          <p:spPr>
            <a:xfrm>
              <a:off x="1252784" y="3117116"/>
              <a:ext cx="713923" cy="1196383"/>
            </a:xfrm>
            <a:custGeom>
              <a:rect b="b" l="l" r="r" t="t"/>
              <a:pathLst>
                <a:path extrusionOk="0" h="20153" w="12026">
                  <a:moveTo>
                    <a:pt x="1269" y="1"/>
                  </a:moveTo>
                  <a:cubicBezTo>
                    <a:pt x="1250" y="1"/>
                    <a:pt x="1231" y="8"/>
                    <a:pt x="1224" y="28"/>
                  </a:cubicBezTo>
                  <a:cubicBezTo>
                    <a:pt x="1203" y="50"/>
                    <a:pt x="1213" y="92"/>
                    <a:pt x="1235" y="113"/>
                  </a:cubicBezTo>
                  <a:lnTo>
                    <a:pt x="4406" y="2189"/>
                  </a:lnTo>
                  <a:lnTo>
                    <a:pt x="32" y="4136"/>
                  </a:lnTo>
                  <a:cubicBezTo>
                    <a:pt x="21" y="4147"/>
                    <a:pt x="0" y="4157"/>
                    <a:pt x="0" y="4179"/>
                  </a:cubicBezTo>
                  <a:cubicBezTo>
                    <a:pt x="0" y="4200"/>
                    <a:pt x="11" y="4221"/>
                    <a:pt x="21" y="4232"/>
                  </a:cubicBezTo>
                  <a:cubicBezTo>
                    <a:pt x="64" y="4275"/>
                    <a:pt x="4630" y="8265"/>
                    <a:pt x="6598" y="12011"/>
                  </a:cubicBezTo>
                  <a:cubicBezTo>
                    <a:pt x="8567" y="15778"/>
                    <a:pt x="9972" y="20067"/>
                    <a:pt x="9982" y="20110"/>
                  </a:cubicBezTo>
                  <a:cubicBezTo>
                    <a:pt x="9993" y="20131"/>
                    <a:pt x="10014" y="20152"/>
                    <a:pt x="10036" y="20152"/>
                  </a:cubicBezTo>
                  <a:lnTo>
                    <a:pt x="10046" y="20152"/>
                  </a:lnTo>
                  <a:cubicBezTo>
                    <a:pt x="10067" y="20152"/>
                    <a:pt x="10089" y="20131"/>
                    <a:pt x="10100" y="20099"/>
                  </a:cubicBezTo>
                  <a:lnTo>
                    <a:pt x="12025" y="4679"/>
                  </a:lnTo>
                  <a:cubicBezTo>
                    <a:pt x="12025" y="4647"/>
                    <a:pt x="12004" y="4615"/>
                    <a:pt x="11973" y="4615"/>
                  </a:cubicBezTo>
                  <a:cubicBezTo>
                    <a:pt x="11940" y="4615"/>
                    <a:pt x="11909" y="4637"/>
                    <a:pt x="11909" y="4668"/>
                  </a:cubicBezTo>
                  <a:lnTo>
                    <a:pt x="10014" y="19822"/>
                  </a:lnTo>
                  <a:cubicBezTo>
                    <a:pt x="9684" y="18854"/>
                    <a:pt x="8407" y="15215"/>
                    <a:pt x="6704" y="11958"/>
                  </a:cubicBezTo>
                  <a:cubicBezTo>
                    <a:pt x="4853" y="8435"/>
                    <a:pt x="756" y="4722"/>
                    <a:pt x="170" y="4211"/>
                  </a:cubicBezTo>
                  <a:lnTo>
                    <a:pt x="4555" y="2253"/>
                  </a:lnTo>
                  <a:cubicBezTo>
                    <a:pt x="4576" y="2242"/>
                    <a:pt x="4587" y="2220"/>
                    <a:pt x="4587" y="2199"/>
                  </a:cubicBezTo>
                  <a:cubicBezTo>
                    <a:pt x="4597" y="2178"/>
                    <a:pt x="4587" y="2157"/>
                    <a:pt x="4566" y="2146"/>
                  </a:cubicBezTo>
                  <a:lnTo>
                    <a:pt x="1298" y="7"/>
                  </a:lnTo>
                  <a:cubicBezTo>
                    <a:pt x="1291" y="3"/>
                    <a:pt x="1280" y="1"/>
                    <a:pt x="126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0" name="Google Shape;720;p37"/>
            <p:cNvSpPr/>
            <p:nvPr/>
          </p:nvSpPr>
          <p:spPr>
            <a:xfrm>
              <a:off x="1844702" y="3184850"/>
              <a:ext cx="451174" cy="1128647"/>
            </a:xfrm>
            <a:custGeom>
              <a:rect b="b" l="l" r="r" t="t"/>
              <a:pathLst>
                <a:path extrusionOk="0" h="19012" w="7600">
                  <a:moveTo>
                    <a:pt x="6347" y="1"/>
                  </a:moveTo>
                  <a:cubicBezTo>
                    <a:pt x="6339" y="1"/>
                    <a:pt x="6331" y="2"/>
                    <a:pt x="6322" y="5"/>
                  </a:cubicBezTo>
                  <a:lnTo>
                    <a:pt x="3364" y="1505"/>
                  </a:lnTo>
                  <a:cubicBezTo>
                    <a:pt x="3342" y="1516"/>
                    <a:pt x="3331" y="1537"/>
                    <a:pt x="3331" y="1559"/>
                  </a:cubicBezTo>
                  <a:cubicBezTo>
                    <a:pt x="3331" y="1580"/>
                    <a:pt x="3331" y="1590"/>
                    <a:pt x="3353" y="1601"/>
                  </a:cubicBezTo>
                  <a:lnTo>
                    <a:pt x="7429" y="4378"/>
                  </a:lnTo>
                  <a:cubicBezTo>
                    <a:pt x="7237" y="4506"/>
                    <a:pt x="6727" y="4868"/>
                    <a:pt x="6056" y="5592"/>
                  </a:cubicBezTo>
                  <a:cubicBezTo>
                    <a:pt x="5289" y="6422"/>
                    <a:pt x="4151" y="7880"/>
                    <a:pt x="3130" y="10157"/>
                  </a:cubicBezTo>
                  <a:cubicBezTo>
                    <a:pt x="1363" y="14095"/>
                    <a:pt x="22" y="18884"/>
                    <a:pt x="11" y="18936"/>
                  </a:cubicBezTo>
                  <a:cubicBezTo>
                    <a:pt x="1" y="18969"/>
                    <a:pt x="22" y="19000"/>
                    <a:pt x="54" y="19011"/>
                  </a:cubicBezTo>
                  <a:lnTo>
                    <a:pt x="65" y="19011"/>
                  </a:lnTo>
                  <a:cubicBezTo>
                    <a:pt x="96" y="19011"/>
                    <a:pt x="118" y="18990"/>
                    <a:pt x="129" y="18969"/>
                  </a:cubicBezTo>
                  <a:cubicBezTo>
                    <a:pt x="139" y="18915"/>
                    <a:pt x="1469" y="14137"/>
                    <a:pt x="3236" y="10210"/>
                  </a:cubicBezTo>
                  <a:cubicBezTo>
                    <a:pt x="5183" y="5879"/>
                    <a:pt x="7546" y="4442"/>
                    <a:pt x="7567" y="4432"/>
                  </a:cubicBezTo>
                  <a:cubicBezTo>
                    <a:pt x="7588" y="4421"/>
                    <a:pt x="7599" y="4400"/>
                    <a:pt x="7599" y="4378"/>
                  </a:cubicBezTo>
                  <a:cubicBezTo>
                    <a:pt x="7599" y="4357"/>
                    <a:pt x="7588" y="4336"/>
                    <a:pt x="7567" y="4326"/>
                  </a:cubicBezTo>
                  <a:lnTo>
                    <a:pt x="3502" y="1569"/>
                  </a:lnTo>
                  <a:lnTo>
                    <a:pt x="6375" y="111"/>
                  </a:lnTo>
                  <a:cubicBezTo>
                    <a:pt x="6407" y="90"/>
                    <a:pt x="6417" y="58"/>
                    <a:pt x="6396" y="26"/>
                  </a:cubicBezTo>
                  <a:cubicBezTo>
                    <a:pt x="6389" y="11"/>
                    <a:pt x="6369" y="1"/>
                    <a:pt x="63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1" name="Google Shape;721;p37"/>
            <p:cNvSpPr/>
            <p:nvPr/>
          </p:nvSpPr>
          <p:spPr>
            <a:xfrm>
              <a:off x="1841556" y="3197079"/>
              <a:ext cx="8905" cy="1103120"/>
            </a:xfrm>
            <a:custGeom>
              <a:rect b="b" l="l" r="r" t="t"/>
              <a:pathLst>
                <a:path extrusionOk="0" h="18582" w="150">
                  <a:moveTo>
                    <a:pt x="96" y="1"/>
                  </a:moveTo>
                  <a:cubicBezTo>
                    <a:pt x="64" y="1"/>
                    <a:pt x="33" y="33"/>
                    <a:pt x="33" y="65"/>
                  </a:cubicBezTo>
                  <a:lnTo>
                    <a:pt x="0" y="18518"/>
                  </a:lnTo>
                  <a:cubicBezTo>
                    <a:pt x="0" y="18550"/>
                    <a:pt x="22" y="18582"/>
                    <a:pt x="54" y="18582"/>
                  </a:cubicBezTo>
                  <a:cubicBezTo>
                    <a:pt x="85" y="18582"/>
                    <a:pt x="118" y="18550"/>
                    <a:pt x="118" y="18518"/>
                  </a:cubicBezTo>
                  <a:lnTo>
                    <a:pt x="149" y="65"/>
                  </a:lnTo>
                  <a:cubicBezTo>
                    <a:pt x="149" y="33"/>
                    <a:pt x="128" y="1"/>
                    <a:pt x="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2" name="Google Shape;722;p37"/>
            <p:cNvSpPr/>
            <p:nvPr/>
          </p:nvSpPr>
          <p:spPr>
            <a:xfrm>
              <a:off x="1310248" y="3914728"/>
              <a:ext cx="293797" cy="7064"/>
            </a:xfrm>
            <a:custGeom>
              <a:rect b="b" l="l" r="r" t="t"/>
              <a:pathLst>
                <a:path extrusionOk="0" h="119" w="4949">
                  <a:moveTo>
                    <a:pt x="54" y="1"/>
                  </a:moveTo>
                  <a:cubicBezTo>
                    <a:pt x="22" y="1"/>
                    <a:pt x="1" y="33"/>
                    <a:pt x="1" y="65"/>
                  </a:cubicBezTo>
                  <a:cubicBezTo>
                    <a:pt x="1" y="97"/>
                    <a:pt x="22" y="118"/>
                    <a:pt x="54" y="118"/>
                  </a:cubicBezTo>
                  <a:lnTo>
                    <a:pt x="4896" y="118"/>
                  </a:lnTo>
                  <a:cubicBezTo>
                    <a:pt x="4928" y="118"/>
                    <a:pt x="4949" y="97"/>
                    <a:pt x="4949" y="65"/>
                  </a:cubicBezTo>
                  <a:cubicBezTo>
                    <a:pt x="4949" y="33"/>
                    <a:pt x="4928" y="1"/>
                    <a:pt x="489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3" name="Google Shape;723;p37"/>
            <p:cNvSpPr/>
            <p:nvPr/>
          </p:nvSpPr>
          <p:spPr>
            <a:xfrm>
              <a:off x="2057582" y="1851658"/>
              <a:ext cx="338677" cy="249452"/>
            </a:xfrm>
            <a:custGeom>
              <a:rect b="b" l="l" r="r" t="t"/>
              <a:pathLst>
                <a:path extrusionOk="0" h="4202" w="5705">
                  <a:moveTo>
                    <a:pt x="4274" y="0"/>
                  </a:moveTo>
                  <a:cubicBezTo>
                    <a:pt x="4266" y="0"/>
                    <a:pt x="4258" y="3"/>
                    <a:pt x="4247" y="9"/>
                  </a:cubicBezTo>
                  <a:lnTo>
                    <a:pt x="43" y="1882"/>
                  </a:lnTo>
                  <a:cubicBezTo>
                    <a:pt x="22" y="1892"/>
                    <a:pt x="1" y="1924"/>
                    <a:pt x="22" y="1956"/>
                  </a:cubicBezTo>
                  <a:cubicBezTo>
                    <a:pt x="30" y="1980"/>
                    <a:pt x="50" y="1992"/>
                    <a:pt x="73" y="1992"/>
                  </a:cubicBezTo>
                  <a:cubicBezTo>
                    <a:pt x="81" y="1992"/>
                    <a:pt x="89" y="1991"/>
                    <a:pt x="97" y="1988"/>
                  </a:cubicBezTo>
                  <a:lnTo>
                    <a:pt x="4236" y="136"/>
                  </a:lnTo>
                  <a:lnTo>
                    <a:pt x="5577" y="4159"/>
                  </a:lnTo>
                  <a:cubicBezTo>
                    <a:pt x="5588" y="4180"/>
                    <a:pt x="5609" y="4202"/>
                    <a:pt x="5631" y="4202"/>
                  </a:cubicBezTo>
                  <a:cubicBezTo>
                    <a:pt x="5641" y="4202"/>
                    <a:pt x="5641" y="4202"/>
                    <a:pt x="5652" y="4191"/>
                  </a:cubicBezTo>
                  <a:cubicBezTo>
                    <a:pt x="5683" y="4180"/>
                    <a:pt x="5705" y="4148"/>
                    <a:pt x="5695" y="4117"/>
                  </a:cubicBezTo>
                  <a:lnTo>
                    <a:pt x="4332" y="40"/>
                  </a:lnTo>
                  <a:cubicBezTo>
                    <a:pt x="4321" y="19"/>
                    <a:pt x="4311" y="9"/>
                    <a:pt x="4300" y="9"/>
                  </a:cubicBezTo>
                  <a:cubicBezTo>
                    <a:pt x="4289" y="3"/>
                    <a:pt x="4282" y="0"/>
                    <a:pt x="427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2036745" y="1937379"/>
              <a:ext cx="59484" cy="59484"/>
            </a:xfrm>
            <a:custGeom>
              <a:rect b="b" l="l" r="r" t="t"/>
              <a:pathLst>
                <a:path extrusionOk="0" h="1002" w="1002">
                  <a:moveTo>
                    <a:pt x="501" y="1"/>
                  </a:moveTo>
                  <a:cubicBezTo>
                    <a:pt x="224" y="1"/>
                    <a:pt x="1" y="225"/>
                    <a:pt x="1" y="502"/>
                  </a:cubicBezTo>
                  <a:cubicBezTo>
                    <a:pt x="1" y="778"/>
                    <a:pt x="224" y="1001"/>
                    <a:pt x="501" y="1001"/>
                  </a:cubicBezTo>
                  <a:cubicBezTo>
                    <a:pt x="777" y="1001"/>
                    <a:pt x="1001" y="778"/>
                    <a:pt x="1001" y="502"/>
                  </a:cubicBezTo>
                  <a:cubicBezTo>
                    <a:pt x="1001" y="225"/>
                    <a:pt x="777" y="1"/>
                    <a:pt x="5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5" name="Google Shape;725;p37"/>
            <p:cNvSpPr/>
            <p:nvPr/>
          </p:nvSpPr>
          <p:spPr>
            <a:xfrm>
              <a:off x="2278119" y="1829396"/>
              <a:ext cx="59424" cy="58771"/>
            </a:xfrm>
            <a:custGeom>
              <a:rect b="b" l="l" r="r" t="t"/>
              <a:pathLst>
                <a:path extrusionOk="0" h="990" w="1001">
                  <a:moveTo>
                    <a:pt x="500" y="1"/>
                  </a:moveTo>
                  <a:cubicBezTo>
                    <a:pt x="223" y="1"/>
                    <a:pt x="0" y="213"/>
                    <a:pt x="0" y="490"/>
                  </a:cubicBezTo>
                  <a:cubicBezTo>
                    <a:pt x="0" y="767"/>
                    <a:pt x="223" y="990"/>
                    <a:pt x="500" y="990"/>
                  </a:cubicBezTo>
                  <a:cubicBezTo>
                    <a:pt x="777" y="990"/>
                    <a:pt x="1001" y="767"/>
                    <a:pt x="1001" y="490"/>
                  </a:cubicBezTo>
                  <a:cubicBezTo>
                    <a:pt x="1001" y="213"/>
                    <a:pt x="777" y="1"/>
                    <a:pt x="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6" name="Google Shape;726;p37"/>
            <p:cNvSpPr/>
            <p:nvPr/>
          </p:nvSpPr>
          <p:spPr>
            <a:xfrm>
              <a:off x="2365859" y="2073263"/>
              <a:ext cx="59484" cy="58771"/>
            </a:xfrm>
            <a:custGeom>
              <a:rect b="b" l="l" r="r" t="t"/>
              <a:pathLst>
                <a:path extrusionOk="0" h="990" w="1002">
                  <a:moveTo>
                    <a:pt x="502" y="0"/>
                  </a:moveTo>
                  <a:cubicBezTo>
                    <a:pt x="225" y="0"/>
                    <a:pt x="1" y="223"/>
                    <a:pt x="1" y="500"/>
                  </a:cubicBezTo>
                  <a:cubicBezTo>
                    <a:pt x="1" y="777"/>
                    <a:pt x="225" y="990"/>
                    <a:pt x="502" y="990"/>
                  </a:cubicBezTo>
                  <a:cubicBezTo>
                    <a:pt x="778" y="990"/>
                    <a:pt x="1001" y="777"/>
                    <a:pt x="1001" y="500"/>
                  </a:cubicBezTo>
                  <a:cubicBezTo>
                    <a:pt x="1001" y="223"/>
                    <a:pt x="778" y="0"/>
                    <a:pt x="50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7" name="Google Shape;727;p37"/>
            <p:cNvSpPr/>
            <p:nvPr/>
          </p:nvSpPr>
          <p:spPr>
            <a:xfrm>
              <a:off x="2801175" y="2744786"/>
              <a:ext cx="259663" cy="309588"/>
            </a:xfrm>
            <a:custGeom>
              <a:rect b="b" l="l" r="r" t="t"/>
              <a:pathLst>
                <a:path extrusionOk="0" h="5215" w="4374">
                  <a:moveTo>
                    <a:pt x="4300" y="0"/>
                  </a:moveTo>
                  <a:lnTo>
                    <a:pt x="53" y="639"/>
                  </a:lnTo>
                  <a:cubicBezTo>
                    <a:pt x="32" y="639"/>
                    <a:pt x="22" y="650"/>
                    <a:pt x="11" y="660"/>
                  </a:cubicBezTo>
                  <a:cubicBezTo>
                    <a:pt x="1" y="671"/>
                    <a:pt x="1" y="692"/>
                    <a:pt x="1" y="714"/>
                  </a:cubicBezTo>
                  <a:lnTo>
                    <a:pt x="1129" y="5172"/>
                  </a:lnTo>
                  <a:cubicBezTo>
                    <a:pt x="1129" y="5193"/>
                    <a:pt x="1150" y="5215"/>
                    <a:pt x="1181" y="5215"/>
                  </a:cubicBezTo>
                  <a:lnTo>
                    <a:pt x="1192" y="5215"/>
                  </a:lnTo>
                  <a:cubicBezTo>
                    <a:pt x="1224" y="5205"/>
                    <a:pt x="1245" y="5172"/>
                    <a:pt x="1235" y="5141"/>
                  </a:cubicBezTo>
                  <a:lnTo>
                    <a:pt x="128" y="745"/>
                  </a:lnTo>
                  <a:lnTo>
                    <a:pt x="4321" y="118"/>
                  </a:lnTo>
                  <a:cubicBezTo>
                    <a:pt x="4353" y="118"/>
                    <a:pt x="4374" y="85"/>
                    <a:pt x="4374" y="54"/>
                  </a:cubicBezTo>
                  <a:cubicBezTo>
                    <a:pt x="4364" y="22"/>
                    <a:pt x="4342" y="0"/>
                    <a:pt x="430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2840948" y="3017148"/>
              <a:ext cx="63877" cy="59068"/>
            </a:xfrm>
            <a:custGeom>
              <a:rect b="b" l="l" r="r" t="t"/>
              <a:pathLst>
                <a:path extrusionOk="0" h="995" w="1076">
                  <a:moveTo>
                    <a:pt x="533" y="0"/>
                  </a:moveTo>
                  <a:cubicBezTo>
                    <a:pt x="295" y="0"/>
                    <a:pt x="91" y="170"/>
                    <a:pt x="43" y="414"/>
                  </a:cubicBezTo>
                  <a:cubicBezTo>
                    <a:pt x="1" y="680"/>
                    <a:pt x="182" y="936"/>
                    <a:pt x="448" y="989"/>
                  </a:cubicBezTo>
                  <a:cubicBezTo>
                    <a:pt x="475" y="993"/>
                    <a:pt x="502" y="995"/>
                    <a:pt x="528" y="995"/>
                  </a:cubicBezTo>
                  <a:cubicBezTo>
                    <a:pt x="773" y="995"/>
                    <a:pt x="985" y="824"/>
                    <a:pt x="1033" y="584"/>
                  </a:cubicBezTo>
                  <a:cubicBezTo>
                    <a:pt x="1076" y="308"/>
                    <a:pt x="895" y="52"/>
                    <a:pt x="629" y="10"/>
                  </a:cubicBezTo>
                  <a:cubicBezTo>
                    <a:pt x="596" y="3"/>
                    <a:pt x="564" y="0"/>
                    <a:pt x="53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9" name="Google Shape;729;p37"/>
            <p:cNvSpPr/>
            <p:nvPr/>
          </p:nvSpPr>
          <p:spPr>
            <a:xfrm>
              <a:off x="2775886" y="2760636"/>
              <a:ext cx="63877" cy="59128"/>
            </a:xfrm>
            <a:custGeom>
              <a:rect b="b" l="l" r="r" t="t"/>
              <a:pathLst>
                <a:path extrusionOk="0" h="996" w="1076">
                  <a:moveTo>
                    <a:pt x="525" y="1"/>
                  </a:moveTo>
                  <a:cubicBezTo>
                    <a:pt x="295" y="1"/>
                    <a:pt x="90" y="170"/>
                    <a:pt x="43" y="414"/>
                  </a:cubicBezTo>
                  <a:cubicBezTo>
                    <a:pt x="1" y="681"/>
                    <a:pt x="181" y="936"/>
                    <a:pt x="448" y="989"/>
                  </a:cubicBezTo>
                  <a:cubicBezTo>
                    <a:pt x="475" y="993"/>
                    <a:pt x="502" y="995"/>
                    <a:pt x="529" y="995"/>
                  </a:cubicBezTo>
                  <a:cubicBezTo>
                    <a:pt x="773" y="995"/>
                    <a:pt x="984" y="825"/>
                    <a:pt x="1023" y="585"/>
                  </a:cubicBezTo>
                  <a:cubicBezTo>
                    <a:pt x="1075" y="308"/>
                    <a:pt x="895" y="53"/>
                    <a:pt x="618" y="10"/>
                  </a:cubicBezTo>
                  <a:cubicBezTo>
                    <a:pt x="587" y="4"/>
                    <a:pt x="556" y="1"/>
                    <a:pt x="5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0" name="Google Shape;730;p37"/>
            <p:cNvSpPr/>
            <p:nvPr/>
          </p:nvSpPr>
          <p:spPr>
            <a:xfrm>
              <a:off x="3031151" y="2715995"/>
              <a:ext cx="63817" cy="59543"/>
            </a:xfrm>
            <a:custGeom>
              <a:rect b="b" l="l" r="r" t="t"/>
              <a:pathLst>
                <a:path extrusionOk="0" h="1003" w="1075">
                  <a:moveTo>
                    <a:pt x="547" y="1"/>
                  </a:moveTo>
                  <a:cubicBezTo>
                    <a:pt x="303" y="1"/>
                    <a:pt x="91" y="171"/>
                    <a:pt x="53" y="411"/>
                  </a:cubicBezTo>
                  <a:cubicBezTo>
                    <a:pt x="0" y="688"/>
                    <a:pt x="181" y="943"/>
                    <a:pt x="457" y="996"/>
                  </a:cubicBezTo>
                  <a:cubicBezTo>
                    <a:pt x="484" y="1000"/>
                    <a:pt x="510" y="1002"/>
                    <a:pt x="535" y="1002"/>
                  </a:cubicBezTo>
                  <a:cubicBezTo>
                    <a:pt x="772" y="1002"/>
                    <a:pt x="984" y="831"/>
                    <a:pt x="1032" y="581"/>
                  </a:cubicBezTo>
                  <a:cubicBezTo>
                    <a:pt x="1075" y="315"/>
                    <a:pt x="894" y="60"/>
                    <a:pt x="628" y="7"/>
                  </a:cubicBezTo>
                  <a:cubicBezTo>
                    <a:pt x="600" y="3"/>
                    <a:pt x="573" y="1"/>
                    <a:pt x="54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1" name="Google Shape;731;p37"/>
            <p:cNvSpPr/>
            <p:nvPr/>
          </p:nvSpPr>
          <p:spPr>
            <a:xfrm>
              <a:off x="2679241" y="2057057"/>
              <a:ext cx="367113" cy="403504"/>
            </a:xfrm>
            <a:custGeom>
              <a:rect b="b" l="l" r="r" t="t"/>
              <a:pathLst>
                <a:path extrusionOk="0" h="6797" w="6184">
                  <a:moveTo>
                    <a:pt x="1256" y="210"/>
                  </a:moveTo>
                  <a:lnTo>
                    <a:pt x="5992" y="3646"/>
                  </a:lnTo>
                  <a:lnTo>
                    <a:pt x="4129" y="6637"/>
                  </a:lnTo>
                  <a:lnTo>
                    <a:pt x="171" y="5935"/>
                  </a:lnTo>
                  <a:lnTo>
                    <a:pt x="1256" y="210"/>
                  </a:lnTo>
                  <a:close/>
                  <a:moveTo>
                    <a:pt x="1206" y="0"/>
                  </a:moveTo>
                  <a:cubicBezTo>
                    <a:pt x="1196" y="0"/>
                    <a:pt x="1184" y="3"/>
                    <a:pt x="1171" y="7"/>
                  </a:cubicBezTo>
                  <a:cubicBezTo>
                    <a:pt x="1150" y="18"/>
                    <a:pt x="1128" y="39"/>
                    <a:pt x="1128" y="61"/>
                  </a:cubicBezTo>
                  <a:lnTo>
                    <a:pt x="0" y="5988"/>
                  </a:lnTo>
                  <a:cubicBezTo>
                    <a:pt x="0" y="5999"/>
                    <a:pt x="0" y="6020"/>
                    <a:pt x="11" y="6041"/>
                  </a:cubicBezTo>
                  <a:cubicBezTo>
                    <a:pt x="22" y="6063"/>
                    <a:pt x="43" y="6073"/>
                    <a:pt x="64" y="6073"/>
                  </a:cubicBezTo>
                  <a:lnTo>
                    <a:pt x="4151" y="6796"/>
                  </a:lnTo>
                  <a:lnTo>
                    <a:pt x="4162" y="6796"/>
                  </a:lnTo>
                  <a:cubicBezTo>
                    <a:pt x="4193" y="6796"/>
                    <a:pt x="4214" y="6786"/>
                    <a:pt x="4236" y="6765"/>
                  </a:cubicBezTo>
                  <a:lnTo>
                    <a:pt x="6162" y="3668"/>
                  </a:lnTo>
                  <a:cubicBezTo>
                    <a:pt x="6184" y="3636"/>
                    <a:pt x="6173" y="3594"/>
                    <a:pt x="6141" y="3572"/>
                  </a:cubicBezTo>
                  <a:lnTo>
                    <a:pt x="1246" y="18"/>
                  </a:lnTo>
                  <a:cubicBezTo>
                    <a:pt x="1233" y="5"/>
                    <a:pt x="1221" y="0"/>
                    <a:pt x="120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2" name="Google Shape;732;p37"/>
            <p:cNvSpPr/>
            <p:nvPr/>
          </p:nvSpPr>
          <p:spPr>
            <a:xfrm>
              <a:off x="2678647" y="2267857"/>
              <a:ext cx="367054" cy="149719"/>
            </a:xfrm>
            <a:custGeom>
              <a:rect b="b" l="l" r="r" t="t"/>
              <a:pathLst>
                <a:path extrusionOk="0" h="2522" w="6183">
                  <a:moveTo>
                    <a:pt x="6097" y="0"/>
                  </a:moveTo>
                  <a:lnTo>
                    <a:pt x="2841" y="128"/>
                  </a:lnTo>
                  <a:cubicBezTo>
                    <a:pt x="2820" y="128"/>
                    <a:pt x="2810" y="138"/>
                    <a:pt x="2788" y="149"/>
                  </a:cubicBezTo>
                  <a:lnTo>
                    <a:pt x="43" y="2384"/>
                  </a:lnTo>
                  <a:cubicBezTo>
                    <a:pt x="10" y="2415"/>
                    <a:pt x="0" y="2458"/>
                    <a:pt x="32" y="2501"/>
                  </a:cubicBezTo>
                  <a:cubicBezTo>
                    <a:pt x="43" y="2512"/>
                    <a:pt x="64" y="2522"/>
                    <a:pt x="85" y="2522"/>
                  </a:cubicBezTo>
                  <a:cubicBezTo>
                    <a:pt x="107" y="2522"/>
                    <a:pt x="128" y="2522"/>
                    <a:pt x="138" y="2512"/>
                  </a:cubicBezTo>
                  <a:lnTo>
                    <a:pt x="2873" y="287"/>
                  </a:lnTo>
                  <a:lnTo>
                    <a:pt x="6108" y="159"/>
                  </a:lnTo>
                  <a:cubicBezTo>
                    <a:pt x="6151" y="159"/>
                    <a:pt x="6183" y="117"/>
                    <a:pt x="6183" y="74"/>
                  </a:cubicBezTo>
                  <a:cubicBezTo>
                    <a:pt x="6183" y="32"/>
                    <a:pt x="6140" y="0"/>
                    <a:pt x="60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3" name="Google Shape;733;p37"/>
            <p:cNvSpPr/>
            <p:nvPr/>
          </p:nvSpPr>
          <p:spPr>
            <a:xfrm>
              <a:off x="2745610" y="2056938"/>
              <a:ext cx="16444" cy="22024"/>
            </a:xfrm>
            <a:custGeom>
              <a:rect b="b" l="l" r="r" t="t"/>
              <a:pathLst>
                <a:path extrusionOk="0" h="371" w="277">
                  <a:moveTo>
                    <a:pt x="87" y="1"/>
                  </a:moveTo>
                  <a:cubicBezTo>
                    <a:pt x="76" y="1"/>
                    <a:pt x="64" y="3"/>
                    <a:pt x="53" y="9"/>
                  </a:cubicBezTo>
                  <a:cubicBezTo>
                    <a:pt x="10" y="20"/>
                    <a:pt x="0" y="73"/>
                    <a:pt x="10" y="105"/>
                  </a:cubicBezTo>
                  <a:lnTo>
                    <a:pt x="107" y="328"/>
                  </a:lnTo>
                  <a:cubicBezTo>
                    <a:pt x="128" y="361"/>
                    <a:pt x="149" y="371"/>
                    <a:pt x="181" y="371"/>
                  </a:cubicBezTo>
                  <a:lnTo>
                    <a:pt x="213" y="371"/>
                  </a:lnTo>
                  <a:cubicBezTo>
                    <a:pt x="256" y="349"/>
                    <a:pt x="277" y="307"/>
                    <a:pt x="256" y="264"/>
                  </a:cubicBezTo>
                  <a:lnTo>
                    <a:pt x="159" y="52"/>
                  </a:lnTo>
                  <a:cubicBezTo>
                    <a:pt x="144" y="20"/>
                    <a:pt x="117" y="1"/>
                    <a:pt x="8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4" name="Google Shape;734;p37"/>
            <p:cNvSpPr/>
            <p:nvPr/>
          </p:nvSpPr>
          <p:spPr>
            <a:xfrm>
              <a:off x="2761994" y="2094218"/>
              <a:ext cx="152984" cy="329060"/>
            </a:xfrm>
            <a:custGeom>
              <a:rect b="b" l="l" r="r" t="t"/>
              <a:pathLst>
                <a:path extrusionOk="0" h="5543" w="2577">
                  <a:moveTo>
                    <a:pt x="93" y="1"/>
                  </a:moveTo>
                  <a:cubicBezTo>
                    <a:pt x="83" y="1"/>
                    <a:pt x="73" y="4"/>
                    <a:pt x="65" y="9"/>
                  </a:cubicBezTo>
                  <a:cubicBezTo>
                    <a:pt x="22" y="31"/>
                    <a:pt x="1" y="73"/>
                    <a:pt x="22" y="116"/>
                  </a:cubicBezTo>
                  <a:lnTo>
                    <a:pt x="203" y="530"/>
                  </a:lnTo>
                  <a:cubicBezTo>
                    <a:pt x="214" y="552"/>
                    <a:pt x="245" y="573"/>
                    <a:pt x="277" y="573"/>
                  </a:cubicBezTo>
                  <a:cubicBezTo>
                    <a:pt x="288" y="573"/>
                    <a:pt x="299" y="573"/>
                    <a:pt x="309" y="563"/>
                  </a:cubicBezTo>
                  <a:cubicBezTo>
                    <a:pt x="352" y="552"/>
                    <a:pt x="363" y="499"/>
                    <a:pt x="352" y="466"/>
                  </a:cubicBezTo>
                  <a:lnTo>
                    <a:pt x="160" y="52"/>
                  </a:lnTo>
                  <a:cubicBezTo>
                    <a:pt x="153" y="21"/>
                    <a:pt x="122" y="1"/>
                    <a:pt x="93" y="1"/>
                  </a:cubicBezTo>
                  <a:close/>
                  <a:moveTo>
                    <a:pt x="460" y="831"/>
                  </a:moveTo>
                  <a:cubicBezTo>
                    <a:pt x="449" y="831"/>
                    <a:pt x="438" y="834"/>
                    <a:pt x="426" y="839"/>
                  </a:cubicBezTo>
                  <a:cubicBezTo>
                    <a:pt x="394" y="861"/>
                    <a:pt x="373" y="903"/>
                    <a:pt x="384" y="946"/>
                  </a:cubicBezTo>
                  <a:lnTo>
                    <a:pt x="575" y="1360"/>
                  </a:lnTo>
                  <a:cubicBezTo>
                    <a:pt x="586" y="1382"/>
                    <a:pt x="618" y="1403"/>
                    <a:pt x="650" y="1403"/>
                  </a:cubicBezTo>
                  <a:cubicBezTo>
                    <a:pt x="661" y="1403"/>
                    <a:pt x="671" y="1403"/>
                    <a:pt x="682" y="1393"/>
                  </a:cubicBezTo>
                  <a:cubicBezTo>
                    <a:pt x="713" y="1382"/>
                    <a:pt x="735" y="1329"/>
                    <a:pt x="713" y="1296"/>
                  </a:cubicBezTo>
                  <a:lnTo>
                    <a:pt x="533" y="882"/>
                  </a:lnTo>
                  <a:cubicBezTo>
                    <a:pt x="517" y="851"/>
                    <a:pt x="490" y="831"/>
                    <a:pt x="460" y="831"/>
                  </a:cubicBezTo>
                  <a:close/>
                  <a:moveTo>
                    <a:pt x="834" y="1661"/>
                  </a:moveTo>
                  <a:cubicBezTo>
                    <a:pt x="822" y="1661"/>
                    <a:pt x="810" y="1663"/>
                    <a:pt x="799" y="1669"/>
                  </a:cubicBezTo>
                  <a:cubicBezTo>
                    <a:pt x="756" y="1680"/>
                    <a:pt x="746" y="1733"/>
                    <a:pt x="756" y="1765"/>
                  </a:cubicBezTo>
                  <a:lnTo>
                    <a:pt x="947" y="2180"/>
                  </a:lnTo>
                  <a:cubicBezTo>
                    <a:pt x="959" y="2212"/>
                    <a:pt x="980" y="2233"/>
                    <a:pt x="1011" y="2233"/>
                  </a:cubicBezTo>
                  <a:cubicBezTo>
                    <a:pt x="1022" y="2233"/>
                    <a:pt x="1033" y="2233"/>
                    <a:pt x="1044" y="2223"/>
                  </a:cubicBezTo>
                  <a:cubicBezTo>
                    <a:pt x="1086" y="2201"/>
                    <a:pt x="1108" y="2159"/>
                    <a:pt x="1086" y="2116"/>
                  </a:cubicBezTo>
                  <a:lnTo>
                    <a:pt x="905" y="1701"/>
                  </a:lnTo>
                  <a:cubicBezTo>
                    <a:pt x="890" y="1678"/>
                    <a:pt x="863" y="1661"/>
                    <a:pt x="834" y="1661"/>
                  </a:cubicBezTo>
                  <a:close/>
                  <a:moveTo>
                    <a:pt x="1202" y="2491"/>
                  </a:moveTo>
                  <a:cubicBezTo>
                    <a:pt x="1191" y="2491"/>
                    <a:pt x="1180" y="2493"/>
                    <a:pt x="1171" y="2499"/>
                  </a:cubicBezTo>
                  <a:cubicBezTo>
                    <a:pt x="1129" y="2510"/>
                    <a:pt x="1108" y="2563"/>
                    <a:pt x="1129" y="2595"/>
                  </a:cubicBezTo>
                  <a:lnTo>
                    <a:pt x="1309" y="3010"/>
                  </a:lnTo>
                  <a:cubicBezTo>
                    <a:pt x="1320" y="3042"/>
                    <a:pt x="1352" y="3063"/>
                    <a:pt x="1384" y="3063"/>
                  </a:cubicBezTo>
                  <a:cubicBezTo>
                    <a:pt x="1394" y="3063"/>
                    <a:pt x="1406" y="3053"/>
                    <a:pt x="1416" y="3053"/>
                  </a:cubicBezTo>
                  <a:cubicBezTo>
                    <a:pt x="1458" y="3032"/>
                    <a:pt x="1469" y="2989"/>
                    <a:pt x="1458" y="2946"/>
                  </a:cubicBezTo>
                  <a:lnTo>
                    <a:pt x="1267" y="2531"/>
                  </a:lnTo>
                  <a:cubicBezTo>
                    <a:pt x="1259" y="2508"/>
                    <a:pt x="1230" y="2491"/>
                    <a:pt x="1202" y="2491"/>
                  </a:cubicBezTo>
                  <a:close/>
                  <a:moveTo>
                    <a:pt x="1563" y="3315"/>
                  </a:moveTo>
                  <a:cubicBezTo>
                    <a:pt x="1553" y="3315"/>
                    <a:pt x="1543" y="3316"/>
                    <a:pt x="1533" y="3318"/>
                  </a:cubicBezTo>
                  <a:cubicBezTo>
                    <a:pt x="1501" y="3340"/>
                    <a:pt x="1480" y="3382"/>
                    <a:pt x="1501" y="3425"/>
                  </a:cubicBezTo>
                  <a:lnTo>
                    <a:pt x="1682" y="3840"/>
                  </a:lnTo>
                  <a:cubicBezTo>
                    <a:pt x="1692" y="3872"/>
                    <a:pt x="1725" y="3883"/>
                    <a:pt x="1756" y="3883"/>
                  </a:cubicBezTo>
                  <a:lnTo>
                    <a:pt x="1789" y="3883"/>
                  </a:lnTo>
                  <a:cubicBezTo>
                    <a:pt x="1820" y="3862"/>
                    <a:pt x="1841" y="3819"/>
                    <a:pt x="1820" y="3776"/>
                  </a:cubicBezTo>
                  <a:lnTo>
                    <a:pt x="1640" y="3361"/>
                  </a:lnTo>
                  <a:cubicBezTo>
                    <a:pt x="1623" y="3328"/>
                    <a:pt x="1595" y="3315"/>
                    <a:pt x="1563" y="3315"/>
                  </a:cubicBezTo>
                  <a:close/>
                  <a:moveTo>
                    <a:pt x="1935" y="4145"/>
                  </a:moveTo>
                  <a:cubicBezTo>
                    <a:pt x="1925" y="4145"/>
                    <a:pt x="1915" y="4146"/>
                    <a:pt x="1905" y="4148"/>
                  </a:cubicBezTo>
                  <a:cubicBezTo>
                    <a:pt x="1863" y="4170"/>
                    <a:pt x="1852" y="4212"/>
                    <a:pt x="1863" y="4255"/>
                  </a:cubicBezTo>
                  <a:lnTo>
                    <a:pt x="2054" y="4670"/>
                  </a:lnTo>
                  <a:cubicBezTo>
                    <a:pt x="2065" y="4702"/>
                    <a:pt x="2097" y="4713"/>
                    <a:pt x="2118" y="4713"/>
                  </a:cubicBezTo>
                  <a:lnTo>
                    <a:pt x="2150" y="4713"/>
                  </a:lnTo>
                  <a:cubicBezTo>
                    <a:pt x="2193" y="4692"/>
                    <a:pt x="2214" y="4649"/>
                    <a:pt x="2193" y="4607"/>
                  </a:cubicBezTo>
                  <a:lnTo>
                    <a:pt x="2012" y="4191"/>
                  </a:lnTo>
                  <a:cubicBezTo>
                    <a:pt x="1995" y="4158"/>
                    <a:pt x="1967" y="4145"/>
                    <a:pt x="1935" y="4145"/>
                  </a:cubicBezTo>
                  <a:close/>
                  <a:moveTo>
                    <a:pt x="2307" y="4970"/>
                  </a:moveTo>
                  <a:cubicBezTo>
                    <a:pt x="2297" y="4970"/>
                    <a:pt x="2287" y="4973"/>
                    <a:pt x="2278" y="4979"/>
                  </a:cubicBezTo>
                  <a:cubicBezTo>
                    <a:pt x="2236" y="5000"/>
                    <a:pt x="2214" y="5042"/>
                    <a:pt x="2236" y="5085"/>
                  </a:cubicBezTo>
                  <a:lnTo>
                    <a:pt x="2416" y="5500"/>
                  </a:lnTo>
                  <a:cubicBezTo>
                    <a:pt x="2437" y="5522"/>
                    <a:pt x="2459" y="5543"/>
                    <a:pt x="2491" y="5543"/>
                  </a:cubicBezTo>
                  <a:cubicBezTo>
                    <a:pt x="2501" y="5543"/>
                    <a:pt x="2512" y="5543"/>
                    <a:pt x="2522" y="5532"/>
                  </a:cubicBezTo>
                  <a:cubicBezTo>
                    <a:pt x="2565" y="5522"/>
                    <a:pt x="2576" y="5468"/>
                    <a:pt x="2565" y="5437"/>
                  </a:cubicBezTo>
                  <a:lnTo>
                    <a:pt x="2374" y="5021"/>
                  </a:lnTo>
                  <a:cubicBezTo>
                    <a:pt x="2366" y="4990"/>
                    <a:pt x="2335" y="4970"/>
                    <a:pt x="2307" y="497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5" name="Google Shape;735;p37"/>
            <p:cNvSpPr/>
            <p:nvPr/>
          </p:nvSpPr>
          <p:spPr>
            <a:xfrm>
              <a:off x="2915510" y="2438528"/>
              <a:ext cx="16503" cy="22024"/>
            </a:xfrm>
            <a:custGeom>
              <a:rect b="b" l="l" r="r" t="t"/>
              <a:pathLst>
                <a:path extrusionOk="0" h="371" w="278">
                  <a:moveTo>
                    <a:pt x="88" y="0"/>
                  </a:moveTo>
                  <a:cubicBezTo>
                    <a:pt x="77" y="0"/>
                    <a:pt x="65" y="3"/>
                    <a:pt x="54" y="9"/>
                  </a:cubicBezTo>
                  <a:cubicBezTo>
                    <a:pt x="22" y="30"/>
                    <a:pt x="0" y="72"/>
                    <a:pt x="22" y="115"/>
                  </a:cubicBezTo>
                  <a:lnTo>
                    <a:pt x="118" y="328"/>
                  </a:lnTo>
                  <a:cubicBezTo>
                    <a:pt x="128" y="360"/>
                    <a:pt x="160" y="370"/>
                    <a:pt x="182" y="370"/>
                  </a:cubicBezTo>
                  <a:lnTo>
                    <a:pt x="213" y="370"/>
                  </a:lnTo>
                  <a:cubicBezTo>
                    <a:pt x="256" y="349"/>
                    <a:pt x="277" y="307"/>
                    <a:pt x="256" y="264"/>
                  </a:cubicBezTo>
                  <a:lnTo>
                    <a:pt x="160" y="51"/>
                  </a:lnTo>
                  <a:cubicBezTo>
                    <a:pt x="145" y="20"/>
                    <a:pt x="118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6" name="Google Shape;736;p37"/>
            <p:cNvSpPr/>
            <p:nvPr/>
          </p:nvSpPr>
          <p:spPr>
            <a:xfrm>
              <a:off x="3000163" y="2315823"/>
              <a:ext cx="401842" cy="457764"/>
            </a:xfrm>
            <a:custGeom>
              <a:rect b="b" l="l" r="r" t="t"/>
              <a:pathLst>
                <a:path extrusionOk="0" h="7711" w="6769">
                  <a:moveTo>
                    <a:pt x="3204" y="1"/>
                  </a:moveTo>
                  <a:lnTo>
                    <a:pt x="3204" y="11"/>
                  </a:lnTo>
                  <a:cubicBezTo>
                    <a:pt x="3055" y="905"/>
                    <a:pt x="2852" y="1820"/>
                    <a:pt x="2342" y="2576"/>
                  </a:cubicBezTo>
                  <a:cubicBezTo>
                    <a:pt x="1831" y="3342"/>
                    <a:pt x="916" y="3885"/>
                    <a:pt x="0" y="4023"/>
                  </a:cubicBezTo>
                  <a:cubicBezTo>
                    <a:pt x="1831" y="4449"/>
                    <a:pt x="3332" y="5843"/>
                    <a:pt x="3566" y="7706"/>
                  </a:cubicBezTo>
                  <a:cubicBezTo>
                    <a:pt x="3569" y="7709"/>
                    <a:pt x="3571" y="7710"/>
                    <a:pt x="3573" y="7710"/>
                  </a:cubicBezTo>
                  <a:cubicBezTo>
                    <a:pt x="3576" y="7710"/>
                    <a:pt x="3576" y="7706"/>
                    <a:pt x="3576" y="7706"/>
                  </a:cubicBezTo>
                  <a:cubicBezTo>
                    <a:pt x="3630" y="5822"/>
                    <a:pt x="4992" y="4300"/>
                    <a:pt x="6769" y="3693"/>
                  </a:cubicBezTo>
                  <a:cubicBezTo>
                    <a:pt x="5853" y="3640"/>
                    <a:pt x="4885" y="3204"/>
                    <a:pt x="4300" y="2491"/>
                  </a:cubicBezTo>
                  <a:cubicBezTo>
                    <a:pt x="3725" y="1778"/>
                    <a:pt x="3438" y="884"/>
                    <a:pt x="320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7" name="Google Shape;737;p37"/>
            <p:cNvSpPr/>
            <p:nvPr/>
          </p:nvSpPr>
          <p:spPr>
            <a:xfrm>
              <a:off x="2701384" y="3169950"/>
              <a:ext cx="329832" cy="375959"/>
            </a:xfrm>
            <a:custGeom>
              <a:rect b="b" l="l" r="r" t="t"/>
              <a:pathLst>
                <a:path extrusionOk="0" h="6333" w="5556">
                  <a:moveTo>
                    <a:pt x="2628" y="1"/>
                  </a:moveTo>
                  <a:lnTo>
                    <a:pt x="2628" y="11"/>
                  </a:lnTo>
                  <a:cubicBezTo>
                    <a:pt x="2501" y="746"/>
                    <a:pt x="2341" y="1501"/>
                    <a:pt x="1926" y="2118"/>
                  </a:cubicBezTo>
                  <a:cubicBezTo>
                    <a:pt x="1500" y="2746"/>
                    <a:pt x="745" y="3182"/>
                    <a:pt x="0" y="3300"/>
                  </a:cubicBezTo>
                  <a:cubicBezTo>
                    <a:pt x="1500" y="3650"/>
                    <a:pt x="2735" y="4800"/>
                    <a:pt x="2926" y="6332"/>
                  </a:cubicBezTo>
                  <a:lnTo>
                    <a:pt x="2937" y="6332"/>
                  </a:lnTo>
                  <a:cubicBezTo>
                    <a:pt x="2980" y="4789"/>
                    <a:pt x="4097" y="3534"/>
                    <a:pt x="5555" y="3033"/>
                  </a:cubicBezTo>
                  <a:cubicBezTo>
                    <a:pt x="4799" y="2991"/>
                    <a:pt x="4012" y="2629"/>
                    <a:pt x="3533" y="2044"/>
                  </a:cubicBezTo>
                  <a:cubicBezTo>
                    <a:pt x="3054" y="1458"/>
                    <a:pt x="2820" y="724"/>
                    <a:pt x="262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8" name="Google Shape;738;p37"/>
            <p:cNvSpPr/>
            <p:nvPr/>
          </p:nvSpPr>
          <p:spPr>
            <a:xfrm>
              <a:off x="1055636" y="2723950"/>
              <a:ext cx="329832" cy="377205"/>
            </a:xfrm>
            <a:custGeom>
              <a:rect b="b" l="l" r="r" t="t"/>
              <a:pathLst>
                <a:path extrusionOk="0" h="6354" w="5556">
                  <a:moveTo>
                    <a:pt x="2619" y="1"/>
                  </a:moveTo>
                  <a:lnTo>
                    <a:pt x="2619" y="22"/>
                  </a:lnTo>
                  <a:cubicBezTo>
                    <a:pt x="2502" y="767"/>
                    <a:pt x="2342" y="1512"/>
                    <a:pt x="1927" y="2139"/>
                  </a:cubicBezTo>
                  <a:cubicBezTo>
                    <a:pt x="1502" y="2767"/>
                    <a:pt x="746" y="3203"/>
                    <a:pt x="1" y="3321"/>
                  </a:cubicBezTo>
                  <a:cubicBezTo>
                    <a:pt x="1502" y="3672"/>
                    <a:pt x="2736" y="4821"/>
                    <a:pt x="2928" y="6353"/>
                  </a:cubicBezTo>
                  <a:lnTo>
                    <a:pt x="2928" y="6343"/>
                  </a:lnTo>
                  <a:cubicBezTo>
                    <a:pt x="2981" y="4800"/>
                    <a:pt x="4087" y="3544"/>
                    <a:pt x="5556" y="3054"/>
                  </a:cubicBezTo>
                  <a:cubicBezTo>
                    <a:pt x="4801" y="3012"/>
                    <a:pt x="4002" y="2650"/>
                    <a:pt x="3524" y="2054"/>
                  </a:cubicBezTo>
                  <a:cubicBezTo>
                    <a:pt x="3055" y="1479"/>
                    <a:pt x="2821" y="745"/>
                    <a:pt x="2630" y="22"/>
                  </a:cubicBezTo>
                  <a:lnTo>
                    <a:pt x="2630" y="11"/>
                  </a:lnTo>
                  <a:cubicBezTo>
                    <a:pt x="2630" y="1"/>
                    <a:pt x="2630" y="1"/>
                    <a:pt x="2619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cxnSp>
        <p:nvCxnSpPr>
          <p:cNvPr id="739" name="Google Shape;739;p37"/>
          <p:cNvCxnSpPr/>
          <p:nvPr/>
        </p:nvCxnSpPr>
        <p:spPr>
          <a:xfrm rot="10800000">
            <a:off x="713213" y="4254824"/>
            <a:ext cx="308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3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44" name="Google Shape;74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1988" y="868475"/>
            <a:ext cx="6840024" cy="4275025"/>
          </a:xfrm>
          <a:prstGeom prst="rect">
            <a:avLst/>
          </a:prstGeom>
          <a:noFill/>
          <a:ln>
            <a:noFill/>
          </a:ln>
        </p:spPr>
      </p:pic>
      <p:sp>
        <p:nvSpPr>
          <p:cNvPr id="745" name="Google Shape;745;p38"/>
          <p:cNvSpPr txBox="1"/>
          <p:nvPr>
            <p:ph type="title"/>
          </p:nvPr>
        </p:nvSpPr>
        <p:spPr>
          <a:xfrm>
            <a:off x="720000" y="147850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LLMs as conductors.</a:t>
            </a:r>
            <a:endParaRPr>
              <a:latin typeface="Anek Bangla SemiBold"/>
              <a:ea typeface="Anek Bangla SemiBold"/>
              <a:cs typeface="Anek Bangla SemiBold"/>
              <a:sym typeface="Anek Bangla Semi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0" name="Google Shape;750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5639" y="1637400"/>
            <a:ext cx="8832726" cy="2274300"/>
          </a:xfrm>
          <a:prstGeom prst="rect">
            <a:avLst/>
          </a:prstGeom>
          <a:noFill/>
          <a:ln>
            <a:noFill/>
          </a:ln>
        </p:spPr>
      </p:pic>
      <p:sp>
        <p:nvSpPr>
          <p:cNvPr id="751" name="Google Shape;751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Classes of ML Problems.</a:t>
            </a:r>
            <a:endParaRPr>
              <a:latin typeface="Anek Bangla SemiBold"/>
              <a:ea typeface="Anek Bangla SemiBold"/>
              <a:cs typeface="Anek Bangla SemiBold"/>
              <a:sym typeface="Anek Bangla Semi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40"/>
          <p:cNvSpPr/>
          <p:nvPr/>
        </p:nvSpPr>
        <p:spPr>
          <a:xfrm>
            <a:off x="6153163" y="745490"/>
            <a:ext cx="2277605" cy="2277605"/>
          </a:xfrm>
          <a:custGeom>
            <a:rect b="b" l="l" r="r" t="t"/>
            <a:pathLst>
              <a:path extrusionOk="0" h="30224" w="30224">
                <a:moveTo>
                  <a:pt x="15112" y="1"/>
                </a:moveTo>
                <a:cubicBezTo>
                  <a:pt x="6769" y="1"/>
                  <a:pt x="1" y="6759"/>
                  <a:pt x="1" y="15112"/>
                </a:cubicBezTo>
                <a:cubicBezTo>
                  <a:pt x="1" y="23455"/>
                  <a:pt x="6769" y="30224"/>
                  <a:pt x="15112" y="30224"/>
                </a:cubicBezTo>
                <a:cubicBezTo>
                  <a:pt x="23455" y="30224"/>
                  <a:pt x="30223" y="23455"/>
                  <a:pt x="30223" y="15112"/>
                </a:cubicBezTo>
                <a:cubicBezTo>
                  <a:pt x="30223" y="6759"/>
                  <a:pt x="23455" y="1"/>
                  <a:pt x="15112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57" name="Google Shape;757;p40"/>
          <p:cNvGrpSpPr/>
          <p:nvPr/>
        </p:nvGrpSpPr>
        <p:grpSpPr>
          <a:xfrm>
            <a:off x="1164691" y="92479"/>
            <a:ext cx="6624355" cy="4708475"/>
            <a:chOff x="331763" y="414153"/>
            <a:chExt cx="6903246" cy="5019697"/>
          </a:xfrm>
        </p:grpSpPr>
        <p:sp>
          <p:nvSpPr>
            <p:cNvPr id="758" name="Google Shape;758;p40"/>
            <p:cNvSpPr/>
            <p:nvPr/>
          </p:nvSpPr>
          <p:spPr>
            <a:xfrm>
              <a:off x="2953125" y="4725150"/>
              <a:ext cx="1660725" cy="708700"/>
            </a:xfrm>
            <a:custGeom>
              <a:rect b="b" l="l" r="r" t="t"/>
              <a:pathLst>
                <a:path extrusionOk="0" h="28348" w="66429">
                  <a:moveTo>
                    <a:pt x="6889" y="1"/>
                  </a:moveTo>
                  <a:lnTo>
                    <a:pt x="1" y="28347"/>
                  </a:lnTo>
                  <a:lnTo>
                    <a:pt x="66429" y="28347"/>
                  </a:lnTo>
                  <a:lnTo>
                    <a:pt x="59475" y="1"/>
                  </a:lnTo>
                  <a:lnTo>
                    <a:pt x="33182" y="464"/>
                  </a:lnTo>
                  <a:lnTo>
                    <a:pt x="6889" y="1"/>
                  </a:lnTo>
                  <a:close/>
                </a:path>
              </a:pathLst>
            </a:cu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9" name="Google Shape;759;p40"/>
            <p:cNvSpPr/>
            <p:nvPr/>
          </p:nvSpPr>
          <p:spPr>
            <a:xfrm>
              <a:off x="331763" y="414153"/>
              <a:ext cx="6903246" cy="4353879"/>
            </a:xfrm>
            <a:custGeom>
              <a:rect b="b" l="l" r="r" t="t"/>
              <a:pathLst>
                <a:path extrusionOk="0" h="181204" w="248162">
                  <a:moveTo>
                    <a:pt x="4636" y="0"/>
                  </a:moveTo>
                  <a:cubicBezTo>
                    <a:pt x="2053" y="0"/>
                    <a:pt x="0" y="2053"/>
                    <a:pt x="0" y="4636"/>
                  </a:cubicBezTo>
                  <a:lnTo>
                    <a:pt x="0" y="176634"/>
                  </a:lnTo>
                  <a:cubicBezTo>
                    <a:pt x="0" y="179151"/>
                    <a:pt x="2053" y="181204"/>
                    <a:pt x="4636" y="181204"/>
                  </a:cubicBezTo>
                  <a:lnTo>
                    <a:pt x="243526" y="181204"/>
                  </a:lnTo>
                  <a:cubicBezTo>
                    <a:pt x="246109" y="181204"/>
                    <a:pt x="248162" y="179151"/>
                    <a:pt x="248162" y="176634"/>
                  </a:cubicBezTo>
                  <a:lnTo>
                    <a:pt x="248162" y="4636"/>
                  </a:lnTo>
                  <a:cubicBezTo>
                    <a:pt x="248162" y="2053"/>
                    <a:pt x="246109" y="0"/>
                    <a:pt x="243526" y="0"/>
                  </a:cubicBez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0" name="Google Shape;760;p40"/>
            <p:cNvSpPr/>
            <p:nvPr/>
          </p:nvSpPr>
          <p:spPr>
            <a:xfrm>
              <a:off x="547306" y="848131"/>
              <a:ext cx="6472159" cy="3733793"/>
            </a:xfrm>
            <a:custGeom>
              <a:rect b="b" l="l" r="r" t="t"/>
              <a:pathLst>
                <a:path extrusionOk="0" h="165707" w="232665">
                  <a:moveTo>
                    <a:pt x="1" y="1"/>
                  </a:moveTo>
                  <a:lnTo>
                    <a:pt x="1" y="24307"/>
                  </a:lnTo>
                  <a:lnTo>
                    <a:pt x="1" y="165707"/>
                  </a:lnTo>
                  <a:lnTo>
                    <a:pt x="232665" y="165707"/>
                  </a:lnTo>
                  <a:lnTo>
                    <a:pt x="232665" y="121532"/>
                  </a:lnTo>
                  <a:lnTo>
                    <a:pt x="232665" y="1"/>
                  </a:lnTo>
                  <a:close/>
                </a:path>
              </a:pathLst>
            </a:custGeom>
            <a:solidFill>
              <a:schemeClr val="accent3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1" name="Google Shape;761;p40"/>
            <p:cNvSpPr/>
            <p:nvPr/>
          </p:nvSpPr>
          <p:spPr>
            <a:xfrm>
              <a:off x="2772650" y="5206975"/>
              <a:ext cx="2020025" cy="226875"/>
            </a:xfrm>
            <a:custGeom>
              <a:rect b="b" l="l" r="r" t="t"/>
              <a:pathLst>
                <a:path extrusionOk="0" h="9075" w="80801">
                  <a:moveTo>
                    <a:pt x="4571" y="1"/>
                  </a:moveTo>
                  <a:cubicBezTo>
                    <a:pt x="2054" y="1"/>
                    <a:pt x="1" y="2054"/>
                    <a:pt x="1" y="4570"/>
                  </a:cubicBezTo>
                  <a:cubicBezTo>
                    <a:pt x="1" y="7021"/>
                    <a:pt x="2054" y="9074"/>
                    <a:pt x="4571" y="9074"/>
                  </a:cubicBezTo>
                  <a:lnTo>
                    <a:pt x="76297" y="9074"/>
                  </a:lnTo>
                  <a:cubicBezTo>
                    <a:pt x="78814" y="9074"/>
                    <a:pt x="80801" y="7021"/>
                    <a:pt x="80801" y="4570"/>
                  </a:cubicBezTo>
                  <a:cubicBezTo>
                    <a:pt x="80801" y="2054"/>
                    <a:pt x="78814" y="1"/>
                    <a:pt x="76297" y="1"/>
                  </a:cubicBezTo>
                  <a:close/>
                </a:path>
              </a:pathLst>
            </a:custGeom>
            <a:solidFill>
              <a:schemeClr val="accent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2" name="Google Shape;762;p40"/>
          <p:cNvSpPr/>
          <p:nvPr/>
        </p:nvSpPr>
        <p:spPr>
          <a:xfrm flipH="1">
            <a:off x="8003228" y="1559472"/>
            <a:ext cx="349213" cy="398528"/>
          </a:xfrm>
          <a:custGeom>
            <a:rect b="b" l="l" r="r" t="t"/>
            <a:pathLst>
              <a:path extrusionOk="0" h="5673" w="4971">
                <a:moveTo>
                  <a:pt x="2342" y="1"/>
                </a:moveTo>
                <a:lnTo>
                  <a:pt x="2342" y="22"/>
                </a:lnTo>
                <a:cubicBezTo>
                  <a:pt x="2236" y="682"/>
                  <a:pt x="2087" y="1352"/>
                  <a:pt x="1715" y="1905"/>
                </a:cubicBezTo>
                <a:cubicBezTo>
                  <a:pt x="1342" y="2470"/>
                  <a:pt x="661" y="2863"/>
                  <a:pt x="1" y="2959"/>
                </a:cubicBezTo>
                <a:cubicBezTo>
                  <a:pt x="1342" y="3279"/>
                  <a:pt x="2448" y="4300"/>
                  <a:pt x="2619" y="5673"/>
                </a:cubicBezTo>
                <a:cubicBezTo>
                  <a:pt x="2661" y="4289"/>
                  <a:pt x="3662" y="3172"/>
                  <a:pt x="4971" y="2725"/>
                </a:cubicBezTo>
                <a:cubicBezTo>
                  <a:pt x="4290" y="2683"/>
                  <a:pt x="3576" y="2363"/>
                  <a:pt x="3151" y="1842"/>
                </a:cubicBezTo>
                <a:cubicBezTo>
                  <a:pt x="2725" y="1321"/>
                  <a:pt x="2523" y="661"/>
                  <a:pt x="2353" y="11"/>
                </a:cubicBezTo>
                <a:lnTo>
                  <a:pt x="23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40"/>
          <p:cNvSpPr/>
          <p:nvPr/>
        </p:nvSpPr>
        <p:spPr>
          <a:xfrm flipH="1">
            <a:off x="5896753" y="685247"/>
            <a:ext cx="349213" cy="398528"/>
          </a:xfrm>
          <a:custGeom>
            <a:rect b="b" l="l" r="r" t="t"/>
            <a:pathLst>
              <a:path extrusionOk="0" h="5673" w="4971">
                <a:moveTo>
                  <a:pt x="2342" y="1"/>
                </a:moveTo>
                <a:lnTo>
                  <a:pt x="2342" y="22"/>
                </a:lnTo>
                <a:cubicBezTo>
                  <a:pt x="2236" y="682"/>
                  <a:pt x="2087" y="1352"/>
                  <a:pt x="1715" y="1905"/>
                </a:cubicBezTo>
                <a:cubicBezTo>
                  <a:pt x="1342" y="2470"/>
                  <a:pt x="661" y="2863"/>
                  <a:pt x="1" y="2959"/>
                </a:cubicBezTo>
                <a:cubicBezTo>
                  <a:pt x="1342" y="3279"/>
                  <a:pt x="2448" y="4300"/>
                  <a:pt x="2619" y="5673"/>
                </a:cubicBezTo>
                <a:cubicBezTo>
                  <a:pt x="2661" y="4289"/>
                  <a:pt x="3662" y="3172"/>
                  <a:pt x="4971" y="2725"/>
                </a:cubicBezTo>
                <a:cubicBezTo>
                  <a:pt x="4290" y="2683"/>
                  <a:pt x="3576" y="2363"/>
                  <a:pt x="3151" y="1842"/>
                </a:cubicBezTo>
                <a:cubicBezTo>
                  <a:pt x="2725" y="1321"/>
                  <a:pt x="2523" y="661"/>
                  <a:pt x="2353" y="11"/>
                </a:cubicBezTo>
                <a:lnTo>
                  <a:pt x="2353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764" name="Google Shape;76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5050" y="538750"/>
            <a:ext cx="6143651" cy="345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41"/>
          <p:cNvSpPr txBox="1"/>
          <p:nvPr>
            <p:ph type="title"/>
          </p:nvPr>
        </p:nvSpPr>
        <p:spPr>
          <a:xfrm>
            <a:off x="720000" y="3951850"/>
            <a:ext cx="7704000" cy="635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ML setup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41"/>
          <p:cNvSpPr/>
          <p:nvPr/>
        </p:nvSpPr>
        <p:spPr>
          <a:xfrm>
            <a:off x="240550" y="1794850"/>
            <a:ext cx="1193400" cy="749400"/>
          </a:xfrm>
          <a:prstGeom prst="roundRect">
            <a:avLst>
              <a:gd fmla="val 16667" name="adj"/>
            </a:avLst>
          </a:prstGeom>
          <a:solidFill>
            <a:srgbClr val="F18FB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Load data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71" name="Google Shape;771;p41"/>
          <p:cNvSpPr/>
          <p:nvPr/>
        </p:nvSpPr>
        <p:spPr>
          <a:xfrm>
            <a:off x="6019500" y="1794850"/>
            <a:ext cx="1048200" cy="749400"/>
          </a:xfrm>
          <a:prstGeom prst="round1Rect">
            <a:avLst>
              <a:gd fmla="val 16667" name="adj"/>
            </a:avLst>
          </a:prstGeom>
          <a:solidFill>
            <a:srgbClr val="F4A26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Train-Test Split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72" name="Google Shape;772;p41"/>
          <p:cNvSpPr/>
          <p:nvPr/>
        </p:nvSpPr>
        <p:spPr>
          <a:xfrm>
            <a:off x="7622850" y="1794850"/>
            <a:ext cx="1193400" cy="749400"/>
          </a:xfrm>
          <a:prstGeom prst="roundRect">
            <a:avLst>
              <a:gd fmla="val 16667" name="adj"/>
            </a:avLst>
          </a:prstGeom>
          <a:solidFill>
            <a:srgbClr val="E76F5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Train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cxnSp>
        <p:nvCxnSpPr>
          <p:cNvPr id="773" name="Google Shape;773;p41"/>
          <p:cNvCxnSpPr>
            <a:stCxn id="770" idx="3"/>
            <a:endCxn id="774" idx="4"/>
          </p:cNvCxnSpPr>
          <p:nvPr/>
        </p:nvCxnSpPr>
        <p:spPr>
          <a:xfrm>
            <a:off x="1433950" y="2169550"/>
            <a:ext cx="379200" cy="0"/>
          </a:xfrm>
          <a:prstGeom prst="straightConnector1">
            <a:avLst/>
          </a:prstGeom>
          <a:noFill/>
          <a:ln cap="flat" cmpd="sng" w="28575">
            <a:solidFill>
              <a:srgbClr val="1E1E1E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5" name="Google Shape;775;p41"/>
          <p:cNvCxnSpPr>
            <a:stCxn id="771" idx="3"/>
            <a:endCxn id="772" idx="1"/>
          </p:cNvCxnSpPr>
          <p:nvPr/>
        </p:nvCxnSpPr>
        <p:spPr>
          <a:xfrm>
            <a:off x="7067700" y="2169550"/>
            <a:ext cx="5553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6" name="Google Shape;776;p41"/>
          <p:cNvCxnSpPr>
            <a:stCxn id="774" idx="0"/>
            <a:endCxn id="777" idx="1"/>
          </p:cNvCxnSpPr>
          <p:nvPr/>
        </p:nvCxnSpPr>
        <p:spPr>
          <a:xfrm>
            <a:off x="3561613" y="2169550"/>
            <a:ext cx="4740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78" name="Google Shape;778;p41"/>
          <p:cNvCxnSpPr>
            <a:stCxn id="777" idx="3"/>
            <a:endCxn id="771" idx="1"/>
          </p:cNvCxnSpPr>
          <p:nvPr/>
        </p:nvCxnSpPr>
        <p:spPr>
          <a:xfrm>
            <a:off x="5400338" y="2169550"/>
            <a:ext cx="6192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74" name="Google Shape;774;p41"/>
          <p:cNvSpPr/>
          <p:nvPr/>
        </p:nvSpPr>
        <p:spPr>
          <a:xfrm>
            <a:off x="1813213" y="1679200"/>
            <a:ext cx="1748400" cy="980700"/>
          </a:xfrm>
          <a:prstGeom prst="bevel">
            <a:avLst>
              <a:gd fmla="val 12500" name="adj"/>
            </a:avLst>
          </a:prstGeom>
          <a:solidFill>
            <a:srgbClr val="2A9D8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Visualize Data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  <p:sp>
        <p:nvSpPr>
          <p:cNvPr id="777" name="Google Shape;777;p41"/>
          <p:cNvSpPr/>
          <p:nvPr/>
        </p:nvSpPr>
        <p:spPr>
          <a:xfrm>
            <a:off x="4035638" y="1794850"/>
            <a:ext cx="1364700" cy="749400"/>
          </a:xfrm>
          <a:prstGeom prst="roundRect">
            <a:avLst>
              <a:gd fmla="val 16667" name="adj"/>
            </a:avLst>
          </a:prstGeom>
          <a:solidFill>
            <a:schemeClr val="accent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Encode</a:t>
            </a:r>
            <a:r>
              <a:rPr lang="en">
                <a:latin typeface="Didact Gothic"/>
                <a:ea typeface="Didact Gothic"/>
                <a:cs typeface="Didact Gothic"/>
                <a:sym typeface="Didact Gothic"/>
              </a:rPr>
              <a:t> non- numeric data</a:t>
            </a:r>
            <a:endParaRPr>
              <a:latin typeface="Didact Gothic"/>
              <a:ea typeface="Didact Gothic"/>
              <a:cs typeface="Didact Gothic"/>
              <a:sym typeface="Didact Gothic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42"/>
          <p:cNvSpPr txBox="1"/>
          <p:nvPr>
            <p:ph type="ctrTitle"/>
          </p:nvPr>
        </p:nvSpPr>
        <p:spPr>
          <a:xfrm>
            <a:off x="1122250" y="212400"/>
            <a:ext cx="7149600" cy="915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Ethics in AI</a:t>
            </a:r>
            <a:endParaRPr/>
          </a:p>
        </p:txBody>
      </p:sp>
      <p:sp>
        <p:nvSpPr>
          <p:cNvPr id="784" name="Google Shape;784;p42"/>
          <p:cNvSpPr txBox="1"/>
          <p:nvPr>
            <p:ph idx="1" type="subTitle"/>
          </p:nvPr>
        </p:nvSpPr>
        <p:spPr>
          <a:xfrm>
            <a:off x="882675" y="1411475"/>
            <a:ext cx="3878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Sampling bias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Misinterpretation of data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Fairness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en"/>
              <a:t>Accountability</a:t>
            </a:r>
            <a:endParaRPr/>
          </a:p>
        </p:txBody>
      </p:sp>
      <p:pic>
        <p:nvPicPr>
          <p:cNvPr id="785" name="Google Shape;785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90425" y="1012050"/>
            <a:ext cx="3838851" cy="3252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0" name="Google Shape;790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63300" y="586963"/>
            <a:ext cx="7217400" cy="3969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Knowledge and Scientific Thinking by Slidesgo">
  <a:themeElements>
    <a:clrScheme name="Simple Light">
      <a:dk1>
        <a:srgbClr val="1F1E1E"/>
      </a:dk1>
      <a:lt1>
        <a:srgbClr val="F7F7F7"/>
      </a:lt1>
      <a:dk2>
        <a:srgbClr val="FEEAE0"/>
      </a:dk2>
      <a:lt2>
        <a:srgbClr val="FEB66B"/>
      </a:lt2>
      <a:accent1>
        <a:srgbClr val="FFA8FF"/>
      </a:accent1>
      <a:accent2>
        <a:srgbClr val="C07AFF"/>
      </a:accent2>
      <a:accent3>
        <a:srgbClr val="7082FF"/>
      </a:accent3>
      <a:accent4>
        <a:srgbClr val="FFFFFF"/>
      </a:accent4>
      <a:accent5>
        <a:srgbClr val="FFFFFF"/>
      </a:accent5>
      <a:accent6>
        <a:srgbClr val="FFFFFF"/>
      </a:accent6>
      <a:hlink>
        <a:srgbClr val="1F1E1E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