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Top 7 AI Leaders in the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modern look at today's pioneers in artificial intelligence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Sam Altman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t>Role: CEO of OpenAI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t>Contributions: Led OpenAI's development of ChatGPT and other AI technologies.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t>Recent Highlight: Oversaw OpenAI's valuation reaching $300 billion in March 2025.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1097280"/>
            <a:ext cx="2743200" cy="36576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Insert Image 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Demis Hassabis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t>Role: Co-founder and CEO of Google DeepMind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t>Contributions: Led projects like AlphaGo and AlphaFold, advancing AI in gaming and biology.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t>Recent Highlight: Awarded the Nobel Prize in Chemistry in 2024 for protein structure prediction.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1097280"/>
            <a:ext cx="2743200" cy="36576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Insert Image Here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Jensen Huang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t>Role: Co-founder and CEO of NVIDIA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t>Contributions: Transformed NVIDIA into a key player in AI hardware with GPU innovations.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t>Recent Highlight: Announced new AI hardware advancements at Nvidia GTC 2025.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1097280"/>
            <a:ext cx="2743200" cy="36576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Insert Image Here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Dario Amodei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t>Role: Co-founder and CEO of Anthropic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t>Contributions: Focuses on AI safety and research, developing systems aligned with human values.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t>Recent Highlight: Discussed the future of U.S. AI leadership in a recent talk.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1097280"/>
            <a:ext cx="2743200" cy="36576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Insert Image Here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Lisa Su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t>Role: President and CEO of AMD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t>Contributions: Spearheaded AMD's advancements in high-performance computing and AI hardware.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t>Recent Highlight: Named TIME's CEO of the Year, the first woman to receive this honor.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1097280"/>
            <a:ext cx="2743200" cy="36576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Insert Image Here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Fei-Fei 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t>Role: Co-director of Stanford Human-Centered AI Institute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t>Contributions: Pioneered work in computer vision and advocates for ethical AI development.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t>Recent Highlight: Released a memoir detailing her journey in AI.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1097280"/>
            <a:ext cx="2743200" cy="36576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Insert Image Here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Elon Musk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t>Role: Founder of xAI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t>Contributions: Advocates for AI development with a focus on ensuring beneficial outcomes for humanity.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t>Recent Highlight: xAI acquired social media platform X in a $45 billion all-stock deal.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1097280"/>
            <a:ext cx="2743200" cy="36576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Insert Image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