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72" r:id="rId17"/>
    <p:sldId id="273" r:id="rId18"/>
    <p:sldId id="275" r:id="rId19"/>
    <p:sldId id="277" r:id="rId20"/>
    <p:sldId id="276" r:id="rId21"/>
    <p:sldId id="278" r:id="rId22"/>
    <p:sldId id="280" r:id="rId23"/>
    <p:sldId id="279" r:id="rId24"/>
    <p:sldId id="283" r:id="rId25"/>
    <p:sldId id="286" r:id="rId26"/>
    <p:sldId id="284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6ABC0-53EE-495A-81D4-D2170BA8D21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2534A8-5832-4545-88F5-0FA3A02A52B9}">
      <dgm:prSet phldrT="[Text]"/>
      <dgm:spPr/>
      <dgm:t>
        <a:bodyPr/>
        <a:lstStyle/>
        <a:p>
          <a:r>
            <a:rPr lang="en-US" dirty="0" smtClean="0"/>
            <a:t>bin</a:t>
          </a:r>
          <a:endParaRPr lang="en-IN" dirty="0"/>
        </a:p>
      </dgm:t>
    </dgm:pt>
    <dgm:pt modelId="{687189EA-2E3B-4C23-924C-A223DD02EB25}" type="parTrans" cxnId="{843907E8-1CE0-42E6-AF7C-4B89D068008D}">
      <dgm:prSet/>
      <dgm:spPr/>
      <dgm:t>
        <a:bodyPr/>
        <a:lstStyle/>
        <a:p>
          <a:endParaRPr lang="en-IN"/>
        </a:p>
      </dgm:t>
    </dgm:pt>
    <dgm:pt modelId="{4F75AE35-9D1B-417D-8EBA-9B0086C6E0D8}" type="sibTrans" cxnId="{843907E8-1CE0-42E6-AF7C-4B89D068008D}">
      <dgm:prSet/>
      <dgm:spPr/>
      <dgm:t>
        <a:bodyPr/>
        <a:lstStyle/>
        <a:p>
          <a:endParaRPr lang="en-IN"/>
        </a:p>
      </dgm:t>
    </dgm:pt>
    <dgm:pt modelId="{8C4FCE07-1838-43DD-859B-70E7B00C085C}">
      <dgm:prSet phldrT="[Text]"/>
      <dgm:spPr/>
      <dgm:t>
        <a:bodyPr/>
        <a:lstStyle/>
        <a:p>
          <a:r>
            <a:rPr lang="en-US" dirty="0" smtClean="0"/>
            <a:t>etc</a:t>
          </a:r>
          <a:endParaRPr lang="en-IN" dirty="0"/>
        </a:p>
      </dgm:t>
    </dgm:pt>
    <dgm:pt modelId="{2EEE9E57-4A87-41B6-B58A-31E3656D8747}" type="sibTrans" cxnId="{AB09CA44-A1BC-4474-AFDD-FF4402FB9E01}">
      <dgm:prSet/>
      <dgm:spPr/>
      <dgm:t>
        <a:bodyPr/>
        <a:lstStyle/>
        <a:p>
          <a:endParaRPr lang="en-IN"/>
        </a:p>
      </dgm:t>
    </dgm:pt>
    <dgm:pt modelId="{5EE9601E-BD62-4C1F-AF9F-A8089775F1BC}" type="parTrans" cxnId="{AB09CA44-A1BC-4474-AFDD-FF4402FB9E01}">
      <dgm:prSet/>
      <dgm:spPr/>
      <dgm:t>
        <a:bodyPr/>
        <a:lstStyle/>
        <a:p>
          <a:endParaRPr lang="en-IN"/>
        </a:p>
      </dgm:t>
    </dgm:pt>
    <dgm:pt modelId="{CD04FCF2-9BC5-479E-ABE6-15ADC385BDCB}">
      <dgm:prSet phldrT="[Text]"/>
      <dgm:spPr/>
      <dgm:t>
        <a:bodyPr/>
        <a:lstStyle/>
        <a:p>
          <a:r>
            <a:rPr lang="en-US" dirty="0" smtClean="0"/>
            <a:t>home</a:t>
          </a:r>
          <a:endParaRPr lang="en-IN" dirty="0"/>
        </a:p>
      </dgm:t>
    </dgm:pt>
    <dgm:pt modelId="{C0391158-50FA-4940-956A-6A7CE07CF7A4}" type="sibTrans" cxnId="{2E1698CD-E957-4819-9A79-F18C75A6B23F}">
      <dgm:prSet/>
      <dgm:spPr/>
      <dgm:t>
        <a:bodyPr/>
        <a:lstStyle/>
        <a:p>
          <a:endParaRPr lang="en-IN"/>
        </a:p>
      </dgm:t>
    </dgm:pt>
    <dgm:pt modelId="{231DB369-F7F7-4B89-B952-E5EE6FA31AB6}" type="parTrans" cxnId="{2E1698CD-E957-4819-9A79-F18C75A6B23F}">
      <dgm:prSet/>
      <dgm:spPr/>
      <dgm:t>
        <a:bodyPr/>
        <a:lstStyle/>
        <a:p>
          <a:endParaRPr lang="en-IN"/>
        </a:p>
      </dgm:t>
    </dgm:pt>
    <dgm:pt modelId="{2592DF52-52A4-4E03-8173-D931C3126660}">
      <dgm:prSet phldrT="[Text]"/>
      <dgm:spPr/>
      <dgm:t>
        <a:bodyPr/>
        <a:lstStyle/>
        <a:p>
          <a:r>
            <a:rPr lang="en-US" dirty="0" smtClean="0"/>
            <a:t>user</a:t>
          </a:r>
          <a:endParaRPr lang="en-IN" dirty="0"/>
        </a:p>
      </dgm:t>
    </dgm:pt>
    <dgm:pt modelId="{924F711D-07B8-4640-85E7-3443D5376DD9}" type="sibTrans" cxnId="{DB25F005-2B1B-4C61-BE43-D807E738132B}">
      <dgm:prSet/>
      <dgm:spPr/>
      <dgm:t>
        <a:bodyPr/>
        <a:lstStyle/>
        <a:p>
          <a:endParaRPr lang="en-IN"/>
        </a:p>
      </dgm:t>
    </dgm:pt>
    <dgm:pt modelId="{AC49B6F9-D04B-4BD9-B83E-EA928E36C752}" type="parTrans" cxnId="{DB25F005-2B1B-4C61-BE43-D807E738132B}">
      <dgm:prSet/>
      <dgm:spPr/>
      <dgm:t>
        <a:bodyPr/>
        <a:lstStyle/>
        <a:p>
          <a:endParaRPr lang="en-IN"/>
        </a:p>
      </dgm:t>
    </dgm:pt>
    <dgm:pt modelId="{8DF1B88F-413C-4AF8-AEE2-6B92AF78639B}">
      <dgm:prSet phldrT="[Text]"/>
      <dgm:spPr/>
      <dgm:t>
        <a:bodyPr/>
        <a:lstStyle/>
        <a:p>
          <a:r>
            <a:rPr lang="en-US" dirty="0" smtClean="0"/>
            <a:t>user</a:t>
          </a:r>
          <a:endParaRPr lang="en-IN" dirty="0"/>
        </a:p>
      </dgm:t>
    </dgm:pt>
    <dgm:pt modelId="{20007DDD-D4C7-43A2-ACBA-F033B125B7C9}">
      <dgm:prSet phldrT="[Text]"/>
      <dgm:spPr/>
      <dgm:t>
        <a:bodyPr/>
        <a:lstStyle/>
        <a:p>
          <a:r>
            <a:rPr lang="en-US" dirty="0" smtClean="0"/>
            <a:t>chroot</a:t>
          </a:r>
          <a:endParaRPr lang="en-IN" dirty="0"/>
        </a:p>
      </dgm:t>
    </dgm:pt>
    <dgm:pt modelId="{67E61220-2852-4560-ACE1-62240A7223DE}">
      <dgm:prSet phldrT="[Text]"/>
      <dgm:spPr/>
      <dgm:t>
        <a:bodyPr/>
        <a:lstStyle/>
        <a:p>
          <a:r>
            <a:rPr lang="en-US" dirty="0" smtClean="0"/>
            <a:t>Home</a:t>
          </a:r>
          <a:endParaRPr lang="en-IN" dirty="0"/>
        </a:p>
      </dgm:t>
    </dgm:pt>
    <dgm:pt modelId="{69FFF5EF-95D9-4148-B2A0-1AE6652A8693}" type="sibTrans" cxnId="{E2E7D1E7-4B0D-4AAE-823F-1BDC02D9F481}">
      <dgm:prSet/>
      <dgm:spPr/>
      <dgm:t>
        <a:bodyPr/>
        <a:lstStyle/>
        <a:p>
          <a:endParaRPr lang="en-IN"/>
        </a:p>
      </dgm:t>
    </dgm:pt>
    <dgm:pt modelId="{AB059529-C80E-44A0-AA0E-5915392F6BD0}" type="parTrans" cxnId="{E2E7D1E7-4B0D-4AAE-823F-1BDC02D9F481}">
      <dgm:prSet/>
      <dgm:spPr/>
      <dgm:t>
        <a:bodyPr/>
        <a:lstStyle/>
        <a:p>
          <a:endParaRPr lang="en-IN"/>
        </a:p>
      </dgm:t>
    </dgm:pt>
    <dgm:pt modelId="{2B5BFA99-8ECB-47B2-8B4F-A9363CEE83FF}">
      <dgm:prSet phldrT="[Text]"/>
      <dgm:spPr/>
      <dgm:t>
        <a:bodyPr/>
        <a:lstStyle/>
        <a:p>
          <a:r>
            <a:rPr lang="en-US" dirty="0" smtClean="0"/>
            <a:t>etc</a:t>
          </a:r>
          <a:endParaRPr lang="en-IN" dirty="0"/>
        </a:p>
      </dgm:t>
    </dgm:pt>
    <dgm:pt modelId="{677253FC-700B-4E22-AAF7-74CCA97470AC}">
      <dgm:prSet phldrT="[Text]"/>
      <dgm:spPr/>
      <dgm:t>
        <a:bodyPr/>
        <a:lstStyle/>
        <a:p>
          <a:r>
            <a:rPr lang="en-US" dirty="0" smtClean="0"/>
            <a:t>bin</a:t>
          </a:r>
          <a:endParaRPr lang="en-IN" dirty="0"/>
        </a:p>
      </dgm:t>
    </dgm:pt>
    <dgm:pt modelId="{56EDDC08-C2BA-413F-A198-4A2DC8AA2561}">
      <dgm:prSet phldrT="[Text]"/>
      <dgm:spPr/>
      <dgm:t>
        <a:bodyPr/>
        <a:lstStyle/>
        <a:p>
          <a:r>
            <a:rPr lang="en-US" dirty="0" smtClean="0"/>
            <a:t>/</a:t>
          </a:r>
          <a:endParaRPr lang="en-IN" dirty="0"/>
        </a:p>
      </dgm:t>
    </dgm:pt>
    <dgm:pt modelId="{536039B5-83A0-40AE-AD80-93A301E6A62D}" type="sibTrans" cxnId="{A5FE9276-34B5-49AA-8538-A287E80ED42E}">
      <dgm:prSet/>
      <dgm:spPr/>
      <dgm:t>
        <a:bodyPr/>
        <a:lstStyle/>
        <a:p>
          <a:endParaRPr lang="en-IN"/>
        </a:p>
      </dgm:t>
    </dgm:pt>
    <dgm:pt modelId="{6951670F-E8EC-44C6-AE88-7B5E0A3A4397}" type="parTrans" cxnId="{A5FE9276-34B5-49AA-8538-A287E80ED42E}">
      <dgm:prSet/>
      <dgm:spPr/>
      <dgm:t>
        <a:bodyPr/>
        <a:lstStyle/>
        <a:p>
          <a:endParaRPr lang="en-IN"/>
        </a:p>
      </dgm:t>
    </dgm:pt>
    <dgm:pt modelId="{460AD39B-8152-45E8-B61C-EA371BCA9D7E}" type="sibTrans" cxnId="{60E160F8-F9F1-46AD-A7D5-5EF53FD1F5F7}">
      <dgm:prSet/>
      <dgm:spPr/>
      <dgm:t>
        <a:bodyPr/>
        <a:lstStyle/>
        <a:p>
          <a:endParaRPr lang="en-IN"/>
        </a:p>
      </dgm:t>
    </dgm:pt>
    <dgm:pt modelId="{647A292B-02C6-44C1-B076-2BF097123E11}" type="parTrans" cxnId="{60E160F8-F9F1-46AD-A7D5-5EF53FD1F5F7}">
      <dgm:prSet/>
      <dgm:spPr/>
      <dgm:t>
        <a:bodyPr/>
        <a:lstStyle/>
        <a:p>
          <a:endParaRPr lang="en-IN"/>
        </a:p>
      </dgm:t>
    </dgm:pt>
    <dgm:pt modelId="{BCA20D40-1313-4347-B818-353078B47D7D}" type="sibTrans" cxnId="{3AD0AA1F-FA70-4B89-B7C1-02DE7C9481F7}">
      <dgm:prSet/>
      <dgm:spPr/>
      <dgm:t>
        <a:bodyPr/>
        <a:lstStyle/>
        <a:p>
          <a:endParaRPr lang="en-IN"/>
        </a:p>
      </dgm:t>
    </dgm:pt>
    <dgm:pt modelId="{D42791AE-763A-4876-BAF8-F14FB59004F5}" type="parTrans" cxnId="{3AD0AA1F-FA70-4B89-B7C1-02DE7C9481F7}">
      <dgm:prSet/>
      <dgm:spPr/>
      <dgm:t>
        <a:bodyPr/>
        <a:lstStyle/>
        <a:p>
          <a:endParaRPr lang="en-IN"/>
        </a:p>
      </dgm:t>
    </dgm:pt>
    <dgm:pt modelId="{11B3545C-6A20-4520-9BA0-C716B4167E37}" type="sibTrans" cxnId="{E9C1016C-B8A3-41A4-AE67-22BFC928EB15}">
      <dgm:prSet/>
      <dgm:spPr/>
      <dgm:t>
        <a:bodyPr/>
        <a:lstStyle/>
        <a:p>
          <a:endParaRPr lang="en-IN"/>
        </a:p>
      </dgm:t>
    </dgm:pt>
    <dgm:pt modelId="{F86AFC82-85F0-4433-9A83-AC101D208D0B}" type="parTrans" cxnId="{E9C1016C-B8A3-41A4-AE67-22BFC928EB15}">
      <dgm:prSet/>
      <dgm:spPr/>
      <dgm:t>
        <a:bodyPr/>
        <a:lstStyle/>
        <a:p>
          <a:endParaRPr lang="en-IN"/>
        </a:p>
      </dgm:t>
    </dgm:pt>
    <dgm:pt modelId="{15C9E997-5435-4EDC-A000-3AE517368059}" type="sibTrans" cxnId="{68C96915-7141-428D-A6DF-22EB139A9D0B}">
      <dgm:prSet/>
      <dgm:spPr/>
      <dgm:t>
        <a:bodyPr/>
        <a:lstStyle/>
        <a:p>
          <a:endParaRPr lang="en-IN"/>
        </a:p>
      </dgm:t>
    </dgm:pt>
    <dgm:pt modelId="{97A1B1F3-BADB-425B-B70E-A7BC804ECD05}" type="parTrans" cxnId="{68C96915-7141-428D-A6DF-22EB139A9D0B}">
      <dgm:prSet/>
      <dgm:spPr/>
      <dgm:t>
        <a:bodyPr/>
        <a:lstStyle/>
        <a:p>
          <a:endParaRPr lang="en-IN"/>
        </a:p>
      </dgm:t>
    </dgm:pt>
    <dgm:pt modelId="{3AA6D513-AFDE-43B2-81FD-264EBC5779ED}">
      <dgm:prSet phldrT="[Text]"/>
      <dgm:spPr/>
      <dgm:t>
        <a:bodyPr/>
        <a:lstStyle/>
        <a:p>
          <a:r>
            <a:rPr lang="en-US" dirty="0" smtClean="0"/>
            <a:t>Satya</a:t>
          </a:r>
          <a:endParaRPr lang="en-IN" dirty="0"/>
        </a:p>
      </dgm:t>
    </dgm:pt>
    <dgm:pt modelId="{E69893BD-B344-4529-99EF-85E53EE491AF}" type="parTrans" cxnId="{55417FE5-8C57-4476-AC69-3837D8E15F44}">
      <dgm:prSet/>
      <dgm:spPr/>
      <dgm:t>
        <a:bodyPr/>
        <a:lstStyle/>
        <a:p>
          <a:endParaRPr lang="en-IN"/>
        </a:p>
      </dgm:t>
    </dgm:pt>
    <dgm:pt modelId="{AFC685C4-9C25-4688-9FC9-ACAC9D2DDFC3}" type="sibTrans" cxnId="{55417FE5-8C57-4476-AC69-3837D8E15F44}">
      <dgm:prSet/>
      <dgm:spPr/>
      <dgm:t>
        <a:bodyPr/>
        <a:lstStyle/>
        <a:p>
          <a:endParaRPr lang="en-IN"/>
        </a:p>
      </dgm:t>
    </dgm:pt>
    <dgm:pt modelId="{FB844184-5CD6-44A0-A1F2-C39A89084B20}">
      <dgm:prSet phldrT="[Text]"/>
      <dgm:spPr/>
      <dgm:t>
        <a:bodyPr/>
        <a:lstStyle/>
        <a:p>
          <a:r>
            <a:rPr lang="en-US" dirty="0" smtClean="0"/>
            <a:t>prakash</a:t>
          </a:r>
          <a:endParaRPr lang="en-IN" dirty="0"/>
        </a:p>
      </dgm:t>
    </dgm:pt>
    <dgm:pt modelId="{FA7036F5-6A15-48E6-B606-2DEDA31C069E}" type="parTrans" cxnId="{3CE5FC77-BE30-424E-B3F6-13C7EBA4D4F7}">
      <dgm:prSet/>
      <dgm:spPr/>
      <dgm:t>
        <a:bodyPr/>
        <a:lstStyle/>
        <a:p>
          <a:endParaRPr lang="en-IN"/>
        </a:p>
      </dgm:t>
    </dgm:pt>
    <dgm:pt modelId="{94C7D481-BD9E-4BBB-9BBB-4128CFBE701C}" type="sibTrans" cxnId="{3CE5FC77-BE30-424E-B3F6-13C7EBA4D4F7}">
      <dgm:prSet/>
      <dgm:spPr/>
      <dgm:t>
        <a:bodyPr/>
        <a:lstStyle/>
        <a:p>
          <a:endParaRPr lang="en-IN"/>
        </a:p>
      </dgm:t>
    </dgm:pt>
    <dgm:pt modelId="{2F6AC03B-A981-41A3-B9D9-DE2BF481708E}" type="pres">
      <dgm:prSet presAssocID="{F366ABC0-53EE-495A-81D4-D2170BA8D2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8422E5F-AFB2-412A-8A2F-453F54C7D64A}" type="pres">
      <dgm:prSet presAssocID="{56EDDC08-C2BA-413F-A198-4A2DC8AA2561}" presName="hierRoot1" presStyleCnt="0"/>
      <dgm:spPr/>
    </dgm:pt>
    <dgm:pt modelId="{8C46D334-A8BD-4234-A596-E8A32CA8E567}" type="pres">
      <dgm:prSet presAssocID="{56EDDC08-C2BA-413F-A198-4A2DC8AA2561}" presName="composite" presStyleCnt="0"/>
      <dgm:spPr/>
    </dgm:pt>
    <dgm:pt modelId="{EF33C668-8EE1-44CD-9DEF-DB809387880C}" type="pres">
      <dgm:prSet presAssocID="{56EDDC08-C2BA-413F-A198-4A2DC8AA2561}" presName="background" presStyleLbl="node0" presStyleIdx="0" presStyleCnt="1"/>
      <dgm:spPr/>
    </dgm:pt>
    <dgm:pt modelId="{BEC5BF05-E312-4500-8D89-4C806401ED8E}" type="pres">
      <dgm:prSet presAssocID="{56EDDC08-C2BA-413F-A198-4A2DC8AA2561}" presName="text" presStyleLbl="fgAcc0" presStyleIdx="0" presStyleCnt="1" custLinFactNeighborX="-1191" custLinFactNeighborY="-439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DCD1FA6-EA08-4D56-9014-E8CAF7A5C68F}" type="pres">
      <dgm:prSet presAssocID="{56EDDC08-C2BA-413F-A198-4A2DC8AA2561}" presName="hierChild2" presStyleCnt="0"/>
      <dgm:spPr/>
    </dgm:pt>
    <dgm:pt modelId="{202C1B4E-89CB-4144-9455-7CBDECDE7352}" type="pres">
      <dgm:prSet presAssocID="{97A1B1F3-BADB-425B-B70E-A7BC804ECD05}" presName="Name10" presStyleLbl="parChTrans1D2" presStyleIdx="0" presStyleCnt="4"/>
      <dgm:spPr/>
      <dgm:t>
        <a:bodyPr/>
        <a:lstStyle/>
        <a:p>
          <a:endParaRPr lang="en-IN"/>
        </a:p>
      </dgm:t>
    </dgm:pt>
    <dgm:pt modelId="{41730877-E080-4506-BCE4-BC9B0D4140EB}" type="pres">
      <dgm:prSet presAssocID="{677253FC-700B-4E22-AAF7-74CCA97470AC}" presName="hierRoot2" presStyleCnt="0"/>
      <dgm:spPr/>
    </dgm:pt>
    <dgm:pt modelId="{C025B996-C140-453D-926C-10BD395F75AE}" type="pres">
      <dgm:prSet presAssocID="{677253FC-700B-4E22-AAF7-74CCA97470AC}" presName="composite2" presStyleCnt="0"/>
      <dgm:spPr/>
    </dgm:pt>
    <dgm:pt modelId="{AC7195E7-3122-41D0-B175-429C9517DC1C}" type="pres">
      <dgm:prSet presAssocID="{677253FC-700B-4E22-AAF7-74CCA97470AC}" presName="background2" presStyleLbl="node2" presStyleIdx="0" presStyleCnt="4"/>
      <dgm:spPr/>
    </dgm:pt>
    <dgm:pt modelId="{FE4BEEA5-5E2A-43DD-9F83-4C99331AD3A2}" type="pres">
      <dgm:prSet presAssocID="{677253FC-700B-4E22-AAF7-74CCA97470A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C5760C-19C1-4C74-BDAA-C5F0D04CABEE}" type="pres">
      <dgm:prSet presAssocID="{677253FC-700B-4E22-AAF7-74CCA97470AC}" presName="hierChild3" presStyleCnt="0"/>
      <dgm:spPr/>
    </dgm:pt>
    <dgm:pt modelId="{98898A4F-A775-4FEA-AAB2-441D4D2FAE70}" type="pres">
      <dgm:prSet presAssocID="{F86AFC82-85F0-4433-9A83-AC101D208D0B}" presName="Name10" presStyleLbl="parChTrans1D2" presStyleIdx="1" presStyleCnt="4"/>
      <dgm:spPr/>
      <dgm:t>
        <a:bodyPr/>
        <a:lstStyle/>
        <a:p>
          <a:endParaRPr lang="en-IN"/>
        </a:p>
      </dgm:t>
    </dgm:pt>
    <dgm:pt modelId="{57826652-0823-4EBB-84FF-9E2213F7D611}" type="pres">
      <dgm:prSet presAssocID="{2B5BFA99-8ECB-47B2-8B4F-A9363CEE83FF}" presName="hierRoot2" presStyleCnt="0"/>
      <dgm:spPr/>
    </dgm:pt>
    <dgm:pt modelId="{3CEDB298-1FE4-41F7-BA06-7FD48B9DD45C}" type="pres">
      <dgm:prSet presAssocID="{2B5BFA99-8ECB-47B2-8B4F-A9363CEE83FF}" presName="composite2" presStyleCnt="0"/>
      <dgm:spPr/>
    </dgm:pt>
    <dgm:pt modelId="{97E04403-2B19-4C3D-911C-1A5E1DC0396F}" type="pres">
      <dgm:prSet presAssocID="{2B5BFA99-8ECB-47B2-8B4F-A9363CEE83FF}" presName="background2" presStyleLbl="node2" presStyleIdx="1" presStyleCnt="4"/>
      <dgm:spPr/>
    </dgm:pt>
    <dgm:pt modelId="{8FC21242-02E6-4B41-A141-9D9005857140}" type="pres">
      <dgm:prSet presAssocID="{2B5BFA99-8ECB-47B2-8B4F-A9363CEE83FF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32E09A-5BCE-43FC-AE55-9F39A973A433}" type="pres">
      <dgm:prSet presAssocID="{2B5BFA99-8ECB-47B2-8B4F-A9363CEE83FF}" presName="hierChild3" presStyleCnt="0"/>
      <dgm:spPr/>
    </dgm:pt>
    <dgm:pt modelId="{CA34F6D5-BA68-47D2-88DB-3C5FABD07EF3}" type="pres">
      <dgm:prSet presAssocID="{D42791AE-763A-4876-BAF8-F14FB59004F5}" presName="Name10" presStyleLbl="parChTrans1D2" presStyleIdx="2" presStyleCnt="4"/>
      <dgm:spPr/>
      <dgm:t>
        <a:bodyPr/>
        <a:lstStyle/>
        <a:p>
          <a:endParaRPr lang="en-IN"/>
        </a:p>
      </dgm:t>
    </dgm:pt>
    <dgm:pt modelId="{AC83077B-4F82-438F-9806-AA0FC43AD109}" type="pres">
      <dgm:prSet presAssocID="{67E61220-2852-4560-ACE1-62240A7223DE}" presName="hierRoot2" presStyleCnt="0"/>
      <dgm:spPr/>
    </dgm:pt>
    <dgm:pt modelId="{813FFD98-FFBA-4768-89CA-42BBBFC23400}" type="pres">
      <dgm:prSet presAssocID="{67E61220-2852-4560-ACE1-62240A7223DE}" presName="composite2" presStyleCnt="0"/>
      <dgm:spPr/>
    </dgm:pt>
    <dgm:pt modelId="{832FC34D-7079-45A5-8525-85661C54DA5D}" type="pres">
      <dgm:prSet presAssocID="{67E61220-2852-4560-ACE1-62240A7223DE}" presName="background2" presStyleLbl="node2" presStyleIdx="2" presStyleCnt="4"/>
      <dgm:spPr/>
    </dgm:pt>
    <dgm:pt modelId="{F17B2934-EB83-491A-AA0E-7EE741B65236}" type="pres">
      <dgm:prSet presAssocID="{67E61220-2852-4560-ACE1-62240A7223D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5F51C82-FA57-4C30-A6E9-8308E50BBDA6}" type="pres">
      <dgm:prSet presAssocID="{67E61220-2852-4560-ACE1-62240A7223DE}" presName="hierChild3" presStyleCnt="0"/>
      <dgm:spPr/>
    </dgm:pt>
    <dgm:pt modelId="{80A8370E-9173-46CB-94AC-5D5FC1000F45}" type="pres">
      <dgm:prSet presAssocID="{E69893BD-B344-4529-99EF-85E53EE491AF}" presName="Name17" presStyleLbl="parChTrans1D3" presStyleIdx="0" presStyleCnt="2"/>
      <dgm:spPr/>
      <dgm:t>
        <a:bodyPr/>
        <a:lstStyle/>
        <a:p>
          <a:endParaRPr lang="en-IN"/>
        </a:p>
      </dgm:t>
    </dgm:pt>
    <dgm:pt modelId="{661335FE-0FB3-4B4D-ADAF-A0B5CBDEBA2A}" type="pres">
      <dgm:prSet presAssocID="{3AA6D513-AFDE-43B2-81FD-264EBC5779ED}" presName="hierRoot3" presStyleCnt="0"/>
      <dgm:spPr/>
    </dgm:pt>
    <dgm:pt modelId="{E0358DCE-A874-4F59-B434-69C6FD15DA86}" type="pres">
      <dgm:prSet presAssocID="{3AA6D513-AFDE-43B2-81FD-264EBC5779ED}" presName="composite3" presStyleCnt="0"/>
      <dgm:spPr/>
    </dgm:pt>
    <dgm:pt modelId="{F8B815AA-EA10-4DCC-8D33-13A86B6573AC}" type="pres">
      <dgm:prSet presAssocID="{3AA6D513-AFDE-43B2-81FD-264EBC5779ED}" presName="background3" presStyleLbl="node3" presStyleIdx="0" presStyleCnt="2"/>
      <dgm:spPr/>
    </dgm:pt>
    <dgm:pt modelId="{3024CAFA-1953-4A1E-94C6-B3DACC8C89EB}" type="pres">
      <dgm:prSet presAssocID="{3AA6D513-AFDE-43B2-81FD-264EBC5779ED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ACCDEE-6D5A-493A-946D-EDD9848D6D06}" type="pres">
      <dgm:prSet presAssocID="{3AA6D513-AFDE-43B2-81FD-264EBC5779ED}" presName="hierChild4" presStyleCnt="0"/>
      <dgm:spPr/>
    </dgm:pt>
    <dgm:pt modelId="{FC1BFC22-780B-4C46-869D-A101B824C4B1}" type="pres">
      <dgm:prSet presAssocID="{FA7036F5-6A15-48E6-B606-2DEDA31C069E}" presName="Name17" presStyleLbl="parChTrans1D3" presStyleIdx="1" presStyleCnt="2"/>
      <dgm:spPr/>
      <dgm:t>
        <a:bodyPr/>
        <a:lstStyle/>
        <a:p>
          <a:endParaRPr lang="en-IN"/>
        </a:p>
      </dgm:t>
    </dgm:pt>
    <dgm:pt modelId="{F1723CB9-4A56-4C74-8E4C-287095CC5C10}" type="pres">
      <dgm:prSet presAssocID="{FB844184-5CD6-44A0-A1F2-C39A89084B20}" presName="hierRoot3" presStyleCnt="0"/>
      <dgm:spPr/>
    </dgm:pt>
    <dgm:pt modelId="{5A6A6334-1914-48FC-A2B3-18FE6252F831}" type="pres">
      <dgm:prSet presAssocID="{FB844184-5CD6-44A0-A1F2-C39A89084B20}" presName="composite3" presStyleCnt="0"/>
      <dgm:spPr/>
    </dgm:pt>
    <dgm:pt modelId="{EBFC676C-CD7A-4C13-A5C3-404063BFFB3B}" type="pres">
      <dgm:prSet presAssocID="{FB844184-5CD6-44A0-A1F2-C39A89084B20}" presName="background3" presStyleLbl="node3" presStyleIdx="1" presStyleCnt="2"/>
      <dgm:spPr/>
    </dgm:pt>
    <dgm:pt modelId="{EFB37929-51A2-4435-869D-4D67F0166C80}" type="pres">
      <dgm:prSet presAssocID="{FB844184-5CD6-44A0-A1F2-C39A89084B2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9DF053-0C4C-47EE-B0F3-AEF2DE07CBBE}" type="pres">
      <dgm:prSet presAssocID="{FB844184-5CD6-44A0-A1F2-C39A89084B20}" presName="hierChild4" presStyleCnt="0"/>
      <dgm:spPr/>
    </dgm:pt>
    <dgm:pt modelId="{8F0AE46E-21F3-4A72-990E-F19984B41B96}" type="pres">
      <dgm:prSet presAssocID="{AB059529-C80E-44A0-AA0E-5915392F6BD0}" presName="Name23" presStyleLbl="parChTrans1D4" presStyleIdx="0" presStyleCnt="5"/>
      <dgm:spPr/>
      <dgm:t>
        <a:bodyPr/>
        <a:lstStyle/>
        <a:p>
          <a:endParaRPr lang="en-IN"/>
        </a:p>
      </dgm:t>
    </dgm:pt>
    <dgm:pt modelId="{70129BCC-FDC2-4C3F-8037-2B7446CDADC7}" type="pres">
      <dgm:prSet presAssocID="{20007DDD-D4C7-43A2-ACBA-F033B125B7C9}" presName="hierRoot4" presStyleCnt="0"/>
      <dgm:spPr/>
    </dgm:pt>
    <dgm:pt modelId="{99356CF4-CB48-4F2B-B83E-50E1E57C125F}" type="pres">
      <dgm:prSet presAssocID="{20007DDD-D4C7-43A2-ACBA-F033B125B7C9}" presName="composite4" presStyleCnt="0"/>
      <dgm:spPr/>
    </dgm:pt>
    <dgm:pt modelId="{C3C3FE73-E57C-4089-94A1-BFFE058E803B}" type="pres">
      <dgm:prSet presAssocID="{20007DDD-D4C7-43A2-ACBA-F033B125B7C9}" presName="background4" presStyleLbl="node4" presStyleIdx="0" presStyleCnt="5"/>
      <dgm:spPr/>
    </dgm:pt>
    <dgm:pt modelId="{9E366134-1AE4-4F53-AF0A-FF58F49D2DA7}" type="pres">
      <dgm:prSet presAssocID="{20007DDD-D4C7-43A2-ACBA-F033B125B7C9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DD7846-02A5-42CC-95B3-7D464730041F}" type="pres">
      <dgm:prSet presAssocID="{20007DDD-D4C7-43A2-ACBA-F033B125B7C9}" presName="hierChild5" presStyleCnt="0"/>
      <dgm:spPr/>
    </dgm:pt>
    <dgm:pt modelId="{3C28DA84-D522-4571-A740-C5D0B7AFBBD6}" type="pres">
      <dgm:prSet presAssocID="{687189EA-2E3B-4C23-924C-A223DD02EB25}" presName="Name23" presStyleLbl="parChTrans1D4" presStyleIdx="1" presStyleCnt="5"/>
      <dgm:spPr/>
      <dgm:t>
        <a:bodyPr/>
        <a:lstStyle/>
        <a:p>
          <a:endParaRPr lang="en-IN"/>
        </a:p>
      </dgm:t>
    </dgm:pt>
    <dgm:pt modelId="{DDAB1828-8EEC-49E2-91A4-194444E07325}" type="pres">
      <dgm:prSet presAssocID="{012534A8-5832-4545-88F5-0FA3A02A52B9}" presName="hierRoot4" presStyleCnt="0"/>
      <dgm:spPr/>
    </dgm:pt>
    <dgm:pt modelId="{AD75DF10-458C-4F79-B7BA-C5B021103190}" type="pres">
      <dgm:prSet presAssocID="{012534A8-5832-4545-88F5-0FA3A02A52B9}" presName="composite4" presStyleCnt="0"/>
      <dgm:spPr/>
    </dgm:pt>
    <dgm:pt modelId="{D0516E2C-ED62-4C96-965F-C96ABBA013A7}" type="pres">
      <dgm:prSet presAssocID="{012534A8-5832-4545-88F5-0FA3A02A52B9}" presName="background4" presStyleLbl="node4" presStyleIdx="1" presStyleCnt="5"/>
      <dgm:spPr/>
    </dgm:pt>
    <dgm:pt modelId="{2D0DD81A-B88F-4B7A-AFA2-E1CF360BC275}" type="pres">
      <dgm:prSet presAssocID="{012534A8-5832-4545-88F5-0FA3A02A52B9}" presName="text4" presStyleLbl="fgAcc4" presStyleIdx="1" presStyleCnt="5" custLinFactNeighborX="-3615" custLinFactNeighborY="6275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24C38DC-A34D-4A17-85C2-742C420F0DE0}" type="pres">
      <dgm:prSet presAssocID="{012534A8-5832-4545-88F5-0FA3A02A52B9}" presName="hierChild5" presStyleCnt="0"/>
      <dgm:spPr/>
    </dgm:pt>
    <dgm:pt modelId="{D28422E5-4553-4215-A9D2-FF522539781A}" type="pres">
      <dgm:prSet presAssocID="{5EE9601E-BD62-4C1F-AF9F-A8089775F1BC}" presName="Name23" presStyleLbl="parChTrans1D4" presStyleIdx="2" presStyleCnt="5"/>
      <dgm:spPr/>
      <dgm:t>
        <a:bodyPr/>
        <a:lstStyle/>
        <a:p>
          <a:endParaRPr lang="en-IN"/>
        </a:p>
      </dgm:t>
    </dgm:pt>
    <dgm:pt modelId="{51FAB8FE-3522-4909-B9A4-00DB5B4CC91E}" type="pres">
      <dgm:prSet presAssocID="{8C4FCE07-1838-43DD-859B-70E7B00C085C}" presName="hierRoot4" presStyleCnt="0"/>
      <dgm:spPr/>
    </dgm:pt>
    <dgm:pt modelId="{9B70417C-CA00-4A2C-8025-9EFC1FEC4A7D}" type="pres">
      <dgm:prSet presAssocID="{8C4FCE07-1838-43DD-859B-70E7B00C085C}" presName="composite4" presStyleCnt="0"/>
      <dgm:spPr/>
    </dgm:pt>
    <dgm:pt modelId="{D9C2FA95-D00C-49D1-B7C3-DF1CC5C058AE}" type="pres">
      <dgm:prSet presAssocID="{8C4FCE07-1838-43DD-859B-70E7B00C085C}" presName="background4" presStyleLbl="node4" presStyleIdx="2" presStyleCnt="5"/>
      <dgm:spPr/>
    </dgm:pt>
    <dgm:pt modelId="{0DBAFADF-BC0D-40CA-A6EA-512B6A3F4BE9}" type="pres">
      <dgm:prSet presAssocID="{8C4FCE07-1838-43DD-859B-70E7B00C085C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4D5A69-140B-4117-98B1-387A52982FEB}" type="pres">
      <dgm:prSet presAssocID="{8C4FCE07-1838-43DD-859B-70E7B00C085C}" presName="hierChild5" presStyleCnt="0"/>
      <dgm:spPr/>
    </dgm:pt>
    <dgm:pt modelId="{E4DD3279-BFDD-43F3-BCFD-09E00D2BB4E2}" type="pres">
      <dgm:prSet presAssocID="{231DB369-F7F7-4B89-B952-E5EE6FA31AB6}" presName="Name23" presStyleLbl="parChTrans1D4" presStyleIdx="3" presStyleCnt="5"/>
      <dgm:spPr/>
      <dgm:t>
        <a:bodyPr/>
        <a:lstStyle/>
        <a:p>
          <a:endParaRPr lang="en-IN"/>
        </a:p>
      </dgm:t>
    </dgm:pt>
    <dgm:pt modelId="{9CD8D790-76FF-443C-8528-DC58C65D584D}" type="pres">
      <dgm:prSet presAssocID="{CD04FCF2-9BC5-479E-ABE6-15ADC385BDCB}" presName="hierRoot4" presStyleCnt="0"/>
      <dgm:spPr/>
    </dgm:pt>
    <dgm:pt modelId="{BE8BDF10-D349-41FF-B6B4-65AAA80EFD8B}" type="pres">
      <dgm:prSet presAssocID="{CD04FCF2-9BC5-479E-ABE6-15ADC385BDCB}" presName="composite4" presStyleCnt="0"/>
      <dgm:spPr/>
    </dgm:pt>
    <dgm:pt modelId="{F0BBD575-DEB4-4067-AE51-3E3B779375E1}" type="pres">
      <dgm:prSet presAssocID="{CD04FCF2-9BC5-479E-ABE6-15ADC385BDCB}" presName="background4" presStyleLbl="node4" presStyleIdx="3" presStyleCnt="5"/>
      <dgm:spPr/>
    </dgm:pt>
    <dgm:pt modelId="{0EB83187-54F0-4D53-9A08-55A50878D801}" type="pres">
      <dgm:prSet presAssocID="{CD04FCF2-9BC5-479E-ABE6-15ADC385BDCB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C42940-CD73-4C25-8BB4-7C6B274EAF7D}" type="pres">
      <dgm:prSet presAssocID="{CD04FCF2-9BC5-479E-ABE6-15ADC385BDCB}" presName="hierChild5" presStyleCnt="0"/>
      <dgm:spPr/>
    </dgm:pt>
    <dgm:pt modelId="{13093A83-9E65-4694-9A13-A8109AC355DC}" type="pres">
      <dgm:prSet presAssocID="{AC49B6F9-D04B-4BD9-B83E-EA928E36C752}" presName="Name23" presStyleLbl="parChTrans1D4" presStyleIdx="4" presStyleCnt="5"/>
      <dgm:spPr/>
      <dgm:t>
        <a:bodyPr/>
        <a:lstStyle/>
        <a:p>
          <a:endParaRPr lang="en-IN"/>
        </a:p>
      </dgm:t>
    </dgm:pt>
    <dgm:pt modelId="{4D2801C8-E6FC-4256-B295-572FCC7036E5}" type="pres">
      <dgm:prSet presAssocID="{2592DF52-52A4-4E03-8173-D931C3126660}" presName="hierRoot4" presStyleCnt="0"/>
      <dgm:spPr/>
    </dgm:pt>
    <dgm:pt modelId="{E04ACDDA-D8E5-4388-8F03-E6AD741FD7A9}" type="pres">
      <dgm:prSet presAssocID="{2592DF52-52A4-4E03-8173-D931C3126660}" presName="composite4" presStyleCnt="0"/>
      <dgm:spPr/>
    </dgm:pt>
    <dgm:pt modelId="{EA426676-BA08-4391-8145-92190849D835}" type="pres">
      <dgm:prSet presAssocID="{2592DF52-52A4-4E03-8173-D931C3126660}" presName="background4" presStyleLbl="node4" presStyleIdx="4" presStyleCnt="5"/>
      <dgm:spPr/>
    </dgm:pt>
    <dgm:pt modelId="{1F1D2E8C-4469-4CAA-A70A-657236C134DC}" type="pres">
      <dgm:prSet presAssocID="{2592DF52-52A4-4E03-8173-D931C3126660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1F6EC4-1DB4-4E2C-AF78-6F2F7045D2E4}" type="pres">
      <dgm:prSet presAssocID="{2592DF52-52A4-4E03-8173-D931C3126660}" presName="hierChild5" presStyleCnt="0"/>
      <dgm:spPr/>
    </dgm:pt>
    <dgm:pt modelId="{357B2B5D-EBF0-4FB9-888C-BFABC63E0881}" type="pres">
      <dgm:prSet presAssocID="{647A292B-02C6-44C1-B076-2BF097123E11}" presName="Name10" presStyleLbl="parChTrans1D2" presStyleIdx="3" presStyleCnt="4"/>
      <dgm:spPr/>
      <dgm:t>
        <a:bodyPr/>
        <a:lstStyle/>
        <a:p>
          <a:endParaRPr lang="en-IN"/>
        </a:p>
      </dgm:t>
    </dgm:pt>
    <dgm:pt modelId="{C2AFD67C-0468-4A89-8648-142C1327259D}" type="pres">
      <dgm:prSet presAssocID="{8DF1B88F-413C-4AF8-AEE2-6B92AF78639B}" presName="hierRoot2" presStyleCnt="0"/>
      <dgm:spPr/>
    </dgm:pt>
    <dgm:pt modelId="{D7EE6BC1-1A19-462A-9F22-F4154DDE0E04}" type="pres">
      <dgm:prSet presAssocID="{8DF1B88F-413C-4AF8-AEE2-6B92AF78639B}" presName="composite2" presStyleCnt="0"/>
      <dgm:spPr/>
    </dgm:pt>
    <dgm:pt modelId="{61CB005C-ED0F-4A3C-A5D1-BC9804F67EA1}" type="pres">
      <dgm:prSet presAssocID="{8DF1B88F-413C-4AF8-AEE2-6B92AF78639B}" presName="background2" presStyleLbl="node2" presStyleIdx="3" presStyleCnt="4"/>
      <dgm:spPr/>
    </dgm:pt>
    <dgm:pt modelId="{1A1F61A7-5341-4F5F-952B-D9587986C498}" type="pres">
      <dgm:prSet presAssocID="{8DF1B88F-413C-4AF8-AEE2-6B92AF78639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B72029-FE75-4914-8B7B-8FD247AE0202}" type="pres">
      <dgm:prSet presAssocID="{8DF1B88F-413C-4AF8-AEE2-6B92AF78639B}" presName="hierChild3" presStyleCnt="0"/>
      <dgm:spPr/>
    </dgm:pt>
  </dgm:ptLst>
  <dgm:cxnLst>
    <dgm:cxn modelId="{54EFD89B-59D2-497D-8EBC-A2505B195E6D}" type="presOf" srcId="{231DB369-F7F7-4B89-B952-E5EE6FA31AB6}" destId="{E4DD3279-BFDD-43F3-BCFD-09E00D2BB4E2}" srcOrd="0" destOrd="0" presId="urn:microsoft.com/office/officeart/2005/8/layout/hierarchy1"/>
    <dgm:cxn modelId="{A16E48CD-6767-4D48-B85B-E2C6B67B7B0E}" type="presOf" srcId="{20007DDD-D4C7-43A2-ACBA-F033B125B7C9}" destId="{9E366134-1AE4-4F53-AF0A-FF58F49D2DA7}" srcOrd="0" destOrd="0" presId="urn:microsoft.com/office/officeart/2005/8/layout/hierarchy1"/>
    <dgm:cxn modelId="{9C1143AE-3B29-47E6-BE4A-9342EF263FDA}" type="presOf" srcId="{3AA6D513-AFDE-43B2-81FD-264EBC5779ED}" destId="{3024CAFA-1953-4A1E-94C6-B3DACC8C89EB}" srcOrd="0" destOrd="0" presId="urn:microsoft.com/office/officeart/2005/8/layout/hierarchy1"/>
    <dgm:cxn modelId="{EB4C7D0F-AB61-48BC-A998-49BB4122167F}" type="presOf" srcId="{56EDDC08-C2BA-413F-A198-4A2DC8AA2561}" destId="{BEC5BF05-E312-4500-8D89-4C806401ED8E}" srcOrd="0" destOrd="0" presId="urn:microsoft.com/office/officeart/2005/8/layout/hierarchy1"/>
    <dgm:cxn modelId="{3CE5FC77-BE30-424E-B3F6-13C7EBA4D4F7}" srcId="{67E61220-2852-4560-ACE1-62240A7223DE}" destId="{FB844184-5CD6-44A0-A1F2-C39A89084B20}" srcOrd="1" destOrd="0" parTransId="{FA7036F5-6A15-48E6-B606-2DEDA31C069E}" sibTransId="{94C7D481-BD9E-4BBB-9BBB-4128CFBE701C}"/>
    <dgm:cxn modelId="{55417FE5-8C57-4476-AC69-3837D8E15F44}" srcId="{67E61220-2852-4560-ACE1-62240A7223DE}" destId="{3AA6D513-AFDE-43B2-81FD-264EBC5779ED}" srcOrd="0" destOrd="0" parTransId="{E69893BD-B344-4529-99EF-85E53EE491AF}" sibTransId="{AFC685C4-9C25-4688-9FC9-ACAC9D2DDFC3}"/>
    <dgm:cxn modelId="{B8D40AA7-18D8-4AAA-90F9-16C6C5EDBAC8}" type="presOf" srcId="{AC49B6F9-D04B-4BD9-B83E-EA928E36C752}" destId="{13093A83-9E65-4694-9A13-A8109AC355DC}" srcOrd="0" destOrd="0" presId="urn:microsoft.com/office/officeart/2005/8/layout/hierarchy1"/>
    <dgm:cxn modelId="{E671DB26-0269-47DA-861C-EF473D32A80D}" type="presOf" srcId="{D42791AE-763A-4876-BAF8-F14FB59004F5}" destId="{CA34F6D5-BA68-47D2-88DB-3C5FABD07EF3}" srcOrd="0" destOrd="0" presId="urn:microsoft.com/office/officeart/2005/8/layout/hierarchy1"/>
    <dgm:cxn modelId="{925F42F4-0E3E-4C38-BB95-EADFFE68EEDC}" type="presOf" srcId="{97A1B1F3-BADB-425B-B70E-A7BC804ECD05}" destId="{202C1B4E-89CB-4144-9455-7CBDECDE7352}" srcOrd="0" destOrd="0" presId="urn:microsoft.com/office/officeart/2005/8/layout/hierarchy1"/>
    <dgm:cxn modelId="{AB09CA44-A1BC-4474-AFDD-FF4402FB9E01}" srcId="{20007DDD-D4C7-43A2-ACBA-F033B125B7C9}" destId="{8C4FCE07-1838-43DD-859B-70E7B00C085C}" srcOrd="1" destOrd="0" parTransId="{5EE9601E-BD62-4C1F-AF9F-A8089775F1BC}" sibTransId="{2EEE9E57-4A87-41B6-B58A-31E3656D8747}"/>
    <dgm:cxn modelId="{9A27299A-8197-4922-B504-26D5FAB6E4AE}" type="presOf" srcId="{CD04FCF2-9BC5-479E-ABE6-15ADC385BDCB}" destId="{0EB83187-54F0-4D53-9A08-55A50878D801}" srcOrd="0" destOrd="0" presId="urn:microsoft.com/office/officeart/2005/8/layout/hierarchy1"/>
    <dgm:cxn modelId="{E2E7D1E7-4B0D-4AAE-823F-1BDC02D9F481}" srcId="{FB844184-5CD6-44A0-A1F2-C39A89084B20}" destId="{20007DDD-D4C7-43A2-ACBA-F033B125B7C9}" srcOrd="0" destOrd="0" parTransId="{AB059529-C80E-44A0-AA0E-5915392F6BD0}" sibTransId="{69FFF5EF-95D9-4148-B2A0-1AE6652A8693}"/>
    <dgm:cxn modelId="{3AD0AA1F-FA70-4B89-B7C1-02DE7C9481F7}" srcId="{56EDDC08-C2BA-413F-A198-4A2DC8AA2561}" destId="{67E61220-2852-4560-ACE1-62240A7223DE}" srcOrd="2" destOrd="0" parTransId="{D42791AE-763A-4876-BAF8-F14FB59004F5}" sibTransId="{BCA20D40-1313-4347-B818-353078B47D7D}"/>
    <dgm:cxn modelId="{68C96915-7141-428D-A6DF-22EB139A9D0B}" srcId="{56EDDC08-C2BA-413F-A198-4A2DC8AA2561}" destId="{677253FC-700B-4E22-AAF7-74CCA97470AC}" srcOrd="0" destOrd="0" parTransId="{97A1B1F3-BADB-425B-B70E-A7BC804ECD05}" sibTransId="{15C9E997-5435-4EDC-A000-3AE517368059}"/>
    <dgm:cxn modelId="{2E1698CD-E957-4819-9A79-F18C75A6B23F}" srcId="{20007DDD-D4C7-43A2-ACBA-F033B125B7C9}" destId="{CD04FCF2-9BC5-479E-ABE6-15ADC385BDCB}" srcOrd="2" destOrd="0" parTransId="{231DB369-F7F7-4B89-B952-E5EE6FA31AB6}" sibTransId="{C0391158-50FA-4940-956A-6A7CE07CF7A4}"/>
    <dgm:cxn modelId="{EC72D3F6-93C0-4112-938E-428F91A28819}" type="presOf" srcId="{F86AFC82-85F0-4433-9A83-AC101D208D0B}" destId="{98898A4F-A775-4FEA-AAB2-441D4D2FAE70}" srcOrd="0" destOrd="0" presId="urn:microsoft.com/office/officeart/2005/8/layout/hierarchy1"/>
    <dgm:cxn modelId="{0AFDA4B5-DACE-4658-B952-F8152662A3FF}" type="presOf" srcId="{E69893BD-B344-4529-99EF-85E53EE491AF}" destId="{80A8370E-9173-46CB-94AC-5D5FC1000F45}" srcOrd="0" destOrd="0" presId="urn:microsoft.com/office/officeart/2005/8/layout/hierarchy1"/>
    <dgm:cxn modelId="{3A60FD2C-5097-4408-96A5-B9976196AC1D}" type="presOf" srcId="{F366ABC0-53EE-495A-81D4-D2170BA8D214}" destId="{2F6AC03B-A981-41A3-B9D9-DE2BF481708E}" srcOrd="0" destOrd="0" presId="urn:microsoft.com/office/officeart/2005/8/layout/hierarchy1"/>
    <dgm:cxn modelId="{2A6E41CC-1976-4943-B8E0-7671291D4ABD}" type="presOf" srcId="{647A292B-02C6-44C1-B076-2BF097123E11}" destId="{357B2B5D-EBF0-4FB9-888C-BFABC63E0881}" srcOrd="0" destOrd="0" presId="urn:microsoft.com/office/officeart/2005/8/layout/hierarchy1"/>
    <dgm:cxn modelId="{F9AB7ABE-D940-4C66-880B-AF0EB21ECD88}" type="presOf" srcId="{8C4FCE07-1838-43DD-859B-70E7B00C085C}" destId="{0DBAFADF-BC0D-40CA-A6EA-512B6A3F4BE9}" srcOrd="0" destOrd="0" presId="urn:microsoft.com/office/officeart/2005/8/layout/hierarchy1"/>
    <dgm:cxn modelId="{A5FE9276-34B5-49AA-8538-A287E80ED42E}" srcId="{F366ABC0-53EE-495A-81D4-D2170BA8D214}" destId="{56EDDC08-C2BA-413F-A198-4A2DC8AA2561}" srcOrd="0" destOrd="0" parTransId="{6951670F-E8EC-44C6-AE88-7B5E0A3A4397}" sibTransId="{536039B5-83A0-40AE-AD80-93A301E6A62D}"/>
    <dgm:cxn modelId="{26158D1F-25C3-40F2-BD32-0C4E0439AA67}" type="presOf" srcId="{012534A8-5832-4545-88F5-0FA3A02A52B9}" destId="{2D0DD81A-B88F-4B7A-AFA2-E1CF360BC275}" srcOrd="0" destOrd="0" presId="urn:microsoft.com/office/officeart/2005/8/layout/hierarchy1"/>
    <dgm:cxn modelId="{97A34EE6-1A6E-49E7-A418-762B77BC3683}" type="presOf" srcId="{5EE9601E-BD62-4C1F-AF9F-A8089775F1BC}" destId="{D28422E5-4553-4215-A9D2-FF522539781A}" srcOrd="0" destOrd="0" presId="urn:microsoft.com/office/officeart/2005/8/layout/hierarchy1"/>
    <dgm:cxn modelId="{FF7F0151-3541-450B-AAE2-B7A0C4300EEE}" type="presOf" srcId="{2592DF52-52A4-4E03-8173-D931C3126660}" destId="{1F1D2E8C-4469-4CAA-A70A-657236C134DC}" srcOrd="0" destOrd="0" presId="urn:microsoft.com/office/officeart/2005/8/layout/hierarchy1"/>
    <dgm:cxn modelId="{F683761B-8A27-4E4E-BDA2-98C0B3D5E685}" type="presOf" srcId="{2B5BFA99-8ECB-47B2-8B4F-A9363CEE83FF}" destId="{8FC21242-02E6-4B41-A141-9D9005857140}" srcOrd="0" destOrd="0" presId="urn:microsoft.com/office/officeart/2005/8/layout/hierarchy1"/>
    <dgm:cxn modelId="{843907E8-1CE0-42E6-AF7C-4B89D068008D}" srcId="{20007DDD-D4C7-43A2-ACBA-F033B125B7C9}" destId="{012534A8-5832-4545-88F5-0FA3A02A52B9}" srcOrd="0" destOrd="0" parTransId="{687189EA-2E3B-4C23-924C-A223DD02EB25}" sibTransId="{4F75AE35-9D1B-417D-8EBA-9B0086C6E0D8}"/>
    <dgm:cxn modelId="{1DFC73DA-9AD4-42FB-A637-E0B1D533809C}" type="presOf" srcId="{67E61220-2852-4560-ACE1-62240A7223DE}" destId="{F17B2934-EB83-491A-AA0E-7EE741B65236}" srcOrd="0" destOrd="0" presId="urn:microsoft.com/office/officeart/2005/8/layout/hierarchy1"/>
    <dgm:cxn modelId="{F4C0E5D2-23F0-4441-8C79-1C5A9AB4CC04}" type="presOf" srcId="{677253FC-700B-4E22-AAF7-74CCA97470AC}" destId="{FE4BEEA5-5E2A-43DD-9F83-4C99331AD3A2}" srcOrd="0" destOrd="0" presId="urn:microsoft.com/office/officeart/2005/8/layout/hierarchy1"/>
    <dgm:cxn modelId="{F9B6DCFB-7A08-43B5-A535-F6EFC5FAE58F}" type="presOf" srcId="{FB844184-5CD6-44A0-A1F2-C39A89084B20}" destId="{EFB37929-51A2-4435-869D-4D67F0166C80}" srcOrd="0" destOrd="0" presId="urn:microsoft.com/office/officeart/2005/8/layout/hierarchy1"/>
    <dgm:cxn modelId="{60E160F8-F9F1-46AD-A7D5-5EF53FD1F5F7}" srcId="{56EDDC08-C2BA-413F-A198-4A2DC8AA2561}" destId="{8DF1B88F-413C-4AF8-AEE2-6B92AF78639B}" srcOrd="3" destOrd="0" parTransId="{647A292B-02C6-44C1-B076-2BF097123E11}" sibTransId="{460AD39B-8152-45E8-B61C-EA371BCA9D7E}"/>
    <dgm:cxn modelId="{27700649-20A7-4BF9-8FA9-68F446E59C37}" type="presOf" srcId="{687189EA-2E3B-4C23-924C-A223DD02EB25}" destId="{3C28DA84-D522-4571-A740-C5D0B7AFBBD6}" srcOrd="0" destOrd="0" presId="urn:microsoft.com/office/officeart/2005/8/layout/hierarchy1"/>
    <dgm:cxn modelId="{DB25F005-2B1B-4C61-BE43-D807E738132B}" srcId="{20007DDD-D4C7-43A2-ACBA-F033B125B7C9}" destId="{2592DF52-52A4-4E03-8173-D931C3126660}" srcOrd="3" destOrd="0" parTransId="{AC49B6F9-D04B-4BD9-B83E-EA928E36C752}" sibTransId="{924F711D-07B8-4640-85E7-3443D5376DD9}"/>
    <dgm:cxn modelId="{6741FB6C-0C27-40D7-9B46-7DD45A7B244D}" type="presOf" srcId="{8DF1B88F-413C-4AF8-AEE2-6B92AF78639B}" destId="{1A1F61A7-5341-4F5F-952B-D9587986C498}" srcOrd="0" destOrd="0" presId="urn:microsoft.com/office/officeart/2005/8/layout/hierarchy1"/>
    <dgm:cxn modelId="{1BC60A6E-5507-4770-933D-6A5752C55B8A}" type="presOf" srcId="{FA7036F5-6A15-48E6-B606-2DEDA31C069E}" destId="{FC1BFC22-780B-4C46-869D-A101B824C4B1}" srcOrd="0" destOrd="0" presId="urn:microsoft.com/office/officeart/2005/8/layout/hierarchy1"/>
    <dgm:cxn modelId="{E9C1016C-B8A3-41A4-AE67-22BFC928EB15}" srcId="{56EDDC08-C2BA-413F-A198-4A2DC8AA2561}" destId="{2B5BFA99-8ECB-47B2-8B4F-A9363CEE83FF}" srcOrd="1" destOrd="0" parTransId="{F86AFC82-85F0-4433-9A83-AC101D208D0B}" sibTransId="{11B3545C-6A20-4520-9BA0-C716B4167E37}"/>
    <dgm:cxn modelId="{845F6BF0-B8C2-4EBA-92A9-D15AA33F88E8}" type="presOf" srcId="{AB059529-C80E-44A0-AA0E-5915392F6BD0}" destId="{8F0AE46E-21F3-4A72-990E-F19984B41B96}" srcOrd="0" destOrd="0" presId="urn:microsoft.com/office/officeart/2005/8/layout/hierarchy1"/>
    <dgm:cxn modelId="{FAF3C7FF-B0AE-4CDC-AE16-CB9176DE7996}" type="presParOf" srcId="{2F6AC03B-A981-41A3-B9D9-DE2BF481708E}" destId="{A8422E5F-AFB2-412A-8A2F-453F54C7D64A}" srcOrd="0" destOrd="0" presId="urn:microsoft.com/office/officeart/2005/8/layout/hierarchy1"/>
    <dgm:cxn modelId="{AFBAECB0-30AC-42B7-9323-ADFF654F4227}" type="presParOf" srcId="{A8422E5F-AFB2-412A-8A2F-453F54C7D64A}" destId="{8C46D334-A8BD-4234-A596-E8A32CA8E567}" srcOrd="0" destOrd="0" presId="urn:microsoft.com/office/officeart/2005/8/layout/hierarchy1"/>
    <dgm:cxn modelId="{3988E923-1B75-437E-8E0A-6312B82F3234}" type="presParOf" srcId="{8C46D334-A8BD-4234-A596-E8A32CA8E567}" destId="{EF33C668-8EE1-44CD-9DEF-DB809387880C}" srcOrd="0" destOrd="0" presId="urn:microsoft.com/office/officeart/2005/8/layout/hierarchy1"/>
    <dgm:cxn modelId="{517EB168-C4D5-4998-B84A-BA82A38565E0}" type="presParOf" srcId="{8C46D334-A8BD-4234-A596-E8A32CA8E567}" destId="{BEC5BF05-E312-4500-8D89-4C806401ED8E}" srcOrd="1" destOrd="0" presId="urn:microsoft.com/office/officeart/2005/8/layout/hierarchy1"/>
    <dgm:cxn modelId="{3447FAA8-56EB-46AC-A185-7396173DD393}" type="presParOf" srcId="{A8422E5F-AFB2-412A-8A2F-453F54C7D64A}" destId="{5DCD1FA6-EA08-4D56-9014-E8CAF7A5C68F}" srcOrd="1" destOrd="0" presId="urn:microsoft.com/office/officeart/2005/8/layout/hierarchy1"/>
    <dgm:cxn modelId="{3BD8E8AB-43E0-4F5F-82CE-EEDA5A3720F1}" type="presParOf" srcId="{5DCD1FA6-EA08-4D56-9014-E8CAF7A5C68F}" destId="{202C1B4E-89CB-4144-9455-7CBDECDE7352}" srcOrd="0" destOrd="0" presId="urn:microsoft.com/office/officeart/2005/8/layout/hierarchy1"/>
    <dgm:cxn modelId="{666ADE4C-3FF5-4561-9BE2-5F27F18F898C}" type="presParOf" srcId="{5DCD1FA6-EA08-4D56-9014-E8CAF7A5C68F}" destId="{41730877-E080-4506-BCE4-BC9B0D4140EB}" srcOrd="1" destOrd="0" presId="urn:microsoft.com/office/officeart/2005/8/layout/hierarchy1"/>
    <dgm:cxn modelId="{15AFC433-894C-4289-8CD1-4CAA79F2BF91}" type="presParOf" srcId="{41730877-E080-4506-BCE4-BC9B0D4140EB}" destId="{C025B996-C140-453D-926C-10BD395F75AE}" srcOrd="0" destOrd="0" presId="urn:microsoft.com/office/officeart/2005/8/layout/hierarchy1"/>
    <dgm:cxn modelId="{8B654753-46B5-4328-A287-67902410F515}" type="presParOf" srcId="{C025B996-C140-453D-926C-10BD395F75AE}" destId="{AC7195E7-3122-41D0-B175-429C9517DC1C}" srcOrd="0" destOrd="0" presId="urn:microsoft.com/office/officeart/2005/8/layout/hierarchy1"/>
    <dgm:cxn modelId="{9747191A-CE7E-463C-951E-3559B08D8C70}" type="presParOf" srcId="{C025B996-C140-453D-926C-10BD395F75AE}" destId="{FE4BEEA5-5E2A-43DD-9F83-4C99331AD3A2}" srcOrd="1" destOrd="0" presId="urn:microsoft.com/office/officeart/2005/8/layout/hierarchy1"/>
    <dgm:cxn modelId="{4CB2BCF7-26EE-4F77-AC51-0FEDC59DAD90}" type="presParOf" srcId="{41730877-E080-4506-BCE4-BC9B0D4140EB}" destId="{5FC5760C-19C1-4C74-BDAA-C5F0D04CABEE}" srcOrd="1" destOrd="0" presId="urn:microsoft.com/office/officeart/2005/8/layout/hierarchy1"/>
    <dgm:cxn modelId="{C4571853-8015-4E93-A1E3-4552866BE6EF}" type="presParOf" srcId="{5DCD1FA6-EA08-4D56-9014-E8CAF7A5C68F}" destId="{98898A4F-A775-4FEA-AAB2-441D4D2FAE70}" srcOrd="2" destOrd="0" presId="urn:microsoft.com/office/officeart/2005/8/layout/hierarchy1"/>
    <dgm:cxn modelId="{D3C9C064-81C7-461E-82A1-4F27B3D17878}" type="presParOf" srcId="{5DCD1FA6-EA08-4D56-9014-E8CAF7A5C68F}" destId="{57826652-0823-4EBB-84FF-9E2213F7D611}" srcOrd="3" destOrd="0" presId="urn:microsoft.com/office/officeart/2005/8/layout/hierarchy1"/>
    <dgm:cxn modelId="{E297D5E0-5871-497D-90BB-933BE0D1CBE4}" type="presParOf" srcId="{57826652-0823-4EBB-84FF-9E2213F7D611}" destId="{3CEDB298-1FE4-41F7-BA06-7FD48B9DD45C}" srcOrd="0" destOrd="0" presId="urn:microsoft.com/office/officeart/2005/8/layout/hierarchy1"/>
    <dgm:cxn modelId="{B65C999F-DC4F-45D7-9248-FDFCD4F6D418}" type="presParOf" srcId="{3CEDB298-1FE4-41F7-BA06-7FD48B9DD45C}" destId="{97E04403-2B19-4C3D-911C-1A5E1DC0396F}" srcOrd="0" destOrd="0" presId="urn:microsoft.com/office/officeart/2005/8/layout/hierarchy1"/>
    <dgm:cxn modelId="{8D6C3564-8EEE-4E24-A5A8-4FCFF79F43FB}" type="presParOf" srcId="{3CEDB298-1FE4-41F7-BA06-7FD48B9DD45C}" destId="{8FC21242-02E6-4B41-A141-9D9005857140}" srcOrd="1" destOrd="0" presId="urn:microsoft.com/office/officeart/2005/8/layout/hierarchy1"/>
    <dgm:cxn modelId="{9E5CC98D-604F-4331-A030-57AB434D41B1}" type="presParOf" srcId="{57826652-0823-4EBB-84FF-9E2213F7D611}" destId="{4E32E09A-5BCE-43FC-AE55-9F39A973A433}" srcOrd="1" destOrd="0" presId="urn:microsoft.com/office/officeart/2005/8/layout/hierarchy1"/>
    <dgm:cxn modelId="{B2A40882-0CA2-4930-ABC3-19D5C0FD13D5}" type="presParOf" srcId="{5DCD1FA6-EA08-4D56-9014-E8CAF7A5C68F}" destId="{CA34F6D5-BA68-47D2-88DB-3C5FABD07EF3}" srcOrd="4" destOrd="0" presId="urn:microsoft.com/office/officeart/2005/8/layout/hierarchy1"/>
    <dgm:cxn modelId="{BAC6DAC3-E1D9-4994-9227-FFB6A8B56DB2}" type="presParOf" srcId="{5DCD1FA6-EA08-4D56-9014-E8CAF7A5C68F}" destId="{AC83077B-4F82-438F-9806-AA0FC43AD109}" srcOrd="5" destOrd="0" presId="urn:microsoft.com/office/officeart/2005/8/layout/hierarchy1"/>
    <dgm:cxn modelId="{EDC72ED7-0A01-4EBC-AC4B-B6A41559D3BE}" type="presParOf" srcId="{AC83077B-4F82-438F-9806-AA0FC43AD109}" destId="{813FFD98-FFBA-4768-89CA-42BBBFC23400}" srcOrd="0" destOrd="0" presId="urn:microsoft.com/office/officeart/2005/8/layout/hierarchy1"/>
    <dgm:cxn modelId="{64980F23-5B9C-4108-8F71-8C1CD8A0743C}" type="presParOf" srcId="{813FFD98-FFBA-4768-89CA-42BBBFC23400}" destId="{832FC34D-7079-45A5-8525-85661C54DA5D}" srcOrd="0" destOrd="0" presId="urn:microsoft.com/office/officeart/2005/8/layout/hierarchy1"/>
    <dgm:cxn modelId="{6B1BE30A-0679-477A-8691-B2A0DA0B3740}" type="presParOf" srcId="{813FFD98-FFBA-4768-89CA-42BBBFC23400}" destId="{F17B2934-EB83-491A-AA0E-7EE741B65236}" srcOrd="1" destOrd="0" presId="urn:microsoft.com/office/officeart/2005/8/layout/hierarchy1"/>
    <dgm:cxn modelId="{B4F57D6B-E5BD-4052-8C05-714EC7AE3F73}" type="presParOf" srcId="{AC83077B-4F82-438F-9806-AA0FC43AD109}" destId="{D5F51C82-FA57-4C30-A6E9-8308E50BBDA6}" srcOrd="1" destOrd="0" presId="urn:microsoft.com/office/officeart/2005/8/layout/hierarchy1"/>
    <dgm:cxn modelId="{E9B7442E-3ACD-4E03-967A-B197DA8D4D5F}" type="presParOf" srcId="{D5F51C82-FA57-4C30-A6E9-8308E50BBDA6}" destId="{80A8370E-9173-46CB-94AC-5D5FC1000F45}" srcOrd="0" destOrd="0" presId="urn:microsoft.com/office/officeart/2005/8/layout/hierarchy1"/>
    <dgm:cxn modelId="{6B44B8F0-84BA-4CB3-9DE0-DA6188BA67B0}" type="presParOf" srcId="{D5F51C82-FA57-4C30-A6E9-8308E50BBDA6}" destId="{661335FE-0FB3-4B4D-ADAF-A0B5CBDEBA2A}" srcOrd="1" destOrd="0" presId="urn:microsoft.com/office/officeart/2005/8/layout/hierarchy1"/>
    <dgm:cxn modelId="{48807821-1039-4FCE-AEBB-0B0DB33622FC}" type="presParOf" srcId="{661335FE-0FB3-4B4D-ADAF-A0B5CBDEBA2A}" destId="{E0358DCE-A874-4F59-B434-69C6FD15DA86}" srcOrd="0" destOrd="0" presId="urn:microsoft.com/office/officeart/2005/8/layout/hierarchy1"/>
    <dgm:cxn modelId="{759EBBD2-18C0-40D0-B34E-B767CF3CBAB9}" type="presParOf" srcId="{E0358DCE-A874-4F59-B434-69C6FD15DA86}" destId="{F8B815AA-EA10-4DCC-8D33-13A86B6573AC}" srcOrd="0" destOrd="0" presId="urn:microsoft.com/office/officeart/2005/8/layout/hierarchy1"/>
    <dgm:cxn modelId="{19F069CD-16C7-4647-A0DA-501522A73E9A}" type="presParOf" srcId="{E0358DCE-A874-4F59-B434-69C6FD15DA86}" destId="{3024CAFA-1953-4A1E-94C6-B3DACC8C89EB}" srcOrd="1" destOrd="0" presId="urn:microsoft.com/office/officeart/2005/8/layout/hierarchy1"/>
    <dgm:cxn modelId="{FC37D454-7509-4C46-8D18-13323B60A6E9}" type="presParOf" srcId="{661335FE-0FB3-4B4D-ADAF-A0B5CBDEBA2A}" destId="{70ACCDEE-6D5A-493A-946D-EDD9848D6D06}" srcOrd="1" destOrd="0" presId="urn:microsoft.com/office/officeart/2005/8/layout/hierarchy1"/>
    <dgm:cxn modelId="{DDC2BA28-891C-42B7-A329-2233128F30DB}" type="presParOf" srcId="{D5F51C82-FA57-4C30-A6E9-8308E50BBDA6}" destId="{FC1BFC22-780B-4C46-869D-A101B824C4B1}" srcOrd="2" destOrd="0" presId="urn:microsoft.com/office/officeart/2005/8/layout/hierarchy1"/>
    <dgm:cxn modelId="{7108B7FE-887F-4D2F-A177-3A3999AC0EDF}" type="presParOf" srcId="{D5F51C82-FA57-4C30-A6E9-8308E50BBDA6}" destId="{F1723CB9-4A56-4C74-8E4C-287095CC5C10}" srcOrd="3" destOrd="0" presId="urn:microsoft.com/office/officeart/2005/8/layout/hierarchy1"/>
    <dgm:cxn modelId="{51723EF4-23EE-4D8F-B817-9D7AA502105B}" type="presParOf" srcId="{F1723CB9-4A56-4C74-8E4C-287095CC5C10}" destId="{5A6A6334-1914-48FC-A2B3-18FE6252F831}" srcOrd="0" destOrd="0" presId="urn:microsoft.com/office/officeart/2005/8/layout/hierarchy1"/>
    <dgm:cxn modelId="{6ED2F3FA-7423-4DF2-BA2D-BC710313A86A}" type="presParOf" srcId="{5A6A6334-1914-48FC-A2B3-18FE6252F831}" destId="{EBFC676C-CD7A-4C13-A5C3-404063BFFB3B}" srcOrd="0" destOrd="0" presId="urn:microsoft.com/office/officeart/2005/8/layout/hierarchy1"/>
    <dgm:cxn modelId="{C1F2EF2D-383B-45BB-B0CB-8A2B7DCFCB4F}" type="presParOf" srcId="{5A6A6334-1914-48FC-A2B3-18FE6252F831}" destId="{EFB37929-51A2-4435-869D-4D67F0166C80}" srcOrd="1" destOrd="0" presId="urn:microsoft.com/office/officeart/2005/8/layout/hierarchy1"/>
    <dgm:cxn modelId="{A9952DB4-6519-4EE7-A3DB-CF1790865587}" type="presParOf" srcId="{F1723CB9-4A56-4C74-8E4C-287095CC5C10}" destId="{559DF053-0C4C-47EE-B0F3-AEF2DE07CBBE}" srcOrd="1" destOrd="0" presId="urn:microsoft.com/office/officeart/2005/8/layout/hierarchy1"/>
    <dgm:cxn modelId="{07CC4326-7398-4FEF-B068-10E0307F9029}" type="presParOf" srcId="{559DF053-0C4C-47EE-B0F3-AEF2DE07CBBE}" destId="{8F0AE46E-21F3-4A72-990E-F19984B41B96}" srcOrd="0" destOrd="0" presId="urn:microsoft.com/office/officeart/2005/8/layout/hierarchy1"/>
    <dgm:cxn modelId="{5A4490C6-B3F9-4D86-93ED-BEF976E01CDA}" type="presParOf" srcId="{559DF053-0C4C-47EE-B0F3-AEF2DE07CBBE}" destId="{70129BCC-FDC2-4C3F-8037-2B7446CDADC7}" srcOrd="1" destOrd="0" presId="urn:microsoft.com/office/officeart/2005/8/layout/hierarchy1"/>
    <dgm:cxn modelId="{1FCD10C3-216C-40E2-A25D-7B7824BEF5E4}" type="presParOf" srcId="{70129BCC-FDC2-4C3F-8037-2B7446CDADC7}" destId="{99356CF4-CB48-4F2B-B83E-50E1E57C125F}" srcOrd="0" destOrd="0" presId="urn:microsoft.com/office/officeart/2005/8/layout/hierarchy1"/>
    <dgm:cxn modelId="{42ABE05B-8B2B-4042-9C4A-9A77943F3F9E}" type="presParOf" srcId="{99356CF4-CB48-4F2B-B83E-50E1E57C125F}" destId="{C3C3FE73-E57C-4089-94A1-BFFE058E803B}" srcOrd="0" destOrd="0" presId="urn:microsoft.com/office/officeart/2005/8/layout/hierarchy1"/>
    <dgm:cxn modelId="{18C5CD2C-2417-40F5-9618-75D81F8E7C9E}" type="presParOf" srcId="{99356CF4-CB48-4F2B-B83E-50E1E57C125F}" destId="{9E366134-1AE4-4F53-AF0A-FF58F49D2DA7}" srcOrd="1" destOrd="0" presId="urn:microsoft.com/office/officeart/2005/8/layout/hierarchy1"/>
    <dgm:cxn modelId="{DCAC5BD7-6658-49A0-840C-F76D2EFE19BE}" type="presParOf" srcId="{70129BCC-FDC2-4C3F-8037-2B7446CDADC7}" destId="{A7DD7846-02A5-42CC-95B3-7D464730041F}" srcOrd="1" destOrd="0" presId="urn:microsoft.com/office/officeart/2005/8/layout/hierarchy1"/>
    <dgm:cxn modelId="{11DB51B8-6C43-427D-8996-68D9FD27ED47}" type="presParOf" srcId="{A7DD7846-02A5-42CC-95B3-7D464730041F}" destId="{3C28DA84-D522-4571-A740-C5D0B7AFBBD6}" srcOrd="0" destOrd="0" presId="urn:microsoft.com/office/officeart/2005/8/layout/hierarchy1"/>
    <dgm:cxn modelId="{1C880ACD-2ACA-4DB7-B5CD-7A1274AEFA4C}" type="presParOf" srcId="{A7DD7846-02A5-42CC-95B3-7D464730041F}" destId="{DDAB1828-8EEC-49E2-91A4-194444E07325}" srcOrd="1" destOrd="0" presId="urn:microsoft.com/office/officeart/2005/8/layout/hierarchy1"/>
    <dgm:cxn modelId="{C58F0FE6-5660-4269-B5B2-4320CD3D0088}" type="presParOf" srcId="{DDAB1828-8EEC-49E2-91A4-194444E07325}" destId="{AD75DF10-458C-4F79-B7BA-C5B021103190}" srcOrd="0" destOrd="0" presId="urn:microsoft.com/office/officeart/2005/8/layout/hierarchy1"/>
    <dgm:cxn modelId="{396A60E7-0ECF-4080-9024-68ADC5428667}" type="presParOf" srcId="{AD75DF10-458C-4F79-B7BA-C5B021103190}" destId="{D0516E2C-ED62-4C96-965F-C96ABBA013A7}" srcOrd="0" destOrd="0" presId="urn:microsoft.com/office/officeart/2005/8/layout/hierarchy1"/>
    <dgm:cxn modelId="{00D95C30-496D-4257-9E9B-22C94E271911}" type="presParOf" srcId="{AD75DF10-458C-4F79-B7BA-C5B021103190}" destId="{2D0DD81A-B88F-4B7A-AFA2-E1CF360BC275}" srcOrd="1" destOrd="0" presId="urn:microsoft.com/office/officeart/2005/8/layout/hierarchy1"/>
    <dgm:cxn modelId="{E440FE5A-A2C8-45F3-B7B7-F49031992FFB}" type="presParOf" srcId="{DDAB1828-8EEC-49E2-91A4-194444E07325}" destId="{624C38DC-A34D-4A17-85C2-742C420F0DE0}" srcOrd="1" destOrd="0" presId="urn:microsoft.com/office/officeart/2005/8/layout/hierarchy1"/>
    <dgm:cxn modelId="{C9827245-5551-44ED-A3C1-30725CE34B2D}" type="presParOf" srcId="{A7DD7846-02A5-42CC-95B3-7D464730041F}" destId="{D28422E5-4553-4215-A9D2-FF522539781A}" srcOrd="2" destOrd="0" presId="urn:microsoft.com/office/officeart/2005/8/layout/hierarchy1"/>
    <dgm:cxn modelId="{D8174ECA-AB3A-46C7-923E-EEA72057F0A1}" type="presParOf" srcId="{A7DD7846-02A5-42CC-95B3-7D464730041F}" destId="{51FAB8FE-3522-4909-B9A4-00DB5B4CC91E}" srcOrd="3" destOrd="0" presId="urn:microsoft.com/office/officeart/2005/8/layout/hierarchy1"/>
    <dgm:cxn modelId="{B4517664-3461-4442-A3F4-4C3A9B91E3C6}" type="presParOf" srcId="{51FAB8FE-3522-4909-B9A4-00DB5B4CC91E}" destId="{9B70417C-CA00-4A2C-8025-9EFC1FEC4A7D}" srcOrd="0" destOrd="0" presId="urn:microsoft.com/office/officeart/2005/8/layout/hierarchy1"/>
    <dgm:cxn modelId="{6162E339-249E-4D6B-B020-CB3649B3663A}" type="presParOf" srcId="{9B70417C-CA00-4A2C-8025-9EFC1FEC4A7D}" destId="{D9C2FA95-D00C-49D1-B7C3-DF1CC5C058AE}" srcOrd="0" destOrd="0" presId="urn:microsoft.com/office/officeart/2005/8/layout/hierarchy1"/>
    <dgm:cxn modelId="{FA48F294-F4F9-44A9-9259-F5482AACBE5B}" type="presParOf" srcId="{9B70417C-CA00-4A2C-8025-9EFC1FEC4A7D}" destId="{0DBAFADF-BC0D-40CA-A6EA-512B6A3F4BE9}" srcOrd="1" destOrd="0" presId="urn:microsoft.com/office/officeart/2005/8/layout/hierarchy1"/>
    <dgm:cxn modelId="{96F31E16-8707-488F-B620-BE6E853CD8BC}" type="presParOf" srcId="{51FAB8FE-3522-4909-B9A4-00DB5B4CC91E}" destId="{9E4D5A69-140B-4117-98B1-387A52982FEB}" srcOrd="1" destOrd="0" presId="urn:microsoft.com/office/officeart/2005/8/layout/hierarchy1"/>
    <dgm:cxn modelId="{8B0F8DBB-E5CF-4619-BA51-9885333F0263}" type="presParOf" srcId="{A7DD7846-02A5-42CC-95B3-7D464730041F}" destId="{E4DD3279-BFDD-43F3-BCFD-09E00D2BB4E2}" srcOrd="4" destOrd="0" presId="urn:microsoft.com/office/officeart/2005/8/layout/hierarchy1"/>
    <dgm:cxn modelId="{74B9A0C4-2158-4F1D-BDEB-3AC1E3DCB0CF}" type="presParOf" srcId="{A7DD7846-02A5-42CC-95B3-7D464730041F}" destId="{9CD8D790-76FF-443C-8528-DC58C65D584D}" srcOrd="5" destOrd="0" presId="urn:microsoft.com/office/officeart/2005/8/layout/hierarchy1"/>
    <dgm:cxn modelId="{3208B84C-C9C2-4B8E-B6F5-893253EF30F5}" type="presParOf" srcId="{9CD8D790-76FF-443C-8528-DC58C65D584D}" destId="{BE8BDF10-D349-41FF-B6B4-65AAA80EFD8B}" srcOrd="0" destOrd="0" presId="urn:microsoft.com/office/officeart/2005/8/layout/hierarchy1"/>
    <dgm:cxn modelId="{76145184-FCB8-448C-B2BA-81062943EF10}" type="presParOf" srcId="{BE8BDF10-D349-41FF-B6B4-65AAA80EFD8B}" destId="{F0BBD575-DEB4-4067-AE51-3E3B779375E1}" srcOrd="0" destOrd="0" presId="urn:microsoft.com/office/officeart/2005/8/layout/hierarchy1"/>
    <dgm:cxn modelId="{5C4D10CC-812C-472A-AD8A-C2C0407FDAAB}" type="presParOf" srcId="{BE8BDF10-D349-41FF-B6B4-65AAA80EFD8B}" destId="{0EB83187-54F0-4D53-9A08-55A50878D801}" srcOrd="1" destOrd="0" presId="urn:microsoft.com/office/officeart/2005/8/layout/hierarchy1"/>
    <dgm:cxn modelId="{FDE79FE2-4D39-4EF3-9C40-A7D436C82576}" type="presParOf" srcId="{9CD8D790-76FF-443C-8528-DC58C65D584D}" destId="{0CC42940-CD73-4C25-8BB4-7C6B274EAF7D}" srcOrd="1" destOrd="0" presId="urn:microsoft.com/office/officeart/2005/8/layout/hierarchy1"/>
    <dgm:cxn modelId="{93AB9054-EA9B-4E9E-8396-94F38021EC17}" type="presParOf" srcId="{A7DD7846-02A5-42CC-95B3-7D464730041F}" destId="{13093A83-9E65-4694-9A13-A8109AC355DC}" srcOrd="6" destOrd="0" presId="urn:microsoft.com/office/officeart/2005/8/layout/hierarchy1"/>
    <dgm:cxn modelId="{1FC4B764-B9FA-4524-BBEB-5F0232B894D1}" type="presParOf" srcId="{A7DD7846-02A5-42CC-95B3-7D464730041F}" destId="{4D2801C8-E6FC-4256-B295-572FCC7036E5}" srcOrd="7" destOrd="0" presId="urn:microsoft.com/office/officeart/2005/8/layout/hierarchy1"/>
    <dgm:cxn modelId="{2E3FC9AB-C91A-4F6A-A845-ED90DCAA543C}" type="presParOf" srcId="{4D2801C8-E6FC-4256-B295-572FCC7036E5}" destId="{E04ACDDA-D8E5-4388-8F03-E6AD741FD7A9}" srcOrd="0" destOrd="0" presId="urn:microsoft.com/office/officeart/2005/8/layout/hierarchy1"/>
    <dgm:cxn modelId="{C058A761-F635-4483-A1F9-7CAF8D571879}" type="presParOf" srcId="{E04ACDDA-D8E5-4388-8F03-E6AD741FD7A9}" destId="{EA426676-BA08-4391-8145-92190849D835}" srcOrd="0" destOrd="0" presId="urn:microsoft.com/office/officeart/2005/8/layout/hierarchy1"/>
    <dgm:cxn modelId="{4CEEFEB3-E4F0-497E-853D-9109EEB79821}" type="presParOf" srcId="{E04ACDDA-D8E5-4388-8F03-E6AD741FD7A9}" destId="{1F1D2E8C-4469-4CAA-A70A-657236C134DC}" srcOrd="1" destOrd="0" presId="urn:microsoft.com/office/officeart/2005/8/layout/hierarchy1"/>
    <dgm:cxn modelId="{FBA0280E-971C-4D69-B64E-E3076D010A88}" type="presParOf" srcId="{4D2801C8-E6FC-4256-B295-572FCC7036E5}" destId="{691F6EC4-1DB4-4E2C-AF78-6F2F7045D2E4}" srcOrd="1" destOrd="0" presId="urn:microsoft.com/office/officeart/2005/8/layout/hierarchy1"/>
    <dgm:cxn modelId="{199D1A59-E143-4208-8D89-1651DDE086E7}" type="presParOf" srcId="{5DCD1FA6-EA08-4D56-9014-E8CAF7A5C68F}" destId="{357B2B5D-EBF0-4FB9-888C-BFABC63E0881}" srcOrd="6" destOrd="0" presId="urn:microsoft.com/office/officeart/2005/8/layout/hierarchy1"/>
    <dgm:cxn modelId="{84E3A18E-9EE0-4BDC-9129-7B6081528820}" type="presParOf" srcId="{5DCD1FA6-EA08-4D56-9014-E8CAF7A5C68F}" destId="{C2AFD67C-0468-4A89-8648-142C1327259D}" srcOrd="7" destOrd="0" presId="urn:microsoft.com/office/officeart/2005/8/layout/hierarchy1"/>
    <dgm:cxn modelId="{660EF42E-92B2-4339-8E3C-70951CBFA462}" type="presParOf" srcId="{C2AFD67C-0468-4A89-8648-142C1327259D}" destId="{D7EE6BC1-1A19-462A-9F22-F4154DDE0E04}" srcOrd="0" destOrd="0" presId="urn:microsoft.com/office/officeart/2005/8/layout/hierarchy1"/>
    <dgm:cxn modelId="{418B03F1-644F-411C-B41A-3048237C52A8}" type="presParOf" srcId="{D7EE6BC1-1A19-462A-9F22-F4154DDE0E04}" destId="{61CB005C-ED0F-4A3C-A5D1-BC9804F67EA1}" srcOrd="0" destOrd="0" presId="urn:microsoft.com/office/officeart/2005/8/layout/hierarchy1"/>
    <dgm:cxn modelId="{E80ACA97-F640-4D9E-BF67-151905BDB92B}" type="presParOf" srcId="{D7EE6BC1-1A19-462A-9F22-F4154DDE0E04}" destId="{1A1F61A7-5341-4F5F-952B-D9587986C498}" srcOrd="1" destOrd="0" presId="urn:microsoft.com/office/officeart/2005/8/layout/hierarchy1"/>
    <dgm:cxn modelId="{8E5FD53C-CCD9-49B8-8EA6-3003BE42DDD7}" type="presParOf" srcId="{C2AFD67C-0468-4A89-8648-142C1327259D}" destId="{E0B72029-FE75-4914-8B7B-8FD247AE02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B2B5D-EBF0-4FB9-888C-BFABC63E0881}">
      <dsp:nvSpPr>
        <dsp:cNvPr id="0" name=""/>
        <dsp:cNvSpPr/>
      </dsp:nvSpPr>
      <dsp:spPr>
        <a:xfrm>
          <a:off x="3088908" y="552049"/>
          <a:ext cx="1673061" cy="289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10"/>
              </a:lnTo>
              <a:lnTo>
                <a:pt x="1673061" y="205010"/>
              </a:lnTo>
              <a:lnTo>
                <a:pt x="1673061" y="2890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93A83-9E65-4694-9A13-A8109AC355DC}">
      <dsp:nvSpPr>
        <dsp:cNvPr id="0" name=""/>
        <dsp:cNvSpPr/>
      </dsp:nvSpPr>
      <dsp:spPr>
        <a:xfrm>
          <a:off x="4207882" y="3095687"/>
          <a:ext cx="1662262" cy="26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00"/>
              </a:lnTo>
              <a:lnTo>
                <a:pt x="1662262" y="179700"/>
              </a:lnTo>
              <a:lnTo>
                <a:pt x="1662262" y="2636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D3279-BFDD-43F3-BCFD-09E00D2BB4E2}">
      <dsp:nvSpPr>
        <dsp:cNvPr id="0" name=""/>
        <dsp:cNvSpPr/>
      </dsp:nvSpPr>
      <dsp:spPr>
        <a:xfrm>
          <a:off x="4207882" y="3095687"/>
          <a:ext cx="554087" cy="26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00"/>
              </a:lnTo>
              <a:lnTo>
                <a:pt x="554087" y="179700"/>
              </a:lnTo>
              <a:lnTo>
                <a:pt x="554087" y="2636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422E5-4553-4215-A9D2-FF522539781A}">
      <dsp:nvSpPr>
        <dsp:cNvPr id="0" name=""/>
        <dsp:cNvSpPr/>
      </dsp:nvSpPr>
      <dsp:spPr>
        <a:xfrm>
          <a:off x="3653794" y="3095687"/>
          <a:ext cx="554087" cy="263695"/>
        </a:xfrm>
        <a:custGeom>
          <a:avLst/>
          <a:gdLst/>
          <a:ahLst/>
          <a:cxnLst/>
          <a:rect l="0" t="0" r="0" b="0"/>
          <a:pathLst>
            <a:path>
              <a:moveTo>
                <a:pt x="554087" y="0"/>
              </a:moveTo>
              <a:lnTo>
                <a:pt x="554087" y="179700"/>
              </a:lnTo>
              <a:lnTo>
                <a:pt x="0" y="179700"/>
              </a:lnTo>
              <a:lnTo>
                <a:pt x="0" y="2636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8DA84-D522-4571-A740-C5D0B7AFBBD6}">
      <dsp:nvSpPr>
        <dsp:cNvPr id="0" name=""/>
        <dsp:cNvSpPr/>
      </dsp:nvSpPr>
      <dsp:spPr>
        <a:xfrm>
          <a:off x="2512842" y="3095687"/>
          <a:ext cx="1695039" cy="265307"/>
        </a:xfrm>
        <a:custGeom>
          <a:avLst/>
          <a:gdLst/>
          <a:ahLst/>
          <a:cxnLst/>
          <a:rect l="0" t="0" r="0" b="0"/>
          <a:pathLst>
            <a:path>
              <a:moveTo>
                <a:pt x="1695039" y="0"/>
              </a:moveTo>
              <a:lnTo>
                <a:pt x="1695039" y="181312"/>
              </a:lnTo>
              <a:lnTo>
                <a:pt x="0" y="181312"/>
              </a:lnTo>
              <a:lnTo>
                <a:pt x="0" y="2653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AE46E-21F3-4A72-990E-F19984B41B96}">
      <dsp:nvSpPr>
        <dsp:cNvPr id="0" name=""/>
        <dsp:cNvSpPr/>
      </dsp:nvSpPr>
      <dsp:spPr>
        <a:xfrm>
          <a:off x="4162162" y="2256244"/>
          <a:ext cx="91440" cy="2636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6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FC22-780B-4C46-869D-A101B824C4B1}">
      <dsp:nvSpPr>
        <dsp:cNvPr id="0" name=""/>
        <dsp:cNvSpPr/>
      </dsp:nvSpPr>
      <dsp:spPr>
        <a:xfrm>
          <a:off x="3653794" y="1416801"/>
          <a:ext cx="554087" cy="26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00"/>
              </a:lnTo>
              <a:lnTo>
                <a:pt x="554087" y="179700"/>
              </a:lnTo>
              <a:lnTo>
                <a:pt x="554087" y="2636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8370E-9173-46CB-94AC-5D5FC1000F45}">
      <dsp:nvSpPr>
        <dsp:cNvPr id="0" name=""/>
        <dsp:cNvSpPr/>
      </dsp:nvSpPr>
      <dsp:spPr>
        <a:xfrm>
          <a:off x="3099707" y="1416801"/>
          <a:ext cx="554087" cy="263695"/>
        </a:xfrm>
        <a:custGeom>
          <a:avLst/>
          <a:gdLst/>
          <a:ahLst/>
          <a:cxnLst/>
          <a:rect l="0" t="0" r="0" b="0"/>
          <a:pathLst>
            <a:path>
              <a:moveTo>
                <a:pt x="554087" y="0"/>
              </a:moveTo>
              <a:lnTo>
                <a:pt x="554087" y="179700"/>
              </a:lnTo>
              <a:lnTo>
                <a:pt x="0" y="179700"/>
              </a:lnTo>
              <a:lnTo>
                <a:pt x="0" y="2636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4F6D5-BA68-47D2-88DB-3C5FABD07EF3}">
      <dsp:nvSpPr>
        <dsp:cNvPr id="0" name=""/>
        <dsp:cNvSpPr/>
      </dsp:nvSpPr>
      <dsp:spPr>
        <a:xfrm>
          <a:off x="3088908" y="552049"/>
          <a:ext cx="564886" cy="289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10"/>
              </a:lnTo>
              <a:lnTo>
                <a:pt x="564886" y="205010"/>
              </a:lnTo>
              <a:lnTo>
                <a:pt x="564886" y="2890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98A4F-A775-4FEA-AAB2-441D4D2FAE70}">
      <dsp:nvSpPr>
        <dsp:cNvPr id="0" name=""/>
        <dsp:cNvSpPr/>
      </dsp:nvSpPr>
      <dsp:spPr>
        <a:xfrm>
          <a:off x="2545619" y="552049"/>
          <a:ext cx="543288" cy="289005"/>
        </a:xfrm>
        <a:custGeom>
          <a:avLst/>
          <a:gdLst/>
          <a:ahLst/>
          <a:cxnLst/>
          <a:rect l="0" t="0" r="0" b="0"/>
          <a:pathLst>
            <a:path>
              <a:moveTo>
                <a:pt x="543288" y="0"/>
              </a:moveTo>
              <a:lnTo>
                <a:pt x="543288" y="205010"/>
              </a:lnTo>
              <a:lnTo>
                <a:pt x="0" y="205010"/>
              </a:lnTo>
              <a:lnTo>
                <a:pt x="0" y="2890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C1B4E-89CB-4144-9455-7CBDECDE7352}">
      <dsp:nvSpPr>
        <dsp:cNvPr id="0" name=""/>
        <dsp:cNvSpPr/>
      </dsp:nvSpPr>
      <dsp:spPr>
        <a:xfrm>
          <a:off x="1437444" y="552049"/>
          <a:ext cx="1651464" cy="289005"/>
        </a:xfrm>
        <a:custGeom>
          <a:avLst/>
          <a:gdLst/>
          <a:ahLst/>
          <a:cxnLst/>
          <a:rect l="0" t="0" r="0" b="0"/>
          <a:pathLst>
            <a:path>
              <a:moveTo>
                <a:pt x="1651464" y="0"/>
              </a:moveTo>
              <a:lnTo>
                <a:pt x="1651464" y="205010"/>
              </a:lnTo>
              <a:lnTo>
                <a:pt x="0" y="205010"/>
              </a:lnTo>
              <a:lnTo>
                <a:pt x="0" y="2890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3C668-8EE1-44CD-9DEF-DB809387880C}">
      <dsp:nvSpPr>
        <dsp:cNvPr id="0" name=""/>
        <dsp:cNvSpPr/>
      </dsp:nvSpPr>
      <dsp:spPr>
        <a:xfrm>
          <a:off x="2635564" y="-23698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5BF05-E312-4500-8D89-4C806401ED8E}">
      <dsp:nvSpPr>
        <dsp:cNvPr id="0" name=""/>
        <dsp:cNvSpPr/>
      </dsp:nvSpPr>
      <dsp:spPr>
        <a:xfrm>
          <a:off x="2736307" y="72008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</a:t>
          </a:r>
          <a:endParaRPr lang="en-IN" sz="1700" kern="1200" dirty="0"/>
        </a:p>
      </dsp:txBody>
      <dsp:txXfrm>
        <a:off x="2753170" y="88871"/>
        <a:ext cx="872962" cy="542021"/>
      </dsp:txXfrm>
    </dsp:sp>
    <dsp:sp modelId="{AC7195E7-3122-41D0-B175-429C9517DC1C}">
      <dsp:nvSpPr>
        <dsp:cNvPr id="0" name=""/>
        <dsp:cNvSpPr/>
      </dsp:nvSpPr>
      <dsp:spPr>
        <a:xfrm>
          <a:off x="984100" y="841054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BEEA5-5E2A-43DD-9F83-4C99331AD3A2}">
      <dsp:nvSpPr>
        <dsp:cNvPr id="0" name=""/>
        <dsp:cNvSpPr/>
      </dsp:nvSpPr>
      <dsp:spPr>
        <a:xfrm>
          <a:off x="1084843" y="936760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bin</a:t>
          </a:r>
          <a:endParaRPr lang="en-IN" sz="1700" kern="1200" dirty="0"/>
        </a:p>
      </dsp:txBody>
      <dsp:txXfrm>
        <a:off x="1101706" y="953623"/>
        <a:ext cx="872962" cy="542021"/>
      </dsp:txXfrm>
    </dsp:sp>
    <dsp:sp modelId="{97E04403-2B19-4C3D-911C-1A5E1DC0396F}">
      <dsp:nvSpPr>
        <dsp:cNvPr id="0" name=""/>
        <dsp:cNvSpPr/>
      </dsp:nvSpPr>
      <dsp:spPr>
        <a:xfrm>
          <a:off x="2092275" y="841054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21242-02E6-4B41-A141-9D9005857140}">
      <dsp:nvSpPr>
        <dsp:cNvPr id="0" name=""/>
        <dsp:cNvSpPr/>
      </dsp:nvSpPr>
      <dsp:spPr>
        <a:xfrm>
          <a:off x="2193018" y="936760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etc</a:t>
          </a:r>
          <a:endParaRPr lang="en-IN" sz="1700" kern="1200" dirty="0"/>
        </a:p>
      </dsp:txBody>
      <dsp:txXfrm>
        <a:off x="2209881" y="953623"/>
        <a:ext cx="872962" cy="542021"/>
      </dsp:txXfrm>
    </dsp:sp>
    <dsp:sp modelId="{832FC34D-7079-45A5-8525-85661C54DA5D}">
      <dsp:nvSpPr>
        <dsp:cNvPr id="0" name=""/>
        <dsp:cNvSpPr/>
      </dsp:nvSpPr>
      <dsp:spPr>
        <a:xfrm>
          <a:off x="3200450" y="841054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B2934-EB83-491A-AA0E-7EE741B65236}">
      <dsp:nvSpPr>
        <dsp:cNvPr id="0" name=""/>
        <dsp:cNvSpPr/>
      </dsp:nvSpPr>
      <dsp:spPr>
        <a:xfrm>
          <a:off x="3301193" y="936760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Home</a:t>
          </a:r>
          <a:endParaRPr lang="en-IN" sz="1700" kern="1200" dirty="0"/>
        </a:p>
      </dsp:txBody>
      <dsp:txXfrm>
        <a:off x="3318056" y="953623"/>
        <a:ext cx="872962" cy="542021"/>
      </dsp:txXfrm>
    </dsp:sp>
    <dsp:sp modelId="{F8B815AA-EA10-4DCC-8D33-13A86B6573AC}">
      <dsp:nvSpPr>
        <dsp:cNvPr id="0" name=""/>
        <dsp:cNvSpPr/>
      </dsp:nvSpPr>
      <dsp:spPr>
        <a:xfrm>
          <a:off x="2646362" y="1680497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4CAFA-1953-4A1E-94C6-B3DACC8C89EB}">
      <dsp:nvSpPr>
        <dsp:cNvPr id="0" name=""/>
        <dsp:cNvSpPr/>
      </dsp:nvSpPr>
      <dsp:spPr>
        <a:xfrm>
          <a:off x="2747106" y="1776203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Satya</a:t>
          </a:r>
          <a:endParaRPr lang="en-IN" sz="1700" kern="1200" dirty="0"/>
        </a:p>
      </dsp:txBody>
      <dsp:txXfrm>
        <a:off x="2763969" y="1793066"/>
        <a:ext cx="872962" cy="542021"/>
      </dsp:txXfrm>
    </dsp:sp>
    <dsp:sp modelId="{EBFC676C-CD7A-4C13-A5C3-404063BFFB3B}">
      <dsp:nvSpPr>
        <dsp:cNvPr id="0" name=""/>
        <dsp:cNvSpPr/>
      </dsp:nvSpPr>
      <dsp:spPr>
        <a:xfrm>
          <a:off x="3754538" y="1680497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37929-51A2-4435-869D-4D67F0166C80}">
      <dsp:nvSpPr>
        <dsp:cNvPr id="0" name=""/>
        <dsp:cNvSpPr/>
      </dsp:nvSpPr>
      <dsp:spPr>
        <a:xfrm>
          <a:off x="3855281" y="1776203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prakash</a:t>
          </a:r>
          <a:endParaRPr lang="en-IN" sz="1700" kern="1200" dirty="0"/>
        </a:p>
      </dsp:txBody>
      <dsp:txXfrm>
        <a:off x="3872144" y="1793066"/>
        <a:ext cx="872962" cy="542021"/>
      </dsp:txXfrm>
    </dsp:sp>
    <dsp:sp modelId="{C3C3FE73-E57C-4089-94A1-BFFE058E803B}">
      <dsp:nvSpPr>
        <dsp:cNvPr id="0" name=""/>
        <dsp:cNvSpPr/>
      </dsp:nvSpPr>
      <dsp:spPr>
        <a:xfrm>
          <a:off x="3754538" y="2519940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66134-1AE4-4F53-AF0A-FF58F49D2DA7}">
      <dsp:nvSpPr>
        <dsp:cNvPr id="0" name=""/>
        <dsp:cNvSpPr/>
      </dsp:nvSpPr>
      <dsp:spPr>
        <a:xfrm>
          <a:off x="3855281" y="2615646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chroot</a:t>
          </a:r>
          <a:endParaRPr lang="en-IN" sz="1700" kern="1200" dirty="0"/>
        </a:p>
      </dsp:txBody>
      <dsp:txXfrm>
        <a:off x="3872144" y="2632509"/>
        <a:ext cx="872962" cy="542021"/>
      </dsp:txXfrm>
    </dsp:sp>
    <dsp:sp modelId="{D0516E2C-ED62-4C96-965F-C96ABBA013A7}">
      <dsp:nvSpPr>
        <dsp:cNvPr id="0" name=""/>
        <dsp:cNvSpPr/>
      </dsp:nvSpPr>
      <dsp:spPr>
        <a:xfrm>
          <a:off x="2059498" y="3360994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DD81A-B88F-4B7A-AFA2-E1CF360BC275}">
      <dsp:nvSpPr>
        <dsp:cNvPr id="0" name=""/>
        <dsp:cNvSpPr/>
      </dsp:nvSpPr>
      <dsp:spPr>
        <a:xfrm>
          <a:off x="2160241" y="3456700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bin</a:t>
          </a:r>
          <a:endParaRPr lang="en-IN" sz="1700" kern="1200" dirty="0"/>
        </a:p>
      </dsp:txBody>
      <dsp:txXfrm>
        <a:off x="2177104" y="3473563"/>
        <a:ext cx="872962" cy="542021"/>
      </dsp:txXfrm>
    </dsp:sp>
    <dsp:sp modelId="{D9C2FA95-D00C-49D1-B7C3-DF1CC5C058AE}">
      <dsp:nvSpPr>
        <dsp:cNvPr id="0" name=""/>
        <dsp:cNvSpPr/>
      </dsp:nvSpPr>
      <dsp:spPr>
        <a:xfrm>
          <a:off x="3200450" y="3359382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AFADF-BC0D-40CA-A6EA-512B6A3F4BE9}">
      <dsp:nvSpPr>
        <dsp:cNvPr id="0" name=""/>
        <dsp:cNvSpPr/>
      </dsp:nvSpPr>
      <dsp:spPr>
        <a:xfrm>
          <a:off x="3301193" y="3455088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etc</a:t>
          </a:r>
          <a:endParaRPr lang="en-IN" sz="1700" kern="1200" dirty="0"/>
        </a:p>
      </dsp:txBody>
      <dsp:txXfrm>
        <a:off x="3318056" y="3471951"/>
        <a:ext cx="872962" cy="542021"/>
      </dsp:txXfrm>
    </dsp:sp>
    <dsp:sp modelId="{F0BBD575-DEB4-4067-AE51-3E3B779375E1}">
      <dsp:nvSpPr>
        <dsp:cNvPr id="0" name=""/>
        <dsp:cNvSpPr/>
      </dsp:nvSpPr>
      <dsp:spPr>
        <a:xfrm>
          <a:off x="4308625" y="3359382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83187-54F0-4D53-9A08-55A50878D801}">
      <dsp:nvSpPr>
        <dsp:cNvPr id="0" name=""/>
        <dsp:cNvSpPr/>
      </dsp:nvSpPr>
      <dsp:spPr>
        <a:xfrm>
          <a:off x="4409368" y="3455088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home</a:t>
          </a:r>
          <a:endParaRPr lang="en-IN" sz="1700" kern="1200" dirty="0"/>
        </a:p>
      </dsp:txBody>
      <dsp:txXfrm>
        <a:off x="4426231" y="3471951"/>
        <a:ext cx="872962" cy="542021"/>
      </dsp:txXfrm>
    </dsp:sp>
    <dsp:sp modelId="{EA426676-BA08-4391-8145-92190849D835}">
      <dsp:nvSpPr>
        <dsp:cNvPr id="0" name=""/>
        <dsp:cNvSpPr/>
      </dsp:nvSpPr>
      <dsp:spPr>
        <a:xfrm>
          <a:off x="5416800" y="3359382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D2E8C-4469-4CAA-A70A-657236C134DC}">
      <dsp:nvSpPr>
        <dsp:cNvPr id="0" name=""/>
        <dsp:cNvSpPr/>
      </dsp:nvSpPr>
      <dsp:spPr>
        <a:xfrm>
          <a:off x="5517544" y="3455088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</a:t>
          </a:r>
          <a:endParaRPr lang="en-IN" sz="1700" kern="1200" dirty="0"/>
        </a:p>
      </dsp:txBody>
      <dsp:txXfrm>
        <a:off x="5534407" y="3471951"/>
        <a:ext cx="872962" cy="542021"/>
      </dsp:txXfrm>
    </dsp:sp>
    <dsp:sp modelId="{61CB005C-ED0F-4A3C-A5D1-BC9804F67EA1}">
      <dsp:nvSpPr>
        <dsp:cNvPr id="0" name=""/>
        <dsp:cNvSpPr/>
      </dsp:nvSpPr>
      <dsp:spPr>
        <a:xfrm>
          <a:off x="4308625" y="841054"/>
          <a:ext cx="906688" cy="575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F61A7-5341-4F5F-952B-D9587986C498}">
      <dsp:nvSpPr>
        <dsp:cNvPr id="0" name=""/>
        <dsp:cNvSpPr/>
      </dsp:nvSpPr>
      <dsp:spPr>
        <a:xfrm>
          <a:off x="4409368" y="936760"/>
          <a:ext cx="906688" cy="57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</a:t>
          </a:r>
          <a:endParaRPr lang="en-IN" sz="1700" kern="1200" dirty="0"/>
        </a:p>
      </dsp:txBody>
      <dsp:txXfrm>
        <a:off x="4426231" y="953623"/>
        <a:ext cx="872962" cy="542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99C1D20-71F2-4639-ADD5-7E6A84C730D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356D02-10A6-4F64-BF85-A786F3AA7CB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344816" cy="2304256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/>
              <a:t>AUTOMATING KOJI BUILD SYSTEM FOR BUILDING RPMs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676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79562" y="1651933"/>
            <a:ext cx="7408862" cy="34512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YUM </a:t>
            </a:r>
            <a:r>
              <a:rPr lang="en-US" dirty="0"/>
              <a:t>installs packages from </a:t>
            </a:r>
            <a:r>
              <a:rPr lang="en-US" b="1" dirty="0" smtClean="0"/>
              <a:t>repositories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YUM </a:t>
            </a:r>
            <a:r>
              <a:rPr lang="en-US" dirty="0"/>
              <a:t>can </a:t>
            </a:r>
            <a:r>
              <a:rPr lang="en-US" b="1" dirty="0"/>
              <a:t>resolve dependencies </a:t>
            </a:r>
            <a:r>
              <a:rPr lang="en-US" dirty="0"/>
              <a:t>by downloading them from </a:t>
            </a:r>
            <a:r>
              <a:rPr lang="en-US" dirty="0" smtClean="0"/>
              <a:t>repositories.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7272808" cy="23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chroot stands for "change root</a:t>
            </a:r>
            <a:r>
              <a:rPr lang="en-IN" dirty="0" smtClean="0"/>
              <a:t>"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Fake root directory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Dependency </a:t>
            </a:r>
            <a:r>
              <a:rPr lang="en-IN" dirty="0" smtClean="0"/>
              <a:t>control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Library segregation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chroot</a:t>
            </a:r>
          </a:p>
        </p:txBody>
      </p:sp>
    </p:spTree>
    <p:extLst>
      <p:ext uri="{BB962C8B-B14F-4D97-AF65-F5344CB8AC3E}">
        <p14:creationId xmlns:p14="http://schemas.microsoft.com/office/powerpoint/2010/main" val="11855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504395"/>
              </p:ext>
            </p:extLst>
          </p:nvPr>
        </p:nvGraphicFramePr>
        <p:xfrm>
          <a:off x="899592" y="1484784"/>
          <a:ext cx="7408333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4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</a:t>
            </a:r>
            <a:r>
              <a:rPr lang="en-US" dirty="0" smtClean="0"/>
              <a:t>ontainers </a:t>
            </a:r>
            <a:r>
              <a:rPr lang="en-US" dirty="0"/>
              <a:t>provide a flexible and reliable solution for building packages, offering benefits such as isolation, consistency, dependency management, portability, and </a:t>
            </a:r>
            <a:r>
              <a:rPr lang="en-US" dirty="0" smtClean="0"/>
              <a:t>scalability.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8338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Mock simplifies the package building process by providing a clean and isolated environment with automatic dependency resolution</a:t>
            </a:r>
            <a:r>
              <a:rPr lang="en-US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Mock is a wrapper around rpmbuild. It takes srpms and builds package in a clean chroot / container.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5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70"/>
          <a:stretch/>
        </p:blipFill>
        <p:spPr>
          <a:xfrm>
            <a:off x="1043608" y="1700808"/>
            <a:ext cx="6819863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Koji is the central build system that builds RPM packages for the Fedora </a:t>
            </a:r>
            <a:r>
              <a:rPr lang="en-US" dirty="0" smtClean="0"/>
              <a:t>project.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uses Mock to create </a:t>
            </a:r>
            <a:r>
              <a:rPr lang="en-US" dirty="0" smtClean="0"/>
              <a:t>chroot / containerized </a:t>
            </a:r>
            <a:r>
              <a:rPr lang="en-US" dirty="0"/>
              <a:t>environments to perform </a:t>
            </a:r>
            <a:r>
              <a:rPr lang="en-US" dirty="0" smtClean="0"/>
              <a:t>builds.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also schedules tasks and tracks results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 smtClean="0"/>
              <a:t>Task </a:t>
            </a:r>
            <a:r>
              <a:rPr lang="en-US" b="1" dirty="0"/>
              <a:t>System : </a:t>
            </a:r>
            <a:r>
              <a:rPr lang="en-US" dirty="0"/>
              <a:t>Build binaries from source code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Object </a:t>
            </a:r>
            <a:r>
              <a:rPr lang="en-US" b="1" dirty="0"/>
              <a:t>store : </a:t>
            </a:r>
            <a:r>
              <a:rPr lang="en-US" dirty="0"/>
              <a:t>Store built packages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Tag </a:t>
            </a:r>
            <a:r>
              <a:rPr lang="en-US" b="1" dirty="0"/>
              <a:t>System : </a:t>
            </a:r>
            <a:r>
              <a:rPr lang="en-US" dirty="0"/>
              <a:t>Organize contents by tag</a:t>
            </a: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Koji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59209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Tags and Target</a:t>
            </a:r>
            <a:br>
              <a:rPr lang="en-US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43608" y="2132856"/>
            <a:ext cx="7488832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Tag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tag is a collection of packages.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Tags </a:t>
            </a:r>
            <a:r>
              <a:rPr lang="en-US" dirty="0"/>
              <a:t>contain metadata such as tracking data like target-architecture, repositories etc.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Tags </a:t>
            </a:r>
            <a:r>
              <a:rPr lang="en-US" dirty="0"/>
              <a:t>can be inherited. Eg, tagA inherits packages from tagB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Target </a:t>
            </a:r>
            <a:r>
              <a:rPr lang="en-US" b="1" dirty="0"/>
              <a:t>: 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target is a pair of tags - the build tag plus destination tag.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target specifies where a package should be built and how it should be tagged afterward.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allows target names to remain fixed as tags change through releases.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38945"/>
            <a:ext cx="3360711" cy="4526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3222"/>
            <a:ext cx="3360711" cy="4473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439" y="1403890"/>
            <a:ext cx="53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12116" y="3936787"/>
            <a:ext cx="53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6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4796"/>
            <a:ext cx="7192486" cy="3884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1615464"/>
            <a:ext cx="8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4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Package and Package Management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RPM YUM and DNF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Chroot </a:t>
            </a:r>
            <a:r>
              <a:rPr lang="en-US" dirty="0"/>
              <a:t>and Containers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Mock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Koji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527519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564904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IN" sz="4800" dirty="0"/>
              <a:t>Koji Components </a:t>
            </a:r>
            <a:endParaRPr lang="en-IN" sz="4800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Koji-Hub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Koji-Client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Koji Builder (kojid)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Kojira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Koji-Web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4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" y="1628800"/>
            <a:ext cx="9111951" cy="43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704856" cy="39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 package building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3372996"/>
            <a:ext cx="2016224" cy="7920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Preparation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594020" y="3413584"/>
            <a:ext cx="1988408" cy="7920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971600" y="5517232"/>
            <a:ext cx="2016224" cy="7920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 File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580112" y="5517232"/>
            <a:ext cx="2016224" cy="7920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en-IN" dirty="0"/>
          </a:p>
        </p:txBody>
      </p:sp>
      <p:sp>
        <p:nvSpPr>
          <p:cNvPr id="10" name="Rectangular Callout 9"/>
          <p:cNvSpPr/>
          <p:nvPr/>
        </p:nvSpPr>
        <p:spPr>
          <a:xfrm>
            <a:off x="1979712" y="4653136"/>
            <a:ext cx="3096344" cy="792088"/>
          </a:xfrm>
          <a:prstGeom prst="wedgeRectCallou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It specifies </a:t>
            </a:r>
            <a:r>
              <a:rPr lang="en-US" dirty="0">
                <a:solidFill>
                  <a:schemeClr val="tx1"/>
                </a:solidFill>
              </a:rPr>
              <a:t>how the source code should be built and packaged.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907704" y="2540340"/>
            <a:ext cx="3168352" cy="792088"/>
          </a:xfrm>
          <a:prstGeom prst="wedgeRectCallou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Ensure you have the necessary development tools installed on your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868144" y="4679972"/>
            <a:ext cx="3024336" cy="792088"/>
          </a:xfrm>
          <a:prstGeom prst="wedgeRectCallou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Start the build with source code and spec 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868144" y="2534640"/>
            <a:ext cx="3024336" cy="792088"/>
          </a:xfrm>
          <a:prstGeom prst="wedgeRectCallou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Place the source code of your software in the </a:t>
            </a:r>
            <a:r>
              <a:rPr lang="en-US" dirty="0">
                <a:solidFill>
                  <a:schemeClr val="tx1"/>
                </a:solidFill>
              </a:rPr>
              <a:t>SOURCES</a:t>
            </a:r>
            <a:r>
              <a:rPr lang="en-US" dirty="0">
                <a:solidFill>
                  <a:schemeClr val="tx1"/>
                </a:solidFill>
              </a:rPr>
              <a:t> directory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827584" y="2132856"/>
            <a:ext cx="2160240" cy="2952328"/>
          </a:xfrm>
          <a:prstGeom prst="flowChartDocumen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Code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Patches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Spec 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6228184" y="2132856"/>
            <a:ext cx="2160240" cy="2952328"/>
          </a:xfrm>
          <a:prstGeom prst="flowChartDocumen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 link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Commit id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Build command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7008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 Server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7008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Koji Hub</a:t>
            </a:r>
            <a:endParaRPr lang="en-IN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5856" y="360902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369695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arget, srpm / url to spec file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627784" y="5661248"/>
            <a:ext cx="457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Koji build &lt;Target Name&gt; &lt;Repository URL&gt;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35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23"/>
          <a:stretch/>
        </p:blipFill>
        <p:spPr>
          <a:xfrm>
            <a:off x="0" y="1700808"/>
            <a:ext cx="9144000" cy="45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2"/>
          <a:stretch/>
        </p:blipFill>
        <p:spPr>
          <a:xfrm>
            <a:off x="4260" y="1700808"/>
            <a:ext cx="9144000" cy="46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4"/>
          <a:stretch/>
        </p:blipFill>
        <p:spPr>
          <a:xfrm>
            <a:off x="179512" y="2564904"/>
            <a:ext cx="8512278" cy="409396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Rebuild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Automate the builds </a:t>
            </a:r>
            <a:r>
              <a:rPr lang="en-US" dirty="0" smtClean="0">
                <a:sym typeface="Wingdings" pitchFamily="2" charset="2"/>
              </a:rPr>
              <a:t>!!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2107907"/>
            <a:ext cx="3024336" cy="720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897422" y="3508944"/>
            <a:ext cx="1210092" cy="649948"/>
          </a:xfrm>
          <a:prstGeom prst="ellipse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ngrok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58817" y="2634781"/>
            <a:ext cx="2328568" cy="2747765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Terminator 8"/>
          <p:cNvSpPr/>
          <p:nvPr/>
        </p:nvSpPr>
        <p:spPr>
          <a:xfrm>
            <a:off x="395536" y="2276872"/>
            <a:ext cx="1368152" cy="360040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 code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1835696" y="2276872"/>
            <a:ext cx="1296144" cy="357909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Webhook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8182" y="5781735"/>
            <a:ext cx="2138535" cy="5760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90000"/>
                  <a:tint val="66000"/>
                  <a:satMod val="160000"/>
                </a:schemeClr>
              </a:gs>
              <a:gs pos="50000">
                <a:schemeClr val="accent6">
                  <a:lumMod val="90000"/>
                  <a:tint val="44500"/>
                  <a:satMod val="160000"/>
                </a:schemeClr>
              </a:gs>
              <a:gs pos="100000">
                <a:schemeClr val="accent6">
                  <a:lumMod val="90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 ready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94918" y="4801006"/>
            <a:ext cx="2124199" cy="58539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422" y="169151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Gitea Server</a:t>
            </a:r>
            <a:endParaRPr lang="en-IN" b="1" dirty="0"/>
          </a:p>
        </p:txBody>
      </p:sp>
      <p:cxnSp>
        <p:nvCxnSpPr>
          <p:cNvPr id="19" name="Straight Arrow Connector 18"/>
          <p:cNvCxnSpPr>
            <a:endCxn id="5" idx="0"/>
          </p:cNvCxnSpPr>
          <p:nvPr/>
        </p:nvCxnSpPr>
        <p:spPr>
          <a:xfrm>
            <a:off x="1502468" y="2838129"/>
            <a:ext cx="0" cy="670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59005" y="2868975"/>
            <a:ext cx="172819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Tornado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9005" y="3259122"/>
            <a:ext cx="1728192" cy="3397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Build method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88224" y="3812823"/>
            <a:ext cx="2124199" cy="6242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Koji Hub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59005" y="3812823"/>
            <a:ext cx="1728192" cy="1405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Class xyz: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def method1()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…………</a:t>
            </a:r>
          </a:p>
          <a:p>
            <a:r>
              <a:rPr lang="en-US" sz="1200" dirty="0" smtClean="0"/>
              <a:t>                ………….</a:t>
            </a:r>
          </a:p>
          <a:p>
            <a:r>
              <a:rPr lang="en-US" sz="1200" dirty="0" smtClean="0"/>
              <a:t>                def method2()</a:t>
            </a:r>
            <a:endParaRPr lang="en-IN" sz="1200" dirty="0"/>
          </a:p>
        </p:txBody>
      </p:sp>
      <p:cxnSp>
        <p:nvCxnSpPr>
          <p:cNvPr id="29" name="Straight Arrow Connector 28"/>
          <p:cNvCxnSpPr>
            <a:stCxn id="5" idx="6"/>
          </p:cNvCxnSpPr>
          <p:nvPr/>
        </p:nvCxnSpPr>
        <p:spPr>
          <a:xfrm>
            <a:off x="2107514" y="3833918"/>
            <a:ext cx="1351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3"/>
          </p:cNvCxnSpPr>
          <p:nvPr/>
        </p:nvCxnSpPr>
        <p:spPr>
          <a:xfrm>
            <a:off x="5787385" y="4008664"/>
            <a:ext cx="7288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6" idx="2"/>
          </p:cNvCxnSpPr>
          <p:nvPr/>
        </p:nvCxnSpPr>
        <p:spPr>
          <a:xfrm>
            <a:off x="7650324" y="4437112"/>
            <a:ext cx="0" cy="366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2"/>
            <a:endCxn id="11" idx="0"/>
          </p:cNvCxnSpPr>
          <p:nvPr/>
        </p:nvCxnSpPr>
        <p:spPr>
          <a:xfrm flipH="1">
            <a:off x="7647450" y="5386400"/>
            <a:ext cx="9568" cy="395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76981" y="551723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 application</a:t>
            </a:r>
            <a:endParaRPr lang="en-IN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01607" y="423336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Reverse proxy</a:t>
            </a:r>
            <a:endParaRPr lang="en-IN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029331" y="332427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Koji server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175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package is a compressed archive file containing </a:t>
            </a:r>
            <a:r>
              <a:rPr lang="en-US" dirty="0" smtClean="0"/>
              <a:t>all the </a:t>
            </a:r>
            <a:r>
              <a:rPr lang="en-US" dirty="0"/>
              <a:t>files included with an application.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Packages </a:t>
            </a:r>
            <a:r>
              <a:rPr lang="en-US" dirty="0"/>
              <a:t>can be a command-line utility, a GUI application or a library.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a package?</a:t>
            </a:r>
          </a:p>
        </p:txBody>
      </p:sp>
    </p:spTree>
    <p:extLst>
      <p:ext uri="{BB962C8B-B14F-4D97-AF65-F5344CB8AC3E}">
        <p14:creationId xmlns:p14="http://schemas.microsoft.com/office/powerpoint/2010/main" val="22211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5" y="1916832"/>
            <a:ext cx="1512168" cy="2330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2" t="-9396" r="71429" b="74567"/>
          <a:stretch/>
        </p:blipFill>
        <p:spPr>
          <a:xfrm>
            <a:off x="1547664" y="1394852"/>
            <a:ext cx="2985796" cy="21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8" r="14184"/>
          <a:stretch/>
        </p:blipFill>
        <p:spPr>
          <a:xfrm>
            <a:off x="4788024" y="1628800"/>
            <a:ext cx="4079012" cy="3077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4706604"/>
            <a:ext cx="6732240" cy="1741264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>
            <a:off x="1403648" y="1340767"/>
            <a:ext cx="1296144" cy="576065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3840256" y="1268757"/>
            <a:ext cx="1235800" cy="576065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3793350" y="4095138"/>
            <a:ext cx="1160748" cy="576065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2958203"/>
            <a:ext cx="501289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3573016"/>
            <a:ext cx="1368152" cy="72008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A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203848" y="2548068"/>
            <a:ext cx="1368152" cy="648072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B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925142" y="2548068"/>
            <a:ext cx="1383162" cy="648072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C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203848" y="3573016"/>
            <a:ext cx="1368152" cy="648072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D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940152" y="4651513"/>
            <a:ext cx="1368152" cy="648072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F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203848" y="4653136"/>
            <a:ext cx="1368152" cy="648072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E</a:t>
            </a:r>
            <a:endParaRPr lang="en-IN" dirty="0"/>
          </a:p>
        </p:txBody>
      </p:sp>
      <p:cxnSp>
        <p:nvCxnSpPr>
          <p:cNvPr id="12" name="Elbow Connector 11"/>
          <p:cNvCxnSpPr>
            <a:stCxn id="5" idx="3"/>
          </p:cNvCxnSpPr>
          <p:nvPr/>
        </p:nvCxnSpPr>
        <p:spPr>
          <a:xfrm flipV="1">
            <a:off x="1907704" y="2872104"/>
            <a:ext cx="1270586" cy="1060952"/>
          </a:xfrm>
          <a:prstGeom prst="bentConnector3">
            <a:avLst>
              <a:gd name="adj1" fmla="val 3751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2239296" y="4071849"/>
            <a:ext cx="1116124" cy="83853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78089" y="3933056"/>
            <a:ext cx="8002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4572000" y="2872104"/>
            <a:ext cx="13531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</p:cNvCxnSpPr>
          <p:nvPr/>
        </p:nvCxnSpPr>
        <p:spPr>
          <a:xfrm>
            <a:off x="4572000" y="4977172"/>
            <a:ext cx="13531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package manager or package-management system is a collection of software tools that automates the process of installing, upgrading, configuring, and removing computer programs for a computer in a consistent manner.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 Managers</a:t>
            </a:r>
          </a:p>
        </p:txBody>
      </p:sp>
    </p:spTree>
    <p:extLst>
      <p:ext uri="{BB962C8B-B14F-4D97-AF65-F5344CB8AC3E}">
        <p14:creationId xmlns:p14="http://schemas.microsoft.com/office/powerpoint/2010/main" val="41993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RPM (Red Hat Package Manager) is a package management system used primarily in Linux </a:t>
            </a:r>
            <a:r>
              <a:rPr lang="en-US" dirty="0" smtClean="0"/>
              <a:t>distributions.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RPM packages contain compiled software, documentation, and installation </a:t>
            </a:r>
            <a:r>
              <a:rPr lang="en-IN" dirty="0" smtClean="0"/>
              <a:t>scripts.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handles </a:t>
            </a:r>
            <a:r>
              <a:rPr lang="en-US" dirty="0"/>
              <a:t>package installation, querying, verification, and removal.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9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43608" y="1772816"/>
            <a:ext cx="7408862" cy="34512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RPM files are "binary RPMs" (or BRPMs) containing the compiled version of some </a:t>
            </a:r>
            <a:r>
              <a:rPr lang="en-US" dirty="0" smtClean="0"/>
              <a:t>software.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also "source RPMs" (or SRPMs) containing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source code</a:t>
            </a:r>
            <a:r>
              <a:rPr lang="en-US" dirty="0"/>
              <a:t> used to build a binary package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301943" lvl="1" indent="0">
              <a:buNone/>
            </a:pPr>
            <a:r>
              <a:rPr lang="en-IN" dirty="0"/>
              <a:t>Installing package 		rpm -i package.rpm </a:t>
            </a:r>
          </a:p>
          <a:p>
            <a:pPr marL="301943" lvl="1" indent="0">
              <a:buNone/>
            </a:pPr>
            <a:r>
              <a:rPr lang="en-IN" dirty="0"/>
              <a:t>Deleting Package 		rpm -e package</a:t>
            </a:r>
          </a:p>
          <a:p>
            <a:pPr marL="301943" lvl="1" indent="0">
              <a:buNone/>
            </a:pPr>
            <a:r>
              <a:rPr lang="en-IN" dirty="0"/>
              <a:t>Updating package		rpm -U package.rpm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6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YUM &amp; DNF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Both YUM and DNF are used to manage software packages in Linux </a:t>
            </a:r>
            <a:r>
              <a:rPr lang="en-US" dirty="0" smtClean="0"/>
              <a:t>systems.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simplify the process of software installation, update, and removal, while also handling dependencies to ensure that all required components are installed </a:t>
            </a:r>
            <a:r>
              <a:rPr lang="en-US" dirty="0" smtClean="0"/>
              <a:t>correctly.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DNF is the next-generation version of YUM, introduced in Fedora 18 and later versions.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0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403648" y="2204864"/>
            <a:ext cx="7408862" cy="3776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YUM commands:</a:t>
            </a:r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$ yum </a:t>
            </a:r>
            <a:r>
              <a:rPr lang="en-IN" dirty="0"/>
              <a:t>install package.rpm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$ yum </a:t>
            </a:r>
            <a:r>
              <a:rPr lang="en-IN" dirty="0"/>
              <a:t>remove </a:t>
            </a:r>
            <a:r>
              <a:rPr lang="en-IN" dirty="0" smtClean="0"/>
              <a:t>package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$ yum </a:t>
            </a:r>
            <a:r>
              <a:rPr lang="en-IN" dirty="0"/>
              <a:t>update </a:t>
            </a:r>
            <a:r>
              <a:rPr lang="en-IN" dirty="0" smtClean="0"/>
              <a:t>package.rpm</a:t>
            </a:r>
            <a:endParaRPr lang="en-IN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DNF commands:</a:t>
            </a:r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$ dnf </a:t>
            </a:r>
            <a:r>
              <a:rPr lang="en-IN" dirty="0"/>
              <a:t>install package.rpm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$ dnf </a:t>
            </a:r>
            <a:r>
              <a:rPr lang="en-IN" dirty="0"/>
              <a:t>remove package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$ dnf </a:t>
            </a:r>
            <a:r>
              <a:rPr lang="en-IN" dirty="0"/>
              <a:t>update package.rpm</a:t>
            </a:r>
          </a:p>
        </p:txBody>
      </p:sp>
    </p:spTree>
    <p:extLst>
      <p:ext uri="{BB962C8B-B14F-4D97-AF65-F5344CB8AC3E}">
        <p14:creationId xmlns:p14="http://schemas.microsoft.com/office/powerpoint/2010/main" val="1903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657</Words>
  <Application>Microsoft Office PowerPoint</Application>
  <PresentationFormat>On-screen Show (4:3)</PresentationFormat>
  <Paragraphs>135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Waveform</vt:lpstr>
      <vt:lpstr>AUTOMATING KOJI BUILD SYSTEM FOR BUILDING RPMs</vt:lpstr>
      <vt:lpstr>Overview</vt:lpstr>
      <vt:lpstr>What’s a package?</vt:lpstr>
      <vt:lpstr>Dependencies</vt:lpstr>
      <vt:lpstr>Package Managers</vt:lpstr>
      <vt:lpstr>RPM</vt:lpstr>
      <vt:lpstr>PowerPoint Presentation</vt:lpstr>
      <vt:lpstr>YUM &amp; DNF</vt:lpstr>
      <vt:lpstr>PowerPoint Presentation</vt:lpstr>
      <vt:lpstr>PowerPoint Presentation</vt:lpstr>
      <vt:lpstr>chroot</vt:lpstr>
      <vt:lpstr>PowerPoint Presentation</vt:lpstr>
      <vt:lpstr>Containers</vt:lpstr>
      <vt:lpstr>Mock</vt:lpstr>
      <vt:lpstr>PowerPoint Presentation</vt:lpstr>
      <vt:lpstr>Koji</vt:lpstr>
      <vt:lpstr>Tags and Target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RPM package building</vt:lpstr>
      <vt:lpstr>PowerPoint Presentation</vt:lpstr>
      <vt:lpstr>PowerPoint Presentation</vt:lpstr>
      <vt:lpstr>PowerPoint Presentation</vt:lpstr>
      <vt:lpstr>Mass Rebuild</vt:lpstr>
      <vt:lpstr>Let’s Automate the builds !!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KOJI BUILD SYSTEM FOR BUILDING RPMs</dc:title>
  <dc:creator>Satya</dc:creator>
  <cp:lastModifiedBy>Satya</cp:lastModifiedBy>
  <cp:revision>61</cp:revision>
  <dcterms:created xsi:type="dcterms:W3CDTF">2024-02-16T00:53:37Z</dcterms:created>
  <dcterms:modified xsi:type="dcterms:W3CDTF">2024-02-17T05:59:34Z</dcterms:modified>
</cp:coreProperties>
</file>