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5" r:id="rId2"/>
    <p:sldId id="264" r:id="rId3"/>
    <p:sldId id="290" r:id="rId4"/>
    <p:sldId id="262" r:id="rId5"/>
    <p:sldId id="291" r:id="rId6"/>
    <p:sldId id="292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660"/>
  </p:normalViewPr>
  <p:slideViewPr>
    <p:cSldViewPr>
      <p:cViewPr varScale="1">
        <p:scale>
          <a:sx n="136" d="100"/>
          <a:sy n="136" d="100"/>
        </p:scale>
        <p:origin x="51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89B1D-314D-4931-838E-882CDDD4207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0E903-C740-4630-9E96-72F6D92B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 and welcome</a:t>
            </a:r>
            <a:r>
              <a:rPr lang="en-US" baseline="0" dirty="0" smtClean="0"/>
              <a:t> to this course on Differential Equations. My name is Dmitri and I’m here to take your differential equations skills to a whole new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0E903-C740-4630-9E96-72F6D92BE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1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908810"/>
            <a:ext cx="9144000" cy="244144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000250"/>
            <a:ext cx="9144000" cy="205467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4109358"/>
            <a:ext cx="9144000" cy="176893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114550"/>
            <a:ext cx="8686800" cy="1102519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3600450"/>
            <a:ext cx="8001000" cy="4000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E19-8B89-42DC-AEE2-CCFF027E1F7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4767263"/>
            <a:ext cx="2895600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3195829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3294126"/>
            <a:ext cx="1219200" cy="273844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D76DC20E-2BB9-4739-B174-AD32E19B44E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3195829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287780"/>
            <a:ext cx="8249920" cy="339852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E19-8B89-42DC-AEE2-CCFF027E1F7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C20E-2BB9-4739-B174-AD32E19B44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21158"/>
            <a:ext cx="2971800" cy="8641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00584"/>
            <a:ext cx="762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5638800" cy="75438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171450"/>
            <a:ext cx="2819400" cy="7543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00584"/>
            <a:ext cx="762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E19-8B89-42DC-AEE2-CCFF027E1F7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C20E-2BB9-4739-B174-AD32E19B4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300" y="1552575"/>
            <a:ext cx="51435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5525453" y="1713548"/>
            <a:ext cx="51435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5979"/>
            <a:ext cx="1447800" cy="4388644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353175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E19-8B89-42DC-AEE2-CCFF027E1F7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4767263"/>
            <a:ext cx="762000" cy="273844"/>
          </a:xfrm>
        </p:spPr>
        <p:txBody>
          <a:bodyPr/>
          <a:lstStyle/>
          <a:p>
            <a:fld id="{D76DC20E-2BB9-4739-B174-AD32E19B44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4538726" y="2497074"/>
            <a:ext cx="51435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67494"/>
            <a:ext cx="8686800" cy="4680520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E19-8B89-42DC-AEE2-CCFF027E1F7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4767263"/>
            <a:ext cx="2895600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13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E19-8B89-42DC-AEE2-CCFF027E1F7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C20E-2BB9-4739-B174-AD32E19B4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1908810"/>
            <a:ext cx="9144000" cy="244144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000250"/>
            <a:ext cx="9144000" cy="2054678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4109358"/>
            <a:ext cx="9144000" cy="17689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114550"/>
            <a:ext cx="8686800" cy="109728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3600450"/>
            <a:ext cx="8001000" cy="41148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E19-8B89-42DC-AEE2-CCFF027E1F7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3291840"/>
            <a:ext cx="1216152" cy="273844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D76DC20E-2BB9-4739-B174-AD32E19B44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3195829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3195829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E19-8B89-42DC-AEE2-CCFF027E1F7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C20E-2BB9-4739-B174-AD32E19B4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E19-8B89-42DC-AEE2-CCFF027E1F7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C20E-2BB9-4739-B174-AD32E19B4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E19-8B89-42DC-AEE2-CCFF027E1F7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C20E-2BB9-4739-B174-AD32E19B4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E19-8B89-42DC-AEE2-CCFF027E1F7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C20E-2BB9-4739-B174-AD32E19B4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5638800" cy="709613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289304"/>
            <a:ext cx="8247888" cy="34015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E19-8B89-42DC-AEE2-CCFF027E1F7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C20E-2BB9-4739-B174-AD32E19B44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21158"/>
            <a:ext cx="2971800" cy="8641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05740"/>
            <a:ext cx="2743200" cy="70866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00584"/>
            <a:ext cx="762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00584"/>
            <a:ext cx="762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5438"/>
            <a:ext cx="9144000" cy="109042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5731"/>
            <a:ext cx="9144000" cy="865736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833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00C8E19-8B89-42DC-AEE2-CCFF027E1F7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76DC20E-2BB9-4739-B174-AD32E19B44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026414"/>
            <a:ext cx="9144000" cy="112014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rust-lang.org/logos/rust-logo-512x512-bl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335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90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14550"/>
            <a:ext cx="9144000" cy="1102519"/>
          </a:xfrm>
        </p:spPr>
        <p:txBody>
          <a:bodyPr/>
          <a:lstStyle/>
          <a:p>
            <a:r>
              <a:rPr lang="en-US" dirty="0" smtClean="0"/>
              <a:t>The Rust Programming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Dmitri Nesteruk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Instructor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Dmitri Nesteruk</a:t>
            </a:r>
          </a:p>
          <a:p>
            <a:r>
              <a:rPr lang="en-US" dirty="0" smtClean="0"/>
              <a:t>Quant finance professional</a:t>
            </a:r>
          </a:p>
          <a:p>
            <a:pPr lvl="1"/>
            <a:r>
              <a:rPr lang="en-US" dirty="0" smtClean="0"/>
              <a:t>Math, finance, computing (including HPC)</a:t>
            </a:r>
          </a:p>
          <a:p>
            <a:r>
              <a:rPr lang="en-US" dirty="0" smtClean="0"/>
              <a:t>Conference speaker, blogger, podcaster, etc.</a:t>
            </a:r>
          </a:p>
          <a:p>
            <a:r>
              <a:rPr lang="en-US" dirty="0" smtClean="0"/>
              <a:t>This is a course on </a:t>
            </a:r>
            <a:r>
              <a:rPr lang="en-US" i="1" dirty="0" smtClean="0"/>
              <a:t>Rust</a:t>
            </a:r>
            <a:r>
              <a:rPr lang="en-US" b="1" i="1" dirty="0" smtClean="0"/>
              <a:t>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Live coding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F:\photos\dmitri_new_400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20359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38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Rust?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Programming Language</a:t>
            </a:r>
          </a:p>
          <a:p>
            <a:r>
              <a:rPr lang="en-US" dirty="0" smtClean="0"/>
              <a:t>Made by the Mozilla Corporation</a:t>
            </a:r>
          </a:p>
          <a:p>
            <a:r>
              <a:rPr lang="en-US" dirty="0" smtClean="0"/>
              <a:t>Already had a 1.0 release</a:t>
            </a:r>
          </a:p>
          <a:p>
            <a:r>
              <a:rPr lang="en-US" dirty="0" smtClean="0"/>
              <a:t>Native code</a:t>
            </a:r>
          </a:p>
          <a:p>
            <a:r>
              <a:rPr lang="en-US" dirty="0" smtClean="0"/>
              <a:t>Powerful </a:t>
            </a:r>
            <a:r>
              <a:rPr lang="en-US" i="1" dirty="0" smtClean="0"/>
              <a:t>and</a:t>
            </a:r>
            <a:r>
              <a:rPr lang="en-US" dirty="0" smtClean="0"/>
              <a:t> safe </a:t>
            </a:r>
          </a:p>
          <a:p>
            <a:r>
              <a:rPr lang="en-US" dirty="0" smtClean="0"/>
              <a:t>An alternative C/C++, D, Go, …</a:t>
            </a:r>
          </a:p>
          <a:p>
            <a:r>
              <a:rPr lang="en-US" dirty="0" smtClean="0"/>
              <a:t>Introduces new and interesting concepts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16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What’s in the Course?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</a:p>
          <a:p>
            <a:r>
              <a:rPr lang="en-US" dirty="0" smtClean="0"/>
              <a:t>Types and Variables</a:t>
            </a:r>
          </a:p>
          <a:p>
            <a:r>
              <a:rPr lang="en-US" dirty="0" smtClean="0"/>
              <a:t>Control Flow</a:t>
            </a:r>
          </a:p>
          <a:p>
            <a:r>
              <a:rPr lang="en-US" dirty="0" smtClean="0"/>
              <a:t>Data Structures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Lifetime</a:t>
            </a:r>
          </a:p>
          <a:p>
            <a:r>
              <a:rPr lang="en-US" dirty="0" smtClean="0"/>
              <a:t>Odds &amp; Ends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0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problems in Rust</a:t>
            </a:r>
          </a:p>
          <a:p>
            <a:r>
              <a:rPr lang="en-US" dirty="0" smtClean="0"/>
              <a:t>Understand Rust’s strengths and weaknesses</a:t>
            </a:r>
          </a:p>
          <a:p>
            <a:r>
              <a:rPr lang="en-US" dirty="0" smtClean="0"/>
              <a:t>Effectively leverage Rust’s memory safety guarantees</a:t>
            </a:r>
          </a:p>
          <a:p>
            <a:r>
              <a:rPr lang="en-US" dirty="0" smtClean="0"/>
              <a:t>Write applications and libraries</a:t>
            </a:r>
          </a:p>
          <a:p>
            <a:r>
              <a:rPr lang="en-US" dirty="0" smtClean="0"/>
              <a:t>Test and document your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10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You Ready?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9741"/>
            <a:ext cx="8229600" cy="2094881"/>
          </a:xfrm>
        </p:spPr>
        <p:txBody>
          <a:bodyPr/>
          <a:lstStyle/>
          <a:p>
            <a:pPr algn="ctr"/>
            <a:r>
              <a:rPr lang="en-US" dirty="0" smtClean="0"/>
              <a:t>Let’s 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Custom 1">
      <a:majorFont>
        <a:latin typeface="Bodoni MT Condensed"/>
        <a:ea typeface=""/>
        <a:cs typeface=""/>
      </a:majorFont>
      <a:minorFont>
        <a:latin typeface="Chaparral Pro"/>
        <a:ea typeface=""/>
        <a:cs typeface="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TC101790490[[fn=Decatur]]</Template>
  <TotalTime>12543</TotalTime>
  <Words>156</Words>
  <Application>Microsoft Office PowerPoint</Application>
  <PresentationFormat>On-screen Show (16:9)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Bodoni MT Condensed</vt:lpstr>
      <vt:lpstr>Calibri</vt:lpstr>
      <vt:lpstr>Chaparral Pro</vt:lpstr>
      <vt:lpstr>Courier New</vt:lpstr>
      <vt:lpstr>Wingdings</vt:lpstr>
      <vt:lpstr>Decatur</vt:lpstr>
      <vt:lpstr>PowerPoint Presentation</vt:lpstr>
      <vt:lpstr>The Rust Programming Language</vt:lpstr>
      <vt:lpstr>Your Instructor</vt:lpstr>
      <vt:lpstr>What’s Rust?</vt:lpstr>
      <vt:lpstr>What’s in the Course?</vt:lpstr>
      <vt:lpstr>Course Goals</vt:lpstr>
      <vt:lpstr>Are You Ready?</vt:lpstr>
    </vt:vector>
  </TitlesOfParts>
  <Company>ActiveMesa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Equations In Depth</dc:title>
  <dc:creator>Dmitri Nesteruk</dc:creator>
  <cp:lastModifiedBy>Dmitri Nesteruk</cp:lastModifiedBy>
  <cp:revision>205</cp:revision>
  <dcterms:created xsi:type="dcterms:W3CDTF">2014-05-26T12:04:09Z</dcterms:created>
  <dcterms:modified xsi:type="dcterms:W3CDTF">2016-01-06T11:30:21Z</dcterms:modified>
</cp:coreProperties>
</file>