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354" r:id="rId3"/>
    <p:sldId id="355" r:id="rId4"/>
    <p:sldId id="271" r:id="rId5"/>
    <p:sldId id="279" r:id="rId6"/>
    <p:sldId id="3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DEF6"/>
    <a:srgbClr val="990099"/>
    <a:srgbClr val="95197A"/>
    <a:srgbClr val="901E76"/>
    <a:srgbClr val="F0DEF3"/>
    <a:srgbClr val="F4D8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3672C5-1816-4F4E-804D-6EA5929EFDF2}" v="452" dt="2021-05-27T08:44:41.7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oj b" userId="1e4fd0380f4b3a18" providerId="LiveId" clId="{9BA37F47-7CA5-4853-8C63-4066F2B9D78A}"/>
    <pc:docChg chg="undo custSel addSld delSld modSld sldOrd">
      <pc:chgData name="Manoj b" userId="1e4fd0380f4b3a18" providerId="LiveId" clId="{9BA37F47-7CA5-4853-8C63-4066F2B9D78A}" dt="2021-04-30T14:41:39.836" v="2598" actId="14100"/>
      <pc:docMkLst>
        <pc:docMk/>
      </pc:docMkLst>
      <pc:sldChg chg="add">
        <pc:chgData name="Manoj b" userId="1e4fd0380f4b3a18" providerId="LiveId" clId="{9BA37F47-7CA5-4853-8C63-4066F2B9D78A}" dt="2021-04-29T14:48:14.846" v="1738"/>
        <pc:sldMkLst>
          <pc:docMk/>
          <pc:sldMk cId="991012408" sldId="258"/>
        </pc:sldMkLst>
      </pc:sldChg>
      <pc:sldChg chg="add del">
        <pc:chgData name="Manoj b" userId="1e4fd0380f4b3a18" providerId="LiveId" clId="{9BA37F47-7CA5-4853-8C63-4066F2B9D78A}" dt="2021-04-29T14:48:04.420" v="1737" actId="2696"/>
        <pc:sldMkLst>
          <pc:docMk/>
          <pc:sldMk cId="3115061155" sldId="258"/>
        </pc:sldMkLst>
      </pc:sldChg>
      <pc:sldChg chg="add">
        <pc:chgData name="Manoj b" userId="1e4fd0380f4b3a18" providerId="LiveId" clId="{9BA37F47-7CA5-4853-8C63-4066F2B9D78A}" dt="2021-04-29T14:48:14.846" v="1738"/>
        <pc:sldMkLst>
          <pc:docMk/>
          <pc:sldMk cId="694045731" sldId="259"/>
        </pc:sldMkLst>
      </pc:sldChg>
      <pc:sldChg chg="add del">
        <pc:chgData name="Manoj b" userId="1e4fd0380f4b3a18" providerId="LiveId" clId="{9BA37F47-7CA5-4853-8C63-4066F2B9D78A}" dt="2021-04-29T14:48:04.420" v="1737" actId="2696"/>
        <pc:sldMkLst>
          <pc:docMk/>
          <pc:sldMk cId="2166838347" sldId="259"/>
        </pc:sldMkLst>
      </pc:sldChg>
      <pc:sldChg chg="add">
        <pc:chgData name="Manoj b" userId="1e4fd0380f4b3a18" providerId="LiveId" clId="{9BA37F47-7CA5-4853-8C63-4066F2B9D78A}" dt="2021-04-29T14:18:47.984" v="1599"/>
        <pc:sldMkLst>
          <pc:docMk/>
          <pc:sldMk cId="1747015989" sldId="260"/>
        </pc:sldMkLst>
      </pc:sldChg>
      <pc:sldChg chg="modSp add mod">
        <pc:chgData name="Manoj b" userId="1e4fd0380f4b3a18" providerId="LiveId" clId="{9BA37F47-7CA5-4853-8C63-4066F2B9D78A}" dt="2021-04-29T15:11:28.108" v="2239"/>
        <pc:sldMkLst>
          <pc:docMk/>
          <pc:sldMk cId="947015336" sldId="261"/>
        </pc:sldMkLst>
        <pc:spChg chg="mod">
          <ac:chgData name="Manoj b" userId="1e4fd0380f4b3a18" providerId="LiveId" clId="{9BA37F47-7CA5-4853-8C63-4066F2B9D78A}" dt="2021-04-29T15:11:28.108" v="2239"/>
          <ac:spMkLst>
            <pc:docMk/>
            <pc:sldMk cId="947015336" sldId="261"/>
            <ac:spMk id="3" creationId="{862A459B-AF53-4BD5-BDB2-CBF5DFB8DEF8}"/>
          </ac:spMkLst>
        </pc:spChg>
      </pc:sldChg>
      <pc:sldChg chg="add del">
        <pc:chgData name="Manoj b" userId="1e4fd0380f4b3a18" providerId="LiveId" clId="{9BA37F47-7CA5-4853-8C63-4066F2B9D78A}" dt="2021-04-29T14:48:23.018" v="1739" actId="2696"/>
        <pc:sldMkLst>
          <pc:docMk/>
          <pc:sldMk cId="1789836631" sldId="262"/>
        </pc:sldMkLst>
      </pc:sldChg>
      <pc:sldChg chg="modSp add mod">
        <pc:chgData name="Manoj b" userId="1e4fd0380f4b3a18" providerId="LiveId" clId="{9BA37F47-7CA5-4853-8C63-4066F2B9D78A}" dt="2021-04-30T14:26:26.108" v="2527" actId="113"/>
        <pc:sldMkLst>
          <pc:docMk/>
          <pc:sldMk cId="3735768523" sldId="262"/>
        </pc:sldMkLst>
        <pc:spChg chg="mod">
          <ac:chgData name="Manoj b" userId="1e4fd0380f4b3a18" providerId="LiveId" clId="{9BA37F47-7CA5-4853-8C63-4066F2B9D78A}" dt="2021-04-30T14:26:26.108" v="2527" actId="113"/>
          <ac:spMkLst>
            <pc:docMk/>
            <pc:sldMk cId="3735768523" sldId="262"/>
            <ac:spMk id="8" creationId="{A4E3889F-DE3B-457F-8BC7-0031DD10EC5A}"/>
          </ac:spMkLst>
        </pc:spChg>
      </pc:sldChg>
      <pc:sldChg chg="add del">
        <pc:chgData name="Manoj b" userId="1e4fd0380f4b3a18" providerId="LiveId" clId="{9BA37F47-7CA5-4853-8C63-4066F2B9D78A}" dt="2021-04-29T14:48:23.018" v="1739" actId="2696"/>
        <pc:sldMkLst>
          <pc:docMk/>
          <pc:sldMk cId="1697794625" sldId="263"/>
        </pc:sldMkLst>
      </pc:sldChg>
      <pc:sldChg chg="add">
        <pc:chgData name="Manoj b" userId="1e4fd0380f4b3a18" providerId="LiveId" clId="{9BA37F47-7CA5-4853-8C63-4066F2B9D78A}" dt="2021-04-29T14:48:34.016" v="1740"/>
        <pc:sldMkLst>
          <pc:docMk/>
          <pc:sldMk cId="1991308745" sldId="263"/>
        </pc:sldMkLst>
      </pc:sldChg>
      <pc:sldChg chg="modSp mod">
        <pc:chgData name="Manoj b" userId="1e4fd0380f4b3a18" providerId="LiveId" clId="{9BA37F47-7CA5-4853-8C63-4066F2B9D78A}" dt="2021-04-29T15:08:42.118" v="2233" actId="1035"/>
        <pc:sldMkLst>
          <pc:docMk/>
          <pc:sldMk cId="571785625" sldId="266"/>
        </pc:sldMkLst>
        <pc:spChg chg="mod">
          <ac:chgData name="Manoj b" userId="1e4fd0380f4b3a18" providerId="LiveId" clId="{9BA37F47-7CA5-4853-8C63-4066F2B9D78A}" dt="2021-04-29T15:08:42.118" v="2233" actId="1035"/>
          <ac:spMkLst>
            <pc:docMk/>
            <pc:sldMk cId="571785625" sldId="266"/>
            <ac:spMk id="3" creationId="{98BA20FD-80AC-4567-B54B-7CF0FDF38B54}"/>
          </ac:spMkLst>
        </pc:spChg>
      </pc:sldChg>
      <pc:sldChg chg="modSp mod">
        <pc:chgData name="Manoj b" userId="1e4fd0380f4b3a18" providerId="LiveId" clId="{9BA37F47-7CA5-4853-8C63-4066F2B9D78A}" dt="2021-04-29T15:08:51.999" v="2234" actId="1076"/>
        <pc:sldMkLst>
          <pc:docMk/>
          <pc:sldMk cId="1719748229" sldId="267"/>
        </pc:sldMkLst>
        <pc:spChg chg="mod">
          <ac:chgData name="Manoj b" userId="1e4fd0380f4b3a18" providerId="LiveId" clId="{9BA37F47-7CA5-4853-8C63-4066F2B9D78A}" dt="2021-04-29T15:08:51.999" v="2234" actId="1076"/>
          <ac:spMkLst>
            <pc:docMk/>
            <pc:sldMk cId="1719748229" sldId="267"/>
            <ac:spMk id="7" creationId="{E7C7B6FB-6920-4CDD-8D19-D538BAC39EEB}"/>
          </ac:spMkLst>
        </pc:spChg>
      </pc:sldChg>
      <pc:sldChg chg="modSp add mod">
        <pc:chgData name="Manoj b" userId="1e4fd0380f4b3a18" providerId="LiveId" clId="{9BA37F47-7CA5-4853-8C63-4066F2B9D78A}" dt="2021-04-29T14:49:40.595" v="1747" actId="14100"/>
        <pc:sldMkLst>
          <pc:docMk/>
          <pc:sldMk cId="897869570" sldId="268"/>
        </pc:sldMkLst>
        <pc:graphicFrameChg chg="modGraphic">
          <ac:chgData name="Manoj b" userId="1e4fd0380f4b3a18" providerId="LiveId" clId="{9BA37F47-7CA5-4853-8C63-4066F2B9D78A}" dt="2021-04-29T14:49:40.595" v="1747" actId="14100"/>
          <ac:graphicFrameMkLst>
            <pc:docMk/>
            <pc:sldMk cId="897869570" sldId="268"/>
            <ac:graphicFrameMk id="5" creationId="{00000000-0000-0000-0000-000000000000}"/>
          </ac:graphicFrameMkLst>
        </pc:graphicFrameChg>
      </pc:sldChg>
      <pc:sldChg chg="add del">
        <pc:chgData name="Manoj b" userId="1e4fd0380f4b3a18" providerId="LiveId" clId="{9BA37F47-7CA5-4853-8C63-4066F2B9D78A}" dt="2021-04-29T14:42:49.384" v="1730" actId="2696"/>
        <pc:sldMkLst>
          <pc:docMk/>
          <pc:sldMk cId="3270477646" sldId="268"/>
        </pc:sldMkLst>
      </pc:sldChg>
      <pc:sldChg chg="delSp add del mod">
        <pc:chgData name="Manoj b" userId="1e4fd0380f4b3a18" providerId="LiveId" clId="{9BA37F47-7CA5-4853-8C63-4066F2B9D78A}" dt="2021-04-30T13:23:51.578" v="2318" actId="47"/>
        <pc:sldMkLst>
          <pc:docMk/>
          <pc:sldMk cId="1521698488" sldId="269"/>
        </pc:sldMkLst>
        <pc:spChg chg="del">
          <ac:chgData name="Manoj b" userId="1e4fd0380f4b3a18" providerId="LiveId" clId="{9BA37F47-7CA5-4853-8C63-4066F2B9D78A}" dt="2021-04-30T13:23:11.622" v="2303" actId="21"/>
          <ac:spMkLst>
            <pc:docMk/>
            <pc:sldMk cId="1521698488" sldId="269"/>
            <ac:spMk id="4" creationId="{00000000-0000-0000-0000-000000000000}"/>
          </ac:spMkLst>
        </pc:spChg>
      </pc:sldChg>
      <pc:sldChg chg="modSp add mod setBg">
        <pc:chgData name="Manoj b" userId="1e4fd0380f4b3a18" providerId="LiveId" clId="{9BA37F47-7CA5-4853-8C63-4066F2B9D78A}" dt="2021-04-29T15:07:33.595" v="2193" actId="14100"/>
        <pc:sldMkLst>
          <pc:docMk/>
          <pc:sldMk cId="4135241934" sldId="270"/>
        </pc:sldMkLst>
        <pc:spChg chg="mod">
          <ac:chgData name="Manoj b" userId="1e4fd0380f4b3a18" providerId="LiveId" clId="{9BA37F47-7CA5-4853-8C63-4066F2B9D78A}" dt="2021-04-29T15:07:20.758" v="2184" actId="1036"/>
          <ac:spMkLst>
            <pc:docMk/>
            <pc:sldMk cId="4135241934" sldId="270"/>
            <ac:spMk id="3" creationId="{98BA20FD-80AC-4567-B54B-7CF0FDF38B54}"/>
          </ac:spMkLst>
        </pc:spChg>
        <pc:spChg chg="mod">
          <ac:chgData name="Manoj b" userId="1e4fd0380f4b3a18" providerId="LiveId" clId="{9BA37F47-7CA5-4853-8C63-4066F2B9D78A}" dt="2021-04-29T15:07:33.595" v="2193" actId="14100"/>
          <ac:spMkLst>
            <pc:docMk/>
            <pc:sldMk cId="4135241934" sldId="270"/>
            <ac:spMk id="13" creationId="{84B80756-B6B8-4575-9813-1971A8C7A629}"/>
          </ac:spMkLst>
        </pc:spChg>
        <pc:graphicFrameChg chg="mod">
          <ac:chgData name="Manoj b" userId="1e4fd0380f4b3a18" providerId="LiveId" clId="{9BA37F47-7CA5-4853-8C63-4066F2B9D78A}" dt="2021-04-29T15:04:40.079" v="2100" actId="113"/>
          <ac:graphicFrameMkLst>
            <pc:docMk/>
            <pc:sldMk cId="4135241934" sldId="270"/>
            <ac:graphicFrameMk id="7" creationId="{64120872-C48C-4EF0-9B25-60EDF0870729}"/>
          </ac:graphicFrameMkLst>
        </pc:graphicFrameChg>
        <pc:graphicFrameChg chg="mod">
          <ac:chgData name="Manoj b" userId="1e4fd0380f4b3a18" providerId="LiveId" clId="{9BA37F47-7CA5-4853-8C63-4066F2B9D78A}" dt="2021-04-29T15:04:52.305" v="2104" actId="255"/>
          <ac:graphicFrameMkLst>
            <pc:docMk/>
            <pc:sldMk cId="4135241934" sldId="270"/>
            <ac:graphicFrameMk id="9" creationId="{1BDCAC39-7352-489E-A422-AA0C2A639E38}"/>
          </ac:graphicFrameMkLst>
        </pc:graphicFrameChg>
        <pc:picChg chg="mod">
          <ac:chgData name="Manoj b" userId="1e4fd0380f4b3a18" providerId="LiveId" clId="{9BA37F47-7CA5-4853-8C63-4066F2B9D78A}" dt="2021-04-29T15:07:25.228" v="2192" actId="1035"/>
          <ac:picMkLst>
            <pc:docMk/>
            <pc:sldMk cId="4135241934" sldId="270"/>
            <ac:picMk id="2" creationId="{DD62C6C9-2C33-454F-89FB-9D1148A39F22}"/>
          </ac:picMkLst>
        </pc:picChg>
      </pc:sldChg>
      <pc:sldChg chg="modSp add del mod setBg">
        <pc:chgData name="Manoj b" userId="1e4fd0380f4b3a18" providerId="LiveId" clId="{9BA37F47-7CA5-4853-8C63-4066F2B9D78A}" dt="2021-04-30T13:29:21.229" v="2426" actId="47"/>
        <pc:sldMkLst>
          <pc:docMk/>
          <pc:sldMk cId="1169649231" sldId="271"/>
        </pc:sldMkLst>
        <pc:spChg chg="mod">
          <ac:chgData name="Manoj b" userId="1e4fd0380f4b3a18" providerId="LiveId" clId="{9BA37F47-7CA5-4853-8C63-4066F2B9D78A}" dt="2021-04-30T13:28:49.555" v="2417" actId="21"/>
          <ac:spMkLst>
            <pc:docMk/>
            <pc:sldMk cId="1169649231" sldId="271"/>
            <ac:spMk id="8" creationId="{00000000-0000-0000-0000-000000000000}"/>
          </ac:spMkLst>
        </pc:spChg>
      </pc:sldChg>
      <pc:sldChg chg="modSp add mod setBg">
        <pc:chgData name="Manoj b" userId="1e4fd0380f4b3a18" providerId="LiveId" clId="{9BA37F47-7CA5-4853-8C63-4066F2B9D78A}" dt="2021-04-29T15:07:44.409" v="2194" actId="207"/>
        <pc:sldMkLst>
          <pc:docMk/>
          <pc:sldMk cId="454306194" sldId="272"/>
        </pc:sldMkLst>
        <pc:spChg chg="mod">
          <ac:chgData name="Manoj b" userId="1e4fd0380f4b3a18" providerId="LiveId" clId="{9BA37F47-7CA5-4853-8C63-4066F2B9D78A}" dt="2021-04-29T15:06:24.764" v="2137" actId="1036"/>
          <ac:spMkLst>
            <pc:docMk/>
            <pc:sldMk cId="454306194" sldId="272"/>
            <ac:spMk id="3" creationId="{98BA20FD-80AC-4567-B54B-7CF0FDF38B54}"/>
          </ac:spMkLst>
        </pc:spChg>
        <pc:spChg chg="mod">
          <ac:chgData name="Manoj b" userId="1e4fd0380f4b3a18" providerId="LiveId" clId="{9BA37F47-7CA5-4853-8C63-4066F2B9D78A}" dt="2021-04-29T15:07:44.409" v="2194" actId="207"/>
          <ac:spMkLst>
            <pc:docMk/>
            <pc:sldMk cId="454306194" sldId="272"/>
            <ac:spMk id="13" creationId="{84B80756-B6B8-4575-9813-1971A8C7A629}"/>
          </ac:spMkLst>
        </pc:spChg>
        <pc:graphicFrameChg chg="mod">
          <ac:chgData name="Manoj b" userId="1e4fd0380f4b3a18" providerId="LiveId" clId="{9BA37F47-7CA5-4853-8C63-4066F2B9D78A}" dt="2021-04-29T15:06:17.769" v="2127" actId="14100"/>
          <ac:graphicFrameMkLst>
            <pc:docMk/>
            <pc:sldMk cId="454306194" sldId="272"/>
            <ac:graphicFrameMk id="6" creationId="{D7570D03-EB56-48EA-8582-3B1024350942}"/>
          </ac:graphicFrameMkLst>
        </pc:graphicFrameChg>
        <pc:picChg chg="mod">
          <ac:chgData name="Manoj b" userId="1e4fd0380f4b3a18" providerId="LiveId" clId="{9BA37F47-7CA5-4853-8C63-4066F2B9D78A}" dt="2021-04-29T15:06:29.488" v="2144" actId="1035"/>
          <ac:picMkLst>
            <pc:docMk/>
            <pc:sldMk cId="454306194" sldId="272"/>
            <ac:picMk id="2" creationId="{DD62C6C9-2C33-454F-89FB-9D1148A39F22}"/>
          </ac:picMkLst>
        </pc:picChg>
      </pc:sldChg>
      <pc:sldChg chg="modSp add mod">
        <pc:chgData name="Manoj b" userId="1e4fd0380f4b3a18" providerId="LiveId" clId="{9BA37F47-7CA5-4853-8C63-4066F2B9D78A}" dt="2021-04-30T14:01:00.761" v="2453" actId="207"/>
        <pc:sldMkLst>
          <pc:docMk/>
          <pc:sldMk cId="1191671593" sldId="276"/>
        </pc:sldMkLst>
        <pc:spChg chg="mod">
          <ac:chgData name="Manoj b" userId="1e4fd0380f4b3a18" providerId="LiveId" clId="{9BA37F47-7CA5-4853-8C63-4066F2B9D78A}" dt="2021-04-30T14:01:00.761" v="2453" actId="207"/>
          <ac:spMkLst>
            <pc:docMk/>
            <pc:sldMk cId="1191671593" sldId="276"/>
            <ac:spMk id="8" creationId="{00000000-0000-0000-0000-000000000000}"/>
          </ac:spMkLst>
        </pc:spChg>
      </pc:sldChg>
      <pc:sldChg chg="modSp add del mod setBg">
        <pc:chgData name="Manoj b" userId="1e4fd0380f4b3a18" providerId="LiveId" clId="{9BA37F47-7CA5-4853-8C63-4066F2B9D78A}" dt="2021-04-30T13:33:04.912" v="2443" actId="2696"/>
        <pc:sldMkLst>
          <pc:docMk/>
          <pc:sldMk cId="2955345955" sldId="276"/>
        </pc:sldMkLst>
        <pc:spChg chg="mod">
          <ac:chgData name="Manoj b" userId="1e4fd0380f4b3a18" providerId="LiveId" clId="{9BA37F47-7CA5-4853-8C63-4066F2B9D78A}" dt="2021-04-30T13:27:36.830" v="2382" actId="20577"/>
          <ac:spMkLst>
            <pc:docMk/>
            <pc:sldMk cId="2955345955" sldId="276"/>
            <ac:spMk id="3" creationId="{862A459B-AF53-4BD5-BDB2-CBF5DFB8DEF8}"/>
          </ac:spMkLst>
        </pc:spChg>
        <pc:spChg chg="mod">
          <ac:chgData name="Manoj b" userId="1e4fd0380f4b3a18" providerId="LiveId" clId="{9BA37F47-7CA5-4853-8C63-4066F2B9D78A}" dt="2021-04-30T13:26:51.295" v="2371" actId="14100"/>
          <ac:spMkLst>
            <pc:docMk/>
            <pc:sldMk cId="2955345955" sldId="276"/>
            <ac:spMk id="8" creationId="{00000000-0000-0000-0000-000000000000}"/>
          </ac:spMkLst>
        </pc:spChg>
        <pc:graphicFrameChg chg="mod">
          <ac:chgData name="Manoj b" userId="1e4fd0380f4b3a18" providerId="LiveId" clId="{9BA37F47-7CA5-4853-8C63-4066F2B9D78A}" dt="2021-04-30T13:26:46.435" v="2370" actId="14100"/>
          <ac:graphicFrameMkLst>
            <pc:docMk/>
            <pc:sldMk cId="2955345955" sldId="276"/>
            <ac:graphicFrameMk id="7" creationId="{00000000-0000-0000-0000-000000000000}"/>
          </ac:graphicFrameMkLst>
        </pc:graphicFrameChg>
      </pc:sldChg>
      <pc:sldChg chg="add del">
        <pc:chgData name="Manoj b" userId="1e4fd0380f4b3a18" providerId="LiveId" clId="{9BA37F47-7CA5-4853-8C63-4066F2B9D78A}" dt="2021-04-30T13:34:45.993" v="2445" actId="2696"/>
        <pc:sldMkLst>
          <pc:docMk/>
          <pc:sldMk cId="3628197296" sldId="276"/>
        </pc:sldMkLst>
      </pc:sldChg>
      <pc:sldChg chg="modSp add del mod setBg">
        <pc:chgData name="Manoj b" userId="1e4fd0380f4b3a18" providerId="LiveId" clId="{9BA37F47-7CA5-4853-8C63-4066F2B9D78A}" dt="2021-04-30T13:33:04.912" v="2443" actId="2696"/>
        <pc:sldMkLst>
          <pc:docMk/>
          <pc:sldMk cId="1638589521" sldId="279"/>
        </pc:sldMkLst>
        <pc:spChg chg="mod">
          <ac:chgData name="Manoj b" userId="1e4fd0380f4b3a18" providerId="LiveId" clId="{9BA37F47-7CA5-4853-8C63-4066F2B9D78A}" dt="2021-04-30T13:30:44.929" v="2442" actId="20577"/>
          <ac:spMkLst>
            <pc:docMk/>
            <pc:sldMk cId="1638589521" sldId="279"/>
            <ac:spMk id="6" creationId="{00000000-0000-0000-0000-000000000000}"/>
          </ac:spMkLst>
        </pc:spChg>
        <pc:graphicFrameChg chg="mod">
          <ac:chgData name="Manoj b" userId="1e4fd0380f4b3a18" providerId="LiveId" clId="{9BA37F47-7CA5-4853-8C63-4066F2B9D78A}" dt="2021-04-30T13:30:30.927" v="2439" actId="113"/>
          <ac:graphicFrameMkLst>
            <pc:docMk/>
            <pc:sldMk cId="1638589521" sldId="279"/>
            <ac:graphicFrameMk id="5" creationId="{00000000-0000-0000-0000-000000000000}"/>
          </ac:graphicFrameMkLst>
        </pc:graphicFrameChg>
      </pc:sldChg>
      <pc:sldChg chg="modSp add mod">
        <pc:chgData name="Manoj b" userId="1e4fd0380f4b3a18" providerId="LiveId" clId="{9BA37F47-7CA5-4853-8C63-4066F2B9D78A}" dt="2021-04-30T14:26:54.273" v="2530" actId="14100"/>
        <pc:sldMkLst>
          <pc:docMk/>
          <pc:sldMk cId="3654282435" sldId="279"/>
        </pc:sldMkLst>
        <pc:spChg chg="mod">
          <ac:chgData name="Manoj b" userId="1e4fd0380f4b3a18" providerId="LiveId" clId="{9BA37F47-7CA5-4853-8C63-4066F2B9D78A}" dt="2021-04-30T14:06:42.247" v="2502" actId="1036"/>
          <ac:spMkLst>
            <pc:docMk/>
            <pc:sldMk cId="3654282435" sldId="279"/>
            <ac:spMk id="3" creationId="{862A459B-AF53-4BD5-BDB2-CBF5DFB8DEF8}"/>
          </ac:spMkLst>
        </pc:spChg>
        <pc:spChg chg="mod">
          <ac:chgData name="Manoj b" userId="1e4fd0380f4b3a18" providerId="LiveId" clId="{9BA37F47-7CA5-4853-8C63-4066F2B9D78A}" dt="2021-04-30T14:26:38.817" v="2528" actId="14100"/>
          <ac:spMkLst>
            <pc:docMk/>
            <pc:sldMk cId="3654282435" sldId="279"/>
            <ac:spMk id="6" creationId="{00000000-0000-0000-0000-000000000000}"/>
          </ac:spMkLst>
        </pc:spChg>
        <pc:graphicFrameChg chg="mod">
          <ac:chgData name="Manoj b" userId="1e4fd0380f4b3a18" providerId="LiveId" clId="{9BA37F47-7CA5-4853-8C63-4066F2B9D78A}" dt="2021-04-30T14:26:54.273" v="2530" actId="14100"/>
          <ac:graphicFrameMkLst>
            <pc:docMk/>
            <pc:sldMk cId="3654282435" sldId="279"/>
            <ac:graphicFrameMk id="5" creationId="{00000000-0000-0000-0000-000000000000}"/>
          </ac:graphicFrameMkLst>
        </pc:graphicFrameChg>
      </pc:sldChg>
      <pc:sldChg chg="add del">
        <pc:chgData name="Manoj b" userId="1e4fd0380f4b3a18" providerId="LiveId" clId="{9BA37F47-7CA5-4853-8C63-4066F2B9D78A}" dt="2021-04-30T13:34:45.993" v="2445" actId="2696"/>
        <pc:sldMkLst>
          <pc:docMk/>
          <pc:sldMk cId="1860962865" sldId="280"/>
        </pc:sldMkLst>
      </pc:sldChg>
      <pc:sldChg chg="modSp add mod">
        <pc:chgData name="Manoj b" userId="1e4fd0380f4b3a18" providerId="LiveId" clId="{9BA37F47-7CA5-4853-8C63-4066F2B9D78A}" dt="2021-04-30T14:34:39.965" v="2580" actId="207"/>
        <pc:sldMkLst>
          <pc:docMk/>
          <pc:sldMk cId="3599292061" sldId="280"/>
        </pc:sldMkLst>
        <pc:spChg chg="mod">
          <ac:chgData name="Manoj b" userId="1e4fd0380f4b3a18" providerId="LiveId" clId="{9BA37F47-7CA5-4853-8C63-4066F2B9D78A}" dt="2021-04-30T14:34:39.965" v="2580" actId="207"/>
          <ac:spMkLst>
            <pc:docMk/>
            <pc:sldMk cId="3599292061" sldId="280"/>
            <ac:spMk id="8" creationId="{00000000-0000-0000-0000-000000000000}"/>
          </ac:spMkLst>
        </pc:spChg>
      </pc:sldChg>
      <pc:sldChg chg="modSp add del mod setBg">
        <pc:chgData name="Manoj b" userId="1e4fd0380f4b3a18" providerId="LiveId" clId="{9BA37F47-7CA5-4853-8C63-4066F2B9D78A}" dt="2021-04-30T13:33:04.912" v="2443" actId="2696"/>
        <pc:sldMkLst>
          <pc:docMk/>
          <pc:sldMk cId="3837700810" sldId="280"/>
        </pc:sldMkLst>
        <pc:spChg chg="mod">
          <ac:chgData name="Manoj b" userId="1e4fd0380f4b3a18" providerId="LiveId" clId="{9BA37F47-7CA5-4853-8C63-4066F2B9D78A}" dt="2021-04-30T13:27:54.670" v="2404" actId="20577"/>
          <ac:spMkLst>
            <pc:docMk/>
            <pc:sldMk cId="3837700810" sldId="280"/>
            <ac:spMk id="3" creationId="{862A459B-AF53-4BD5-BDB2-CBF5DFB8DEF8}"/>
          </ac:spMkLst>
        </pc:spChg>
        <pc:spChg chg="mod">
          <ac:chgData name="Manoj b" userId="1e4fd0380f4b3a18" providerId="LiveId" clId="{9BA37F47-7CA5-4853-8C63-4066F2B9D78A}" dt="2021-04-30T13:29:17.004" v="2425" actId="255"/>
          <ac:spMkLst>
            <pc:docMk/>
            <pc:sldMk cId="3837700810" sldId="280"/>
            <ac:spMk id="8" creationId="{00000000-0000-0000-0000-000000000000}"/>
          </ac:spMkLst>
        </pc:spChg>
        <pc:graphicFrameChg chg="mod">
          <ac:chgData name="Manoj b" userId="1e4fd0380f4b3a18" providerId="LiveId" clId="{9BA37F47-7CA5-4853-8C63-4066F2B9D78A}" dt="2021-04-30T13:28:29.594" v="2411" actId="14100"/>
          <ac:graphicFrameMkLst>
            <pc:docMk/>
            <pc:sldMk cId="3837700810" sldId="280"/>
            <ac:graphicFrameMk id="6" creationId="{00000000-0000-0000-0000-000000000000}"/>
          </ac:graphicFrameMkLst>
        </pc:graphicFrameChg>
      </pc:sldChg>
      <pc:sldChg chg="modSp add mod">
        <pc:chgData name="Manoj b" userId="1e4fd0380f4b3a18" providerId="LiveId" clId="{9BA37F47-7CA5-4853-8C63-4066F2B9D78A}" dt="2021-04-29T14:52:05.075" v="1752" actId="2085"/>
        <pc:sldMkLst>
          <pc:docMk/>
          <pc:sldMk cId="3975525909" sldId="281"/>
        </pc:sldMkLst>
        <pc:spChg chg="mod">
          <ac:chgData name="Manoj b" userId="1e4fd0380f4b3a18" providerId="LiveId" clId="{9BA37F47-7CA5-4853-8C63-4066F2B9D78A}" dt="2021-04-29T14:52:05.075" v="1752" actId="2085"/>
          <ac:spMkLst>
            <pc:docMk/>
            <pc:sldMk cId="3975525909" sldId="281"/>
            <ac:spMk id="4183" creationId="{07F438C5-D17A-444B-A709-92ACB9222551}"/>
          </ac:spMkLst>
        </pc:spChg>
      </pc:sldChg>
      <pc:sldChg chg="modSp add mod setBg">
        <pc:chgData name="Manoj b" userId="1e4fd0380f4b3a18" providerId="LiveId" clId="{9BA37F47-7CA5-4853-8C63-4066F2B9D78A}" dt="2021-04-29T14:52:15.225" v="1763" actId="1036"/>
        <pc:sldMkLst>
          <pc:docMk/>
          <pc:sldMk cId="3653278586" sldId="282"/>
        </pc:sldMkLst>
        <pc:spChg chg="mod">
          <ac:chgData name="Manoj b" userId="1e4fd0380f4b3a18" providerId="LiveId" clId="{9BA37F47-7CA5-4853-8C63-4066F2B9D78A}" dt="2021-04-29T14:52:15.225" v="1763" actId="1036"/>
          <ac:spMkLst>
            <pc:docMk/>
            <pc:sldMk cId="3653278586" sldId="282"/>
            <ac:spMk id="5124" creationId="{3C6EE37F-404A-4A3D-AB0D-57B77B287E20}"/>
          </ac:spMkLst>
        </pc:spChg>
        <pc:spChg chg="mod">
          <ac:chgData name="Manoj b" userId="1e4fd0380f4b3a18" providerId="LiveId" clId="{9BA37F47-7CA5-4853-8C63-4066F2B9D78A}" dt="2021-04-29T14:37:05.617" v="1684" actId="20577"/>
          <ac:spMkLst>
            <pc:docMk/>
            <pc:sldMk cId="3653278586" sldId="282"/>
            <ac:spMk id="5128" creationId="{B301C8CE-00B7-44D0-B3C8-E02759627119}"/>
          </ac:spMkLst>
        </pc:spChg>
      </pc:sldChg>
      <pc:sldChg chg="modSp add mod">
        <pc:chgData name="Manoj b" userId="1e4fd0380f4b3a18" providerId="LiveId" clId="{9BA37F47-7CA5-4853-8C63-4066F2B9D78A}" dt="2021-04-29T14:52:51.024" v="1778" actId="1036"/>
        <pc:sldMkLst>
          <pc:docMk/>
          <pc:sldMk cId="722521397" sldId="283"/>
        </pc:sldMkLst>
        <pc:spChg chg="mod">
          <ac:chgData name="Manoj b" userId="1e4fd0380f4b3a18" providerId="LiveId" clId="{9BA37F47-7CA5-4853-8C63-4066F2B9D78A}" dt="2021-04-29T14:52:51.024" v="1778" actId="1036"/>
          <ac:spMkLst>
            <pc:docMk/>
            <pc:sldMk cId="722521397" sldId="283"/>
            <ac:spMk id="6229" creationId="{6DA4B4D3-B5D2-4CF2-B26A-A71A0E07A25E}"/>
          </ac:spMkLst>
        </pc:spChg>
        <pc:spChg chg="mod">
          <ac:chgData name="Manoj b" userId="1e4fd0380f4b3a18" providerId="LiveId" clId="{9BA37F47-7CA5-4853-8C63-4066F2B9D78A}" dt="2021-04-29T14:38:27.498" v="1700" actId="20577"/>
          <ac:spMkLst>
            <pc:docMk/>
            <pc:sldMk cId="722521397" sldId="283"/>
            <ac:spMk id="6230" creationId="{2ED55C3A-3165-47C9-8ED5-27DC1608FCC1}"/>
          </ac:spMkLst>
        </pc:spChg>
        <pc:graphicFrameChg chg="modGraphic">
          <ac:chgData name="Manoj b" userId="1e4fd0380f4b3a18" providerId="LiveId" clId="{9BA37F47-7CA5-4853-8C63-4066F2B9D78A}" dt="2021-04-29T14:37:52.338" v="1691" actId="2711"/>
          <ac:graphicFrameMkLst>
            <pc:docMk/>
            <pc:sldMk cId="722521397" sldId="283"/>
            <ac:graphicFrameMk id="6147" creationId="{9F6750CC-5C70-4711-9F20-B7EF0C70F32F}"/>
          </ac:graphicFrameMkLst>
        </pc:graphicFrameChg>
      </pc:sldChg>
      <pc:sldChg chg="add del">
        <pc:chgData name="Manoj b" userId="1e4fd0380f4b3a18" providerId="LiveId" clId="{9BA37F47-7CA5-4853-8C63-4066F2B9D78A}" dt="2021-04-29T14:45:54.321" v="1733" actId="2696"/>
        <pc:sldMkLst>
          <pc:docMk/>
          <pc:sldMk cId="1848519457" sldId="284"/>
        </pc:sldMkLst>
      </pc:sldChg>
      <pc:sldChg chg="addSp delSp modSp add mod">
        <pc:chgData name="Manoj b" userId="1e4fd0380f4b3a18" providerId="LiveId" clId="{9BA37F47-7CA5-4853-8C63-4066F2B9D78A}" dt="2021-04-30T14:39:42.411" v="2591" actId="14100"/>
        <pc:sldMkLst>
          <pc:docMk/>
          <pc:sldMk cId="3217841937" sldId="284"/>
        </pc:sldMkLst>
        <pc:spChg chg="mod">
          <ac:chgData name="Manoj b" userId="1e4fd0380f4b3a18" providerId="LiveId" clId="{9BA37F47-7CA5-4853-8C63-4066F2B9D78A}" dt="2021-04-29T15:08:01.391" v="2199" actId="1036"/>
          <ac:spMkLst>
            <pc:docMk/>
            <pc:sldMk cId="3217841937" sldId="284"/>
            <ac:spMk id="7171" creationId="{BDC24D33-B6F2-4687-A217-171C7C3CDA5A}"/>
          </ac:spMkLst>
        </pc:spChg>
        <pc:spChg chg="mod">
          <ac:chgData name="Manoj b" userId="1e4fd0380f4b3a18" providerId="LiveId" clId="{9BA37F47-7CA5-4853-8C63-4066F2B9D78A}" dt="2021-04-29T14:29:54.129" v="1640" actId="113"/>
          <ac:spMkLst>
            <pc:docMk/>
            <pc:sldMk cId="3217841937" sldId="284"/>
            <ac:spMk id="7172" creationId="{BED841D9-6F96-4427-BDD3-DA2757160C8E}"/>
          </ac:spMkLst>
        </pc:spChg>
        <pc:graphicFrameChg chg="add del mod">
          <ac:chgData name="Manoj b" userId="1e4fd0380f4b3a18" providerId="LiveId" clId="{9BA37F47-7CA5-4853-8C63-4066F2B9D78A}" dt="2021-04-30T14:31:13.095" v="2550" actId="478"/>
          <ac:graphicFrameMkLst>
            <pc:docMk/>
            <pc:sldMk cId="3217841937" sldId="284"/>
            <ac:graphicFrameMk id="6" creationId="{3D5A371A-265F-49CB-A05A-AA0DCC039DDA}"/>
          </ac:graphicFrameMkLst>
        </pc:graphicFrameChg>
        <pc:graphicFrameChg chg="add mod">
          <ac:chgData name="Manoj b" userId="1e4fd0380f4b3a18" providerId="LiveId" clId="{9BA37F47-7CA5-4853-8C63-4066F2B9D78A}" dt="2021-04-30T14:39:42.411" v="2591" actId="14100"/>
          <ac:graphicFrameMkLst>
            <pc:docMk/>
            <pc:sldMk cId="3217841937" sldId="284"/>
            <ac:graphicFrameMk id="7" creationId="{DEABC951-32A7-418C-935F-F751B6487FE6}"/>
          </ac:graphicFrameMkLst>
        </pc:graphicFrameChg>
        <pc:graphicFrameChg chg="del mod">
          <ac:chgData name="Manoj b" userId="1e4fd0380f4b3a18" providerId="LiveId" clId="{9BA37F47-7CA5-4853-8C63-4066F2B9D78A}" dt="2021-04-29T14:32:36.935" v="1643" actId="478"/>
          <ac:graphicFrameMkLst>
            <pc:docMk/>
            <pc:sldMk cId="3217841937" sldId="284"/>
            <ac:graphicFrameMk id="7173" creationId="{50293BD3-B333-4F89-9492-7F5A16213931}"/>
          </ac:graphicFrameMkLst>
        </pc:graphicFrameChg>
      </pc:sldChg>
      <pc:sldChg chg="addSp delSp modSp add mod">
        <pc:chgData name="Manoj b" userId="1e4fd0380f4b3a18" providerId="LiveId" clId="{9BA37F47-7CA5-4853-8C63-4066F2B9D78A}" dt="2021-04-30T14:29:32.854" v="2549" actId="2711"/>
        <pc:sldMkLst>
          <pc:docMk/>
          <pc:sldMk cId="413519224" sldId="285"/>
        </pc:sldMkLst>
        <pc:spChg chg="mod">
          <ac:chgData name="Manoj b" userId="1e4fd0380f4b3a18" providerId="LiveId" clId="{9BA37F47-7CA5-4853-8C63-4066F2B9D78A}" dt="2021-04-29T15:08:15.504" v="2205" actId="1036"/>
          <ac:spMkLst>
            <pc:docMk/>
            <pc:sldMk cId="413519224" sldId="285"/>
            <ac:spMk id="8195" creationId="{9B7439B1-E0FF-48C2-9005-FFD602CC96F9}"/>
          </ac:spMkLst>
        </pc:spChg>
        <pc:graphicFrameChg chg="add del mod modGraphic">
          <ac:chgData name="Manoj b" userId="1e4fd0380f4b3a18" providerId="LiveId" clId="{9BA37F47-7CA5-4853-8C63-4066F2B9D78A}" dt="2021-04-30T14:27:11.380" v="2531" actId="478"/>
          <ac:graphicFrameMkLst>
            <pc:docMk/>
            <pc:sldMk cId="413519224" sldId="285"/>
            <ac:graphicFrameMk id="2" creationId="{3E83CE5F-9818-4F65-B3F4-DC6B6E1CD0A0}"/>
          </ac:graphicFrameMkLst>
        </pc:graphicFrameChg>
        <pc:graphicFrameChg chg="add del mod modGraphic">
          <ac:chgData name="Manoj b" userId="1e4fd0380f4b3a18" providerId="LiveId" clId="{9BA37F47-7CA5-4853-8C63-4066F2B9D78A}" dt="2021-04-30T14:28:20.231" v="2539" actId="478"/>
          <ac:graphicFrameMkLst>
            <pc:docMk/>
            <pc:sldMk cId="413519224" sldId="285"/>
            <ac:graphicFrameMk id="3" creationId="{AC8C580B-D40A-4ECB-B988-23F365F462B0}"/>
          </ac:graphicFrameMkLst>
        </pc:graphicFrameChg>
        <pc:graphicFrameChg chg="add mod modGraphic">
          <ac:chgData name="Manoj b" userId="1e4fd0380f4b3a18" providerId="LiveId" clId="{9BA37F47-7CA5-4853-8C63-4066F2B9D78A}" dt="2021-04-30T14:29:32.854" v="2549" actId="2711"/>
          <ac:graphicFrameMkLst>
            <pc:docMk/>
            <pc:sldMk cId="413519224" sldId="285"/>
            <ac:graphicFrameMk id="4" creationId="{E3F4C930-F83B-447C-BC7B-115E629EF72E}"/>
          </ac:graphicFrameMkLst>
        </pc:graphicFrameChg>
        <pc:graphicFrameChg chg="del mod">
          <ac:chgData name="Manoj b" userId="1e4fd0380f4b3a18" providerId="LiveId" clId="{9BA37F47-7CA5-4853-8C63-4066F2B9D78A}" dt="2021-04-29T14:28:04.930" v="1611" actId="478"/>
          <ac:graphicFrameMkLst>
            <pc:docMk/>
            <pc:sldMk cId="413519224" sldId="285"/>
            <ac:graphicFrameMk id="8196" creationId="{66BA6FD8-7FEA-4A09-B88E-43A7DB69181E}"/>
          </ac:graphicFrameMkLst>
        </pc:graphicFrameChg>
      </pc:sldChg>
      <pc:sldChg chg="add del">
        <pc:chgData name="Manoj b" userId="1e4fd0380f4b3a18" providerId="LiveId" clId="{9BA37F47-7CA5-4853-8C63-4066F2B9D78A}" dt="2021-04-29T14:45:54.321" v="1733" actId="2696"/>
        <pc:sldMkLst>
          <pc:docMk/>
          <pc:sldMk cId="1988521628" sldId="285"/>
        </pc:sldMkLst>
      </pc:sldChg>
      <pc:sldChg chg="add del">
        <pc:chgData name="Manoj b" userId="1e4fd0380f4b3a18" providerId="LiveId" clId="{9BA37F47-7CA5-4853-8C63-4066F2B9D78A}" dt="2021-04-29T14:46:38.158" v="1735" actId="2696"/>
        <pc:sldMkLst>
          <pc:docMk/>
          <pc:sldMk cId="720849123" sldId="288"/>
        </pc:sldMkLst>
      </pc:sldChg>
      <pc:sldChg chg="modSp add mod">
        <pc:chgData name="Manoj b" userId="1e4fd0380f4b3a18" providerId="LiveId" clId="{9BA37F47-7CA5-4853-8C63-4066F2B9D78A}" dt="2021-04-29T15:08:27.129" v="2206" actId="1076"/>
        <pc:sldMkLst>
          <pc:docMk/>
          <pc:sldMk cId="1865566492" sldId="288"/>
        </pc:sldMkLst>
        <pc:graphicFrameChg chg="mod">
          <ac:chgData name="Manoj b" userId="1e4fd0380f4b3a18" providerId="LiveId" clId="{9BA37F47-7CA5-4853-8C63-4066F2B9D78A}" dt="2021-04-29T15:08:27.129" v="2206" actId="1076"/>
          <ac:graphicFrameMkLst>
            <pc:docMk/>
            <pc:sldMk cId="1865566492" sldId="288"/>
            <ac:graphicFrameMk id="8" creationId="{98BA0E3E-EC5A-47DD-8629-0EC72A330C6C}"/>
          </ac:graphicFrameMkLst>
        </pc:graphicFrameChg>
      </pc:sldChg>
      <pc:sldChg chg="del">
        <pc:chgData name="Manoj b" userId="1e4fd0380f4b3a18" providerId="LiveId" clId="{9BA37F47-7CA5-4853-8C63-4066F2B9D78A}" dt="2021-04-29T14:42:06.908" v="1728" actId="2696"/>
        <pc:sldMkLst>
          <pc:docMk/>
          <pc:sldMk cId="4237175918" sldId="288"/>
        </pc:sldMkLst>
      </pc:sldChg>
      <pc:sldChg chg="add">
        <pc:chgData name="Manoj b" userId="1e4fd0380f4b3a18" providerId="LiveId" clId="{9BA37F47-7CA5-4853-8C63-4066F2B9D78A}" dt="2021-04-29T14:46:45.022" v="1736"/>
        <pc:sldMkLst>
          <pc:docMk/>
          <pc:sldMk cId="2059750544" sldId="295"/>
        </pc:sldMkLst>
      </pc:sldChg>
      <pc:sldChg chg="add del">
        <pc:chgData name="Manoj b" userId="1e4fd0380f4b3a18" providerId="LiveId" clId="{9BA37F47-7CA5-4853-8C63-4066F2B9D78A}" dt="2021-04-29T14:46:38.158" v="1735" actId="2696"/>
        <pc:sldMkLst>
          <pc:docMk/>
          <pc:sldMk cId="2858558468" sldId="295"/>
        </pc:sldMkLst>
      </pc:sldChg>
      <pc:sldChg chg="del">
        <pc:chgData name="Manoj b" userId="1e4fd0380f4b3a18" providerId="LiveId" clId="{9BA37F47-7CA5-4853-8C63-4066F2B9D78A}" dt="2021-04-29T14:42:06.908" v="1728" actId="2696"/>
        <pc:sldMkLst>
          <pc:docMk/>
          <pc:sldMk cId="2976772509" sldId="295"/>
        </pc:sldMkLst>
      </pc:sldChg>
      <pc:sldChg chg="add">
        <pc:chgData name="Manoj b" userId="1e4fd0380f4b3a18" providerId="LiveId" clId="{9BA37F47-7CA5-4853-8C63-4066F2B9D78A}" dt="2021-04-29T14:41:29.521" v="1727"/>
        <pc:sldMkLst>
          <pc:docMk/>
          <pc:sldMk cId="627767647" sldId="297"/>
        </pc:sldMkLst>
      </pc:sldChg>
      <pc:sldChg chg="del">
        <pc:chgData name="Manoj b" userId="1e4fd0380f4b3a18" providerId="LiveId" clId="{9BA37F47-7CA5-4853-8C63-4066F2B9D78A}" dt="2021-04-29T14:41:23.404" v="1726" actId="2696"/>
        <pc:sldMkLst>
          <pc:docMk/>
          <pc:sldMk cId="2053504283" sldId="297"/>
        </pc:sldMkLst>
      </pc:sldChg>
      <pc:sldChg chg="modSp add mod">
        <pc:chgData name="Manoj b" userId="1e4fd0380f4b3a18" providerId="LiveId" clId="{9BA37F47-7CA5-4853-8C63-4066F2B9D78A}" dt="2021-04-29T14:53:13.625" v="1787" actId="2711"/>
        <pc:sldMkLst>
          <pc:docMk/>
          <pc:sldMk cId="217628812" sldId="322"/>
        </pc:sldMkLst>
        <pc:spChg chg="mod">
          <ac:chgData name="Manoj b" userId="1e4fd0380f4b3a18" providerId="LiveId" clId="{9BA37F47-7CA5-4853-8C63-4066F2B9D78A}" dt="2021-04-29T14:52:59.675" v="1785" actId="1036"/>
          <ac:spMkLst>
            <pc:docMk/>
            <pc:sldMk cId="217628812" sldId="322"/>
            <ac:spMk id="3" creationId="{862A459B-AF53-4BD5-BDB2-CBF5DFB8DEF8}"/>
          </ac:spMkLst>
        </pc:spChg>
        <pc:graphicFrameChg chg="modGraphic">
          <ac:chgData name="Manoj b" userId="1e4fd0380f4b3a18" providerId="LiveId" clId="{9BA37F47-7CA5-4853-8C63-4066F2B9D78A}" dt="2021-04-29T14:53:13.625" v="1787" actId="2711"/>
          <ac:graphicFrameMkLst>
            <pc:docMk/>
            <pc:sldMk cId="217628812" sldId="322"/>
            <ac:graphicFrameMk id="7" creationId="{D6FAF082-2A6F-41BD-A622-1665E5FDD8EB}"/>
          </ac:graphicFrameMkLst>
        </pc:graphicFrameChg>
      </pc:sldChg>
      <pc:sldChg chg="del">
        <pc:chgData name="Manoj b" userId="1e4fd0380f4b3a18" providerId="LiveId" clId="{9BA37F47-7CA5-4853-8C63-4066F2B9D78A}" dt="2021-04-29T14:40:40.769" v="1720" actId="2696"/>
        <pc:sldMkLst>
          <pc:docMk/>
          <pc:sldMk cId="4262707946" sldId="322"/>
        </pc:sldMkLst>
      </pc:sldChg>
      <pc:sldChg chg="del">
        <pc:chgData name="Manoj b" userId="1e4fd0380f4b3a18" providerId="LiveId" clId="{9BA37F47-7CA5-4853-8C63-4066F2B9D78A}" dt="2021-04-29T14:40:40.769" v="1720" actId="2696"/>
        <pc:sldMkLst>
          <pc:docMk/>
          <pc:sldMk cId="3272251778" sldId="323"/>
        </pc:sldMkLst>
      </pc:sldChg>
      <pc:sldChg chg="add">
        <pc:chgData name="Manoj b" userId="1e4fd0380f4b3a18" providerId="LiveId" clId="{9BA37F47-7CA5-4853-8C63-4066F2B9D78A}" dt="2021-04-29T14:40:45.697" v="1721"/>
        <pc:sldMkLst>
          <pc:docMk/>
          <pc:sldMk cId="4239683339" sldId="323"/>
        </pc:sldMkLst>
      </pc:sldChg>
      <pc:sldChg chg="del">
        <pc:chgData name="Manoj b" userId="1e4fd0380f4b3a18" providerId="LiveId" clId="{9BA37F47-7CA5-4853-8C63-4066F2B9D78A}" dt="2021-04-29T14:40:40.769" v="1720" actId="2696"/>
        <pc:sldMkLst>
          <pc:docMk/>
          <pc:sldMk cId="980444673" sldId="324"/>
        </pc:sldMkLst>
      </pc:sldChg>
      <pc:sldChg chg="modSp add mod">
        <pc:chgData name="Manoj b" userId="1e4fd0380f4b3a18" providerId="LiveId" clId="{9BA37F47-7CA5-4853-8C63-4066F2B9D78A}" dt="2021-04-29T14:54:44.833" v="1807" actId="20577"/>
        <pc:sldMkLst>
          <pc:docMk/>
          <pc:sldMk cId="3554844386" sldId="324"/>
        </pc:sldMkLst>
        <pc:spChg chg="mod">
          <ac:chgData name="Manoj b" userId="1e4fd0380f4b3a18" providerId="LiveId" clId="{9BA37F47-7CA5-4853-8C63-4066F2B9D78A}" dt="2021-04-29T14:54:44.833" v="1807" actId="20577"/>
          <ac:spMkLst>
            <pc:docMk/>
            <pc:sldMk cId="3554844386" sldId="324"/>
            <ac:spMk id="5" creationId="{57131C5F-5EA7-4E87-BF0F-9E9CC91B83AC}"/>
          </ac:spMkLst>
        </pc:spChg>
        <pc:graphicFrameChg chg="modGraphic">
          <ac:chgData name="Manoj b" userId="1e4fd0380f4b3a18" providerId="LiveId" clId="{9BA37F47-7CA5-4853-8C63-4066F2B9D78A}" dt="2021-04-29T14:54:04.590" v="1793" actId="113"/>
          <ac:graphicFrameMkLst>
            <pc:docMk/>
            <pc:sldMk cId="3554844386" sldId="324"/>
            <ac:graphicFrameMk id="4" creationId="{448D41A5-8899-4134-B723-0715881642BC}"/>
          </ac:graphicFrameMkLst>
        </pc:graphicFrameChg>
      </pc:sldChg>
      <pc:sldChg chg="add">
        <pc:chgData name="Manoj b" userId="1e4fd0380f4b3a18" providerId="LiveId" clId="{9BA37F47-7CA5-4853-8C63-4066F2B9D78A}" dt="2021-04-29T14:40:45.697" v="1721"/>
        <pc:sldMkLst>
          <pc:docMk/>
          <pc:sldMk cId="781126349" sldId="325"/>
        </pc:sldMkLst>
      </pc:sldChg>
      <pc:sldChg chg="del">
        <pc:chgData name="Manoj b" userId="1e4fd0380f4b3a18" providerId="LiveId" clId="{9BA37F47-7CA5-4853-8C63-4066F2B9D78A}" dt="2021-04-29T14:40:40.769" v="1720" actId="2696"/>
        <pc:sldMkLst>
          <pc:docMk/>
          <pc:sldMk cId="1893864326" sldId="325"/>
        </pc:sldMkLst>
      </pc:sldChg>
      <pc:sldChg chg="modSp mod">
        <pc:chgData name="Manoj b" userId="1e4fd0380f4b3a18" providerId="LiveId" clId="{9BA37F47-7CA5-4853-8C63-4066F2B9D78A}" dt="2021-04-29T14:51:45.689" v="1749" actId="207"/>
        <pc:sldMkLst>
          <pc:docMk/>
          <pc:sldMk cId="2925531184" sldId="329"/>
        </pc:sldMkLst>
        <pc:spChg chg="mod">
          <ac:chgData name="Manoj b" userId="1e4fd0380f4b3a18" providerId="LiveId" clId="{9BA37F47-7CA5-4853-8C63-4066F2B9D78A}" dt="2021-04-29T14:51:45.689" v="1749" actId="207"/>
          <ac:spMkLst>
            <pc:docMk/>
            <pc:sldMk cId="2925531184" sldId="329"/>
            <ac:spMk id="3" creationId="{862A459B-AF53-4BD5-BDB2-CBF5DFB8DEF8}"/>
          </ac:spMkLst>
        </pc:spChg>
      </pc:sldChg>
      <pc:sldChg chg="modSp add mod">
        <pc:chgData name="Manoj b" userId="1e4fd0380f4b3a18" providerId="LiveId" clId="{9BA37F47-7CA5-4853-8C63-4066F2B9D78A}" dt="2021-04-29T14:55:25.783" v="1837" actId="1036"/>
        <pc:sldMkLst>
          <pc:docMk/>
          <pc:sldMk cId="1650010232" sldId="336"/>
        </pc:sldMkLst>
        <pc:spChg chg="mod">
          <ac:chgData name="Manoj b" userId="1e4fd0380f4b3a18" providerId="LiveId" clId="{9BA37F47-7CA5-4853-8C63-4066F2B9D78A}" dt="2021-04-29T14:55:25.783" v="1837" actId="1036"/>
          <ac:spMkLst>
            <pc:docMk/>
            <pc:sldMk cId="1650010232" sldId="336"/>
            <ac:spMk id="3" creationId="{862A459B-AF53-4BD5-BDB2-CBF5DFB8DEF8}"/>
          </ac:spMkLst>
        </pc:spChg>
        <pc:spChg chg="mod">
          <ac:chgData name="Manoj b" userId="1e4fd0380f4b3a18" providerId="LiveId" clId="{9BA37F47-7CA5-4853-8C63-4066F2B9D78A}" dt="2021-04-29T14:55:13.733" v="1825" actId="20577"/>
          <ac:spMkLst>
            <pc:docMk/>
            <pc:sldMk cId="1650010232" sldId="336"/>
            <ac:spMk id="5" creationId="{2653AE2C-0FCB-48BE-BF3D-EBD77B5660B4}"/>
          </ac:spMkLst>
        </pc:spChg>
      </pc:sldChg>
      <pc:sldChg chg="del ord">
        <pc:chgData name="Manoj b" userId="1e4fd0380f4b3a18" providerId="LiveId" clId="{9BA37F47-7CA5-4853-8C63-4066F2B9D78A}" dt="2021-04-29T14:41:23.404" v="1726" actId="2696"/>
        <pc:sldMkLst>
          <pc:docMk/>
          <pc:sldMk cId="2947750820" sldId="336"/>
        </pc:sldMkLst>
      </pc:sldChg>
      <pc:sldChg chg="modSp del mod">
        <pc:chgData name="Manoj b" userId="1e4fd0380f4b3a18" providerId="LiveId" clId="{9BA37F47-7CA5-4853-8C63-4066F2B9D78A}" dt="2021-04-30T13:35:55.096" v="2447" actId="47"/>
        <pc:sldMkLst>
          <pc:docMk/>
          <pc:sldMk cId="3829169863" sldId="338"/>
        </pc:sldMkLst>
        <pc:spChg chg="mod">
          <ac:chgData name="Manoj b" userId="1e4fd0380f4b3a18" providerId="LiveId" clId="{9BA37F47-7CA5-4853-8C63-4066F2B9D78A}" dt="2021-04-29T14:19:40.281" v="1603" actId="6549"/>
          <ac:spMkLst>
            <pc:docMk/>
            <pc:sldMk cId="3829169863" sldId="338"/>
            <ac:spMk id="5" creationId="{00000000-0000-0000-0000-000000000000}"/>
          </ac:spMkLst>
        </pc:spChg>
      </pc:sldChg>
      <pc:sldChg chg="addSp delSp modSp mod">
        <pc:chgData name="Manoj b" userId="1e4fd0380f4b3a18" providerId="LiveId" clId="{9BA37F47-7CA5-4853-8C63-4066F2B9D78A}" dt="2021-04-28T07:39:40.192" v="372" actId="14100"/>
        <pc:sldMkLst>
          <pc:docMk/>
          <pc:sldMk cId="3872197472" sldId="343"/>
        </pc:sldMkLst>
        <pc:spChg chg="mod">
          <ac:chgData name="Manoj b" userId="1e4fd0380f4b3a18" providerId="LiveId" clId="{9BA37F47-7CA5-4853-8C63-4066F2B9D78A}" dt="2021-04-28T07:39:27.237" v="371" actId="14100"/>
          <ac:spMkLst>
            <pc:docMk/>
            <pc:sldMk cId="3872197472" sldId="343"/>
            <ac:spMk id="7" creationId="{00000000-0000-0000-0000-000000000000}"/>
          </ac:spMkLst>
        </pc:spChg>
        <pc:graphicFrameChg chg="del mod">
          <ac:chgData name="Manoj b" userId="1e4fd0380f4b3a18" providerId="LiveId" clId="{9BA37F47-7CA5-4853-8C63-4066F2B9D78A}" dt="2021-04-28T07:21:07.063" v="6" actId="478"/>
          <ac:graphicFrameMkLst>
            <pc:docMk/>
            <pc:sldMk cId="3872197472" sldId="343"/>
            <ac:graphicFrameMk id="6" creationId="{4C128F16-E650-460D-96A4-992178FDE370}"/>
          </ac:graphicFrameMkLst>
        </pc:graphicFrameChg>
        <pc:graphicFrameChg chg="add mod">
          <ac:chgData name="Manoj b" userId="1e4fd0380f4b3a18" providerId="LiveId" clId="{9BA37F47-7CA5-4853-8C63-4066F2B9D78A}" dt="2021-04-28T07:39:40.192" v="372" actId="14100"/>
          <ac:graphicFrameMkLst>
            <pc:docMk/>
            <pc:sldMk cId="3872197472" sldId="343"/>
            <ac:graphicFrameMk id="8" creationId="{4C128F16-E650-460D-96A4-992178FDE370}"/>
          </ac:graphicFrameMkLst>
        </pc:graphicFrameChg>
      </pc:sldChg>
      <pc:sldChg chg="modSp">
        <pc:chgData name="Manoj b" userId="1e4fd0380f4b3a18" providerId="LiveId" clId="{9BA37F47-7CA5-4853-8C63-4066F2B9D78A}" dt="2021-04-28T10:24:59.619" v="774" actId="20577"/>
        <pc:sldMkLst>
          <pc:docMk/>
          <pc:sldMk cId="2154353649" sldId="344"/>
        </pc:sldMkLst>
        <pc:graphicFrameChg chg="mod modGraphic">
          <ac:chgData name="Manoj b" userId="1e4fd0380f4b3a18" providerId="LiveId" clId="{9BA37F47-7CA5-4853-8C63-4066F2B9D78A}" dt="2021-04-28T10:24:59.619" v="774" actId="20577"/>
          <ac:graphicFrameMkLst>
            <pc:docMk/>
            <pc:sldMk cId="2154353649" sldId="344"/>
            <ac:graphicFrameMk id="6" creationId="{00000000-0000-0000-0000-000000000000}"/>
          </ac:graphicFrameMkLst>
        </pc:graphicFrameChg>
      </pc:sldChg>
      <pc:sldChg chg="addSp delSp modSp mod">
        <pc:chgData name="Manoj b" userId="1e4fd0380f4b3a18" providerId="LiveId" clId="{9BA37F47-7CA5-4853-8C63-4066F2B9D78A}" dt="2021-04-28T09:42:12.053" v="664" actId="255"/>
        <pc:sldMkLst>
          <pc:docMk/>
          <pc:sldMk cId="204397882" sldId="345"/>
        </pc:sldMkLst>
        <pc:graphicFrameChg chg="mod modGraphic">
          <ac:chgData name="Manoj b" userId="1e4fd0380f4b3a18" providerId="LiveId" clId="{9BA37F47-7CA5-4853-8C63-4066F2B9D78A}" dt="2021-04-28T09:42:12.053" v="664" actId="255"/>
          <ac:graphicFrameMkLst>
            <pc:docMk/>
            <pc:sldMk cId="204397882" sldId="345"/>
            <ac:graphicFrameMk id="5" creationId="{00000000-0000-0000-0000-000000000000}"/>
          </ac:graphicFrameMkLst>
        </pc:graphicFrameChg>
        <pc:graphicFrameChg chg="add mod">
          <ac:chgData name="Manoj b" userId="1e4fd0380f4b3a18" providerId="LiveId" clId="{9BA37F47-7CA5-4853-8C63-4066F2B9D78A}" dt="2021-04-28T09:39:46.761" v="659" actId="208"/>
          <ac:graphicFrameMkLst>
            <pc:docMk/>
            <pc:sldMk cId="204397882" sldId="345"/>
            <ac:graphicFrameMk id="7" creationId="{8954FF69-35C3-4D27-ABE9-E31E2BEF5175}"/>
          </ac:graphicFrameMkLst>
        </pc:graphicFrameChg>
        <pc:graphicFrameChg chg="del">
          <ac:chgData name="Manoj b" userId="1e4fd0380f4b3a18" providerId="LiveId" clId="{9BA37F47-7CA5-4853-8C63-4066F2B9D78A}" dt="2021-04-28T09:38:42.411" v="648" actId="478"/>
          <ac:graphicFrameMkLst>
            <pc:docMk/>
            <pc:sldMk cId="204397882" sldId="345"/>
            <ac:graphicFrameMk id="8" creationId="{00000000-0000-0000-0000-000000000000}"/>
          </ac:graphicFrameMkLst>
        </pc:graphicFrameChg>
      </pc:sldChg>
      <pc:sldChg chg="modSp">
        <pc:chgData name="Manoj b" userId="1e4fd0380f4b3a18" providerId="LiveId" clId="{9BA37F47-7CA5-4853-8C63-4066F2B9D78A}" dt="2021-04-28T09:45:48.836" v="741" actId="20577"/>
        <pc:sldMkLst>
          <pc:docMk/>
          <pc:sldMk cId="1546678247" sldId="346"/>
        </pc:sldMkLst>
        <pc:spChg chg="mod">
          <ac:chgData name="Manoj b" userId="1e4fd0380f4b3a18" providerId="LiveId" clId="{9BA37F47-7CA5-4853-8C63-4066F2B9D78A}" dt="2021-04-28T09:45:48.836" v="741" actId="20577"/>
          <ac:spMkLst>
            <pc:docMk/>
            <pc:sldMk cId="1546678247" sldId="346"/>
            <ac:spMk id="5" creationId="{00000000-0000-0000-0000-000000000000}"/>
          </ac:spMkLst>
        </pc:spChg>
        <pc:graphicFrameChg chg="mod modGraphic">
          <ac:chgData name="Manoj b" userId="1e4fd0380f4b3a18" providerId="LiveId" clId="{9BA37F47-7CA5-4853-8C63-4066F2B9D78A}" dt="2021-04-28T09:44:00.429" v="678" actId="255"/>
          <ac:graphicFrameMkLst>
            <pc:docMk/>
            <pc:sldMk cId="1546678247" sldId="346"/>
            <ac:graphicFrameMk id="4" creationId="{00000000-0000-0000-0000-000000000000}"/>
          </ac:graphicFrameMkLst>
        </pc:graphicFrameChg>
      </pc:sldChg>
      <pc:sldChg chg="addSp delSp modSp mod">
        <pc:chgData name="Manoj b" userId="1e4fd0380f4b3a18" providerId="LiveId" clId="{9BA37F47-7CA5-4853-8C63-4066F2B9D78A}" dt="2021-04-28T09:52:48.197" v="755"/>
        <pc:sldMkLst>
          <pc:docMk/>
          <pc:sldMk cId="3595808062" sldId="347"/>
        </pc:sldMkLst>
        <pc:graphicFrameChg chg="add mod">
          <ac:chgData name="Manoj b" userId="1e4fd0380f4b3a18" providerId="LiveId" clId="{9BA37F47-7CA5-4853-8C63-4066F2B9D78A}" dt="2021-04-28T09:52:48.197" v="755"/>
          <ac:graphicFrameMkLst>
            <pc:docMk/>
            <pc:sldMk cId="3595808062" sldId="347"/>
            <ac:graphicFrameMk id="5" creationId="{DBB22834-C77A-4353-8F17-2F00339704C8}"/>
          </ac:graphicFrameMkLst>
        </pc:graphicFrameChg>
        <pc:graphicFrameChg chg="del">
          <ac:chgData name="Manoj b" userId="1e4fd0380f4b3a18" providerId="LiveId" clId="{9BA37F47-7CA5-4853-8C63-4066F2B9D78A}" dt="2021-04-28T09:46:04.588" v="742" actId="478"/>
          <ac:graphicFrameMkLst>
            <pc:docMk/>
            <pc:sldMk cId="3595808062" sldId="347"/>
            <ac:graphicFrameMk id="6" creationId="{00000000-0000-0000-0000-000000000000}"/>
          </ac:graphicFrameMkLst>
        </pc:graphicFrameChg>
      </pc:sldChg>
      <pc:sldChg chg="addSp delSp modSp mod">
        <pc:chgData name="Manoj b" userId="1e4fd0380f4b3a18" providerId="LiveId" clId="{9BA37F47-7CA5-4853-8C63-4066F2B9D78A}" dt="2021-04-29T09:01:59.577" v="1598" actId="313"/>
        <pc:sldMkLst>
          <pc:docMk/>
          <pc:sldMk cId="2841572248" sldId="348"/>
        </pc:sldMkLst>
        <pc:spChg chg="mod">
          <ac:chgData name="Manoj b" userId="1e4fd0380f4b3a18" providerId="LiveId" clId="{9BA37F47-7CA5-4853-8C63-4066F2B9D78A}" dt="2021-04-29T09:01:59.577" v="1598" actId="313"/>
          <ac:spMkLst>
            <pc:docMk/>
            <pc:sldMk cId="2841572248" sldId="348"/>
            <ac:spMk id="6" creationId="{00000000-0000-0000-0000-000000000000}"/>
          </ac:spMkLst>
        </pc:spChg>
        <pc:graphicFrameChg chg="add del mod modGraphic">
          <ac:chgData name="Manoj b" userId="1e4fd0380f4b3a18" providerId="LiveId" clId="{9BA37F47-7CA5-4853-8C63-4066F2B9D78A}" dt="2021-04-29T08:41:22.301" v="1226" actId="478"/>
          <ac:graphicFrameMkLst>
            <pc:docMk/>
            <pc:sldMk cId="2841572248" sldId="348"/>
            <ac:graphicFrameMk id="4" creationId="{C834AB9C-5859-42A2-B4F1-D1FD8857F84B}"/>
          </ac:graphicFrameMkLst>
        </pc:graphicFrameChg>
      </pc:sldChg>
      <pc:sldChg chg="addSp delSp modSp mod">
        <pc:chgData name="Manoj b" userId="1e4fd0380f4b3a18" providerId="LiveId" clId="{9BA37F47-7CA5-4853-8C63-4066F2B9D78A}" dt="2021-04-28T09:36:52.663" v="639" actId="1035"/>
        <pc:sldMkLst>
          <pc:docMk/>
          <pc:sldMk cId="2556951353" sldId="364"/>
        </pc:sldMkLst>
        <pc:spChg chg="mod">
          <ac:chgData name="Manoj b" userId="1e4fd0380f4b3a18" providerId="LiveId" clId="{9BA37F47-7CA5-4853-8C63-4066F2B9D78A}" dt="2021-04-28T09:36:52.663" v="639" actId="1035"/>
          <ac:spMkLst>
            <pc:docMk/>
            <pc:sldMk cId="2556951353" sldId="364"/>
            <ac:spMk id="5" creationId="{22B39E1A-4F6E-4A4C-BB59-93BD0C76DFE4}"/>
          </ac:spMkLst>
        </pc:spChg>
        <pc:graphicFrameChg chg="add mod">
          <ac:chgData name="Manoj b" userId="1e4fd0380f4b3a18" providerId="LiveId" clId="{9BA37F47-7CA5-4853-8C63-4066F2B9D78A}" dt="2021-04-28T09:32:42.275" v="608" actId="207"/>
          <ac:graphicFrameMkLst>
            <pc:docMk/>
            <pc:sldMk cId="2556951353" sldId="364"/>
            <ac:graphicFrameMk id="6" creationId="{C1124E16-5711-4F90-8E8D-5E350159DBF9}"/>
          </ac:graphicFrameMkLst>
        </pc:graphicFrameChg>
        <pc:graphicFrameChg chg="del">
          <ac:chgData name="Manoj b" userId="1e4fd0380f4b3a18" providerId="LiveId" clId="{9BA37F47-7CA5-4853-8C63-4066F2B9D78A}" dt="2021-04-28T07:41:06.613" v="373" actId="478"/>
          <ac:graphicFrameMkLst>
            <pc:docMk/>
            <pc:sldMk cId="2556951353" sldId="364"/>
            <ac:graphicFrameMk id="7" creationId="{00000000-0000-0000-0000-000000000000}"/>
          </ac:graphicFrameMkLst>
        </pc:graphicFrameChg>
      </pc:sldChg>
      <pc:sldChg chg="modSp">
        <pc:chgData name="Manoj b" userId="1e4fd0380f4b3a18" providerId="LiveId" clId="{9BA37F47-7CA5-4853-8C63-4066F2B9D78A}" dt="2021-04-28T09:38:32.250" v="647" actId="1036"/>
        <pc:sldMkLst>
          <pc:docMk/>
          <pc:sldMk cId="1179565890" sldId="365"/>
        </pc:sldMkLst>
        <pc:spChg chg="mod">
          <ac:chgData name="Manoj b" userId="1e4fd0380f4b3a18" providerId="LiveId" clId="{9BA37F47-7CA5-4853-8C63-4066F2B9D78A}" dt="2021-04-28T09:38:32.250" v="647" actId="1036"/>
          <ac:spMkLst>
            <pc:docMk/>
            <pc:sldMk cId="1179565890" sldId="365"/>
            <ac:spMk id="3" creationId="{98BA20FD-80AC-4567-B54B-7CF0FDF38B54}"/>
          </ac:spMkLst>
        </pc:spChg>
        <pc:graphicFrameChg chg="mod modGraphic">
          <ac:chgData name="Manoj b" userId="1e4fd0380f4b3a18" providerId="LiveId" clId="{9BA37F47-7CA5-4853-8C63-4066F2B9D78A}" dt="2021-04-28T09:38:03.320" v="640" actId="255"/>
          <ac:graphicFrameMkLst>
            <pc:docMk/>
            <pc:sldMk cId="1179565890" sldId="365"/>
            <ac:graphicFrameMk id="4" creationId="{00000000-0000-0000-0000-000000000000}"/>
          </ac:graphicFrameMkLst>
        </pc:graphicFrameChg>
      </pc:sldChg>
      <pc:sldChg chg="modSp add mod">
        <pc:chgData name="Manoj b" userId="1e4fd0380f4b3a18" providerId="LiveId" clId="{9BA37F47-7CA5-4853-8C63-4066F2B9D78A}" dt="2021-04-30T14:07:47.251" v="2525" actId="1076"/>
        <pc:sldMkLst>
          <pc:docMk/>
          <pc:sldMk cId="3634686926" sldId="366"/>
        </pc:sldMkLst>
        <pc:graphicFrameChg chg="mod">
          <ac:chgData name="Manoj b" userId="1e4fd0380f4b3a18" providerId="LiveId" clId="{9BA37F47-7CA5-4853-8C63-4066F2B9D78A}" dt="2021-04-30T14:07:47.251" v="2525" actId="1076"/>
          <ac:graphicFrameMkLst>
            <pc:docMk/>
            <pc:sldMk cId="3634686926" sldId="366"/>
            <ac:graphicFrameMk id="8" creationId="{00000000-0000-0000-0000-000000000000}"/>
          </ac:graphicFrameMkLst>
        </pc:graphicFrameChg>
      </pc:sldChg>
      <pc:sldChg chg="add">
        <pc:chgData name="Manoj b" userId="1e4fd0380f4b3a18" providerId="LiveId" clId="{9BA37F47-7CA5-4853-8C63-4066F2B9D78A}" dt="2021-04-29T14:46:08.420" v="1734"/>
        <pc:sldMkLst>
          <pc:docMk/>
          <pc:sldMk cId="2347373459" sldId="367"/>
        </pc:sldMkLst>
      </pc:sldChg>
      <pc:sldChg chg="add del">
        <pc:chgData name="Manoj b" userId="1e4fd0380f4b3a18" providerId="LiveId" clId="{9BA37F47-7CA5-4853-8C63-4066F2B9D78A}" dt="2021-04-29T14:45:54.321" v="1733" actId="2696"/>
        <pc:sldMkLst>
          <pc:docMk/>
          <pc:sldMk cId="2969812329" sldId="367"/>
        </pc:sldMkLst>
      </pc:sldChg>
      <pc:sldChg chg="add">
        <pc:chgData name="Manoj b" userId="1e4fd0380f4b3a18" providerId="LiveId" clId="{9BA37F47-7CA5-4853-8C63-4066F2B9D78A}" dt="2021-04-29T14:46:08.420" v="1734"/>
        <pc:sldMkLst>
          <pc:docMk/>
          <pc:sldMk cId="3165547080" sldId="368"/>
        </pc:sldMkLst>
      </pc:sldChg>
      <pc:sldChg chg="add del">
        <pc:chgData name="Manoj b" userId="1e4fd0380f4b3a18" providerId="LiveId" clId="{9BA37F47-7CA5-4853-8C63-4066F2B9D78A}" dt="2021-04-29T14:45:54.321" v="1733" actId="2696"/>
        <pc:sldMkLst>
          <pc:docMk/>
          <pc:sldMk cId="3290547460" sldId="368"/>
        </pc:sldMkLst>
      </pc:sldChg>
      <pc:sldChg chg="add">
        <pc:chgData name="Manoj b" userId="1e4fd0380f4b3a18" providerId="LiveId" clId="{9BA37F47-7CA5-4853-8C63-4066F2B9D78A}" dt="2021-04-29T14:46:08.420" v="1734"/>
        <pc:sldMkLst>
          <pc:docMk/>
          <pc:sldMk cId="236497906" sldId="369"/>
        </pc:sldMkLst>
      </pc:sldChg>
      <pc:sldChg chg="modSp add del mod">
        <pc:chgData name="Manoj b" userId="1e4fd0380f4b3a18" providerId="LiveId" clId="{9BA37F47-7CA5-4853-8C63-4066F2B9D78A}" dt="2021-04-29T14:45:54.321" v="1733" actId="2696"/>
        <pc:sldMkLst>
          <pc:docMk/>
          <pc:sldMk cId="2454669925" sldId="369"/>
        </pc:sldMkLst>
        <pc:spChg chg="mod">
          <ac:chgData name="Manoj b" userId="1e4fd0380f4b3a18" providerId="LiveId" clId="{9BA37F47-7CA5-4853-8C63-4066F2B9D78A}" dt="2021-04-29T14:19:13.824" v="1600" actId="313"/>
          <ac:spMkLst>
            <pc:docMk/>
            <pc:sldMk cId="2454669925" sldId="369"/>
            <ac:spMk id="3" creationId="{862A459B-AF53-4BD5-BDB2-CBF5DFB8DEF8}"/>
          </ac:spMkLst>
        </pc:spChg>
      </pc:sldChg>
      <pc:sldChg chg="modSp add mod">
        <pc:chgData name="Manoj b" userId="1e4fd0380f4b3a18" providerId="LiveId" clId="{9BA37F47-7CA5-4853-8C63-4066F2B9D78A}" dt="2021-04-29T15:10:04.872" v="2236" actId="14100"/>
        <pc:sldMkLst>
          <pc:docMk/>
          <pc:sldMk cId="1204077824" sldId="370"/>
        </pc:sldMkLst>
        <pc:spChg chg="mod">
          <ac:chgData name="Manoj b" userId="1e4fd0380f4b3a18" providerId="LiveId" clId="{9BA37F47-7CA5-4853-8C63-4066F2B9D78A}" dt="2021-04-29T14:57:05.817" v="1844" actId="14100"/>
          <ac:spMkLst>
            <pc:docMk/>
            <pc:sldMk cId="1204077824" sldId="370"/>
            <ac:spMk id="9" creationId="{22B39E1A-4F6E-4A4C-BB59-93BD0C76DFE4}"/>
          </ac:spMkLst>
        </pc:spChg>
        <pc:graphicFrameChg chg="mod modGraphic">
          <ac:chgData name="Manoj b" userId="1e4fd0380f4b3a18" providerId="LiveId" clId="{9BA37F47-7CA5-4853-8C63-4066F2B9D78A}" dt="2021-04-29T15:10:04.872" v="2236" actId="14100"/>
          <ac:graphicFrameMkLst>
            <pc:docMk/>
            <pc:sldMk cId="1204077824" sldId="370"/>
            <ac:graphicFrameMk id="2" creationId="{00000000-0000-0000-0000-000000000000}"/>
          </ac:graphicFrameMkLst>
        </pc:graphicFrameChg>
        <pc:graphicFrameChg chg="mod">
          <ac:chgData name="Manoj b" userId="1e4fd0380f4b3a18" providerId="LiveId" clId="{9BA37F47-7CA5-4853-8C63-4066F2B9D78A}" dt="2021-04-29T15:10:01.015" v="2235" actId="14100"/>
          <ac:graphicFrameMkLst>
            <pc:docMk/>
            <pc:sldMk cId="1204077824" sldId="370"/>
            <ac:graphicFrameMk id="8" creationId="{00000000-0000-0000-0000-000000000000}"/>
          </ac:graphicFrameMkLst>
        </pc:graphicFrameChg>
      </pc:sldChg>
      <pc:sldChg chg="modSp add mod">
        <pc:chgData name="Manoj b" userId="1e4fd0380f4b3a18" providerId="LiveId" clId="{9BA37F47-7CA5-4853-8C63-4066F2B9D78A}" dt="2021-04-29T14:59:22.542" v="1917" actId="1035"/>
        <pc:sldMkLst>
          <pc:docMk/>
          <pc:sldMk cId="783338839" sldId="371"/>
        </pc:sldMkLst>
        <pc:spChg chg="mod">
          <ac:chgData name="Manoj b" userId="1e4fd0380f4b3a18" providerId="LiveId" clId="{9BA37F47-7CA5-4853-8C63-4066F2B9D78A}" dt="2021-04-29T14:58:03.161" v="1850" actId="14100"/>
          <ac:spMkLst>
            <pc:docMk/>
            <pc:sldMk cId="783338839" sldId="371"/>
            <ac:spMk id="4" creationId="{22B39E1A-4F6E-4A4C-BB59-93BD0C76DFE4}"/>
          </ac:spMkLst>
        </pc:spChg>
        <pc:graphicFrameChg chg="mod modGraphic">
          <ac:chgData name="Manoj b" userId="1e4fd0380f4b3a18" providerId="LiveId" clId="{9BA37F47-7CA5-4853-8C63-4066F2B9D78A}" dt="2021-04-29T14:58:24.408" v="1868" actId="14100"/>
          <ac:graphicFrameMkLst>
            <pc:docMk/>
            <pc:sldMk cId="783338839" sldId="371"/>
            <ac:graphicFrameMk id="3" creationId="{00000000-0000-0000-0000-000000000000}"/>
          </ac:graphicFrameMkLst>
        </pc:graphicFrameChg>
        <pc:picChg chg="mod">
          <ac:chgData name="Manoj b" userId="1e4fd0380f4b3a18" providerId="LiveId" clId="{9BA37F47-7CA5-4853-8C63-4066F2B9D78A}" dt="2021-04-29T14:58:37.136" v="1878" actId="1036"/>
          <ac:picMkLst>
            <pc:docMk/>
            <pc:sldMk cId="783338839" sldId="371"/>
            <ac:picMk id="18" creationId="{00000000-0000-0000-0000-000000000000}"/>
          </ac:picMkLst>
        </pc:picChg>
        <pc:picChg chg="mod">
          <ac:chgData name="Manoj b" userId="1e4fd0380f4b3a18" providerId="LiveId" clId="{9BA37F47-7CA5-4853-8C63-4066F2B9D78A}" dt="2021-04-29T14:58:44.007" v="1891" actId="1036"/>
          <ac:picMkLst>
            <pc:docMk/>
            <pc:sldMk cId="783338839" sldId="371"/>
            <ac:picMk id="21" creationId="{00000000-0000-0000-0000-000000000000}"/>
          </ac:picMkLst>
        </pc:picChg>
        <pc:picChg chg="mod">
          <ac:chgData name="Manoj b" userId="1e4fd0380f4b3a18" providerId="LiveId" clId="{9BA37F47-7CA5-4853-8C63-4066F2B9D78A}" dt="2021-04-29T14:58:48.564" v="1901" actId="1036"/>
          <ac:picMkLst>
            <pc:docMk/>
            <pc:sldMk cId="783338839" sldId="371"/>
            <ac:picMk id="23" creationId="{00000000-0000-0000-0000-000000000000}"/>
          </ac:picMkLst>
        </pc:picChg>
        <pc:picChg chg="mod">
          <ac:chgData name="Manoj b" userId="1e4fd0380f4b3a18" providerId="LiveId" clId="{9BA37F47-7CA5-4853-8C63-4066F2B9D78A}" dt="2021-04-29T14:58:53.608" v="1908" actId="1036"/>
          <ac:picMkLst>
            <pc:docMk/>
            <pc:sldMk cId="783338839" sldId="371"/>
            <ac:picMk id="24" creationId="{00000000-0000-0000-0000-000000000000}"/>
          </ac:picMkLst>
        </pc:picChg>
        <pc:picChg chg="mod">
          <ac:chgData name="Manoj b" userId="1e4fd0380f4b3a18" providerId="LiveId" clId="{9BA37F47-7CA5-4853-8C63-4066F2B9D78A}" dt="2021-04-29T14:58:17.759" v="1867" actId="1036"/>
          <ac:picMkLst>
            <pc:docMk/>
            <pc:sldMk cId="783338839" sldId="371"/>
            <ac:picMk id="26" creationId="{00000000-0000-0000-0000-000000000000}"/>
          </ac:picMkLst>
        </pc:picChg>
        <pc:picChg chg="mod">
          <ac:chgData name="Manoj b" userId="1e4fd0380f4b3a18" providerId="LiveId" clId="{9BA37F47-7CA5-4853-8C63-4066F2B9D78A}" dt="2021-04-29T14:58:17.759" v="1867" actId="1036"/>
          <ac:picMkLst>
            <pc:docMk/>
            <pc:sldMk cId="783338839" sldId="371"/>
            <ac:picMk id="27" creationId="{00000000-0000-0000-0000-000000000000}"/>
          </ac:picMkLst>
        </pc:picChg>
        <pc:picChg chg="mod">
          <ac:chgData name="Manoj b" userId="1e4fd0380f4b3a18" providerId="LiveId" clId="{9BA37F47-7CA5-4853-8C63-4066F2B9D78A}" dt="2021-04-29T14:58:17.759" v="1867" actId="1036"/>
          <ac:picMkLst>
            <pc:docMk/>
            <pc:sldMk cId="783338839" sldId="371"/>
            <ac:picMk id="28" creationId="{00000000-0000-0000-0000-000000000000}"/>
          </ac:picMkLst>
        </pc:picChg>
        <pc:picChg chg="mod">
          <ac:chgData name="Manoj b" userId="1e4fd0380f4b3a18" providerId="LiveId" clId="{9BA37F47-7CA5-4853-8C63-4066F2B9D78A}" dt="2021-04-29T14:58:17.759" v="1867" actId="1036"/>
          <ac:picMkLst>
            <pc:docMk/>
            <pc:sldMk cId="783338839" sldId="371"/>
            <ac:picMk id="30" creationId="{00000000-0000-0000-0000-000000000000}"/>
          </ac:picMkLst>
        </pc:picChg>
        <pc:picChg chg="mod">
          <ac:chgData name="Manoj b" userId="1e4fd0380f4b3a18" providerId="LiveId" clId="{9BA37F47-7CA5-4853-8C63-4066F2B9D78A}" dt="2021-04-29T14:58:17.759" v="1867" actId="1036"/>
          <ac:picMkLst>
            <pc:docMk/>
            <pc:sldMk cId="783338839" sldId="371"/>
            <ac:picMk id="31" creationId="{00000000-0000-0000-0000-000000000000}"/>
          </ac:picMkLst>
        </pc:picChg>
        <pc:picChg chg="mod">
          <ac:chgData name="Manoj b" userId="1e4fd0380f4b3a18" providerId="LiveId" clId="{9BA37F47-7CA5-4853-8C63-4066F2B9D78A}" dt="2021-04-29T14:59:22.542" v="1917" actId="1035"/>
          <ac:picMkLst>
            <pc:docMk/>
            <pc:sldMk cId="783338839" sldId="371"/>
            <ac:picMk id="32" creationId="{00000000-0000-0000-0000-000000000000}"/>
          </ac:picMkLst>
        </pc:picChg>
      </pc:sldChg>
      <pc:sldChg chg="modSp add mod">
        <pc:chgData name="Manoj b" userId="1e4fd0380f4b3a18" providerId="LiveId" clId="{9BA37F47-7CA5-4853-8C63-4066F2B9D78A}" dt="2021-04-29T15:00:41.252" v="1931" actId="1036"/>
        <pc:sldMkLst>
          <pc:docMk/>
          <pc:sldMk cId="2377482551" sldId="372"/>
        </pc:sldMkLst>
        <pc:spChg chg="mod">
          <ac:chgData name="Manoj b" userId="1e4fd0380f4b3a18" providerId="LiveId" clId="{9BA37F47-7CA5-4853-8C63-4066F2B9D78A}" dt="2021-04-29T15:00:41.252" v="1931" actId="1036"/>
          <ac:spMkLst>
            <pc:docMk/>
            <pc:sldMk cId="2377482551" sldId="372"/>
            <ac:spMk id="4" creationId="{00000000-0000-0000-0000-000000000000}"/>
          </ac:spMkLst>
        </pc:spChg>
        <pc:spChg chg="mod">
          <ac:chgData name="Manoj b" userId="1e4fd0380f4b3a18" providerId="LiveId" clId="{9BA37F47-7CA5-4853-8C63-4066F2B9D78A}" dt="2021-04-29T15:00:04.569" v="1923" actId="14100"/>
          <ac:spMkLst>
            <pc:docMk/>
            <pc:sldMk cId="2377482551" sldId="372"/>
            <ac:spMk id="5" creationId="{00000000-0000-0000-0000-000000000000}"/>
          </ac:spMkLst>
        </pc:spChg>
        <pc:graphicFrameChg chg="mod modGraphic">
          <ac:chgData name="Manoj b" userId="1e4fd0380f4b3a18" providerId="LiveId" clId="{9BA37F47-7CA5-4853-8C63-4066F2B9D78A}" dt="2021-04-29T15:00:37.071" v="1925" actId="14100"/>
          <ac:graphicFrameMkLst>
            <pc:docMk/>
            <pc:sldMk cId="2377482551" sldId="372"/>
            <ac:graphicFrameMk id="3" creationId="{00000000-0000-0000-0000-000000000000}"/>
          </ac:graphicFrameMkLst>
        </pc:graphicFrameChg>
        <pc:graphicFrameChg chg="mod">
          <ac:chgData name="Manoj b" userId="1e4fd0380f4b3a18" providerId="LiveId" clId="{9BA37F47-7CA5-4853-8C63-4066F2B9D78A}" dt="2021-04-29T15:00:33.211" v="1924" actId="14100"/>
          <ac:graphicFrameMkLst>
            <pc:docMk/>
            <pc:sldMk cId="2377482551" sldId="372"/>
            <ac:graphicFrameMk id="7" creationId="{00000000-0000-0000-0000-000000000000}"/>
          </ac:graphicFrameMkLst>
        </pc:graphicFrameChg>
      </pc:sldChg>
      <pc:sldChg chg="modSp add mod">
        <pc:chgData name="Manoj b" userId="1e4fd0380f4b3a18" providerId="LiveId" clId="{9BA37F47-7CA5-4853-8C63-4066F2B9D78A}" dt="2021-04-29T15:02:43.993" v="2082" actId="2711"/>
        <pc:sldMkLst>
          <pc:docMk/>
          <pc:sldMk cId="3107525070" sldId="373"/>
        </pc:sldMkLst>
        <pc:spChg chg="mod">
          <ac:chgData name="Manoj b" userId="1e4fd0380f4b3a18" providerId="LiveId" clId="{9BA37F47-7CA5-4853-8C63-4066F2B9D78A}" dt="2021-04-29T15:02:29.227" v="2080" actId="14100"/>
          <ac:spMkLst>
            <pc:docMk/>
            <pc:sldMk cId="3107525070" sldId="373"/>
            <ac:spMk id="6" creationId="{00000000-0000-0000-0000-000000000000}"/>
          </ac:spMkLst>
        </pc:spChg>
        <pc:graphicFrameChg chg="mod modGraphic">
          <ac:chgData name="Manoj b" userId="1e4fd0380f4b3a18" providerId="LiveId" clId="{9BA37F47-7CA5-4853-8C63-4066F2B9D78A}" dt="2021-04-29T15:02:43.993" v="2082" actId="2711"/>
          <ac:graphicFrameMkLst>
            <pc:docMk/>
            <pc:sldMk cId="3107525070" sldId="373"/>
            <ac:graphicFrameMk id="3" creationId="{00000000-0000-0000-0000-000000000000}"/>
          </ac:graphicFrameMkLst>
        </pc:graphicFrameChg>
        <pc:picChg chg="mod">
          <ac:chgData name="Manoj b" userId="1e4fd0380f4b3a18" providerId="LiveId" clId="{9BA37F47-7CA5-4853-8C63-4066F2B9D78A}" dt="2021-04-29T15:01:56.386" v="2045" actId="1035"/>
          <ac:picMkLst>
            <pc:docMk/>
            <pc:sldMk cId="3107525070" sldId="373"/>
            <ac:picMk id="4" creationId="{00000000-0000-0000-0000-000000000000}"/>
          </ac:picMkLst>
        </pc:picChg>
        <pc:picChg chg="mod">
          <ac:chgData name="Manoj b" userId="1e4fd0380f4b3a18" providerId="LiveId" clId="{9BA37F47-7CA5-4853-8C63-4066F2B9D78A}" dt="2021-04-29T15:01:26.389" v="1978" actId="1037"/>
          <ac:picMkLst>
            <pc:docMk/>
            <pc:sldMk cId="3107525070" sldId="373"/>
            <ac:picMk id="17" creationId="{00000000-0000-0000-0000-000000000000}"/>
          </ac:picMkLst>
        </pc:picChg>
        <pc:picChg chg="mod">
          <ac:chgData name="Manoj b" userId="1e4fd0380f4b3a18" providerId="LiveId" clId="{9BA37F47-7CA5-4853-8C63-4066F2B9D78A}" dt="2021-04-29T15:01:26.389" v="1978" actId="1037"/>
          <ac:picMkLst>
            <pc:docMk/>
            <pc:sldMk cId="3107525070" sldId="373"/>
            <ac:picMk id="18" creationId="{00000000-0000-0000-0000-000000000000}"/>
          </ac:picMkLst>
        </pc:picChg>
        <pc:picChg chg="mod">
          <ac:chgData name="Manoj b" userId="1e4fd0380f4b3a18" providerId="LiveId" clId="{9BA37F47-7CA5-4853-8C63-4066F2B9D78A}" dt="2021-04-29T15:01:35.299" v="1987" actId="1035"/>
          <ac:picMkLst>
            <pc:docMk/>
            <pc:sldMk cId="3107525070" sldId="373"/>
            <ac:picMk id="21" creationId="{00000000-0000-0000-0000-000000000000}"/>
          </ac:picMkLst>
        </pc:picChg>
        <pc:picChg chg="mod">
          <ac:chgData name="Manoj b" userId="1e4fd0380f4b3a18" providerId="LiveId" clId="{9BA37F47-7CA5-4853-8C63-4066F2B9D78A}" dt="2021-04-29T15:01:40.466" v="1997" actId="1035"/>
          <ac:picMkLst>
            <pc:docMk/>
            <pc:sldMk cId="3107525070" sldId="373"/>
            <ac:picMk id="24" creationId="{00000000-0000-0000-0000-000000000000}"/>
          </ac:picMkLst>
        </pc:picChg>
        <pc:picChg chg="mod">
          <ac:chgData name="Manoj b" userId="1e4fd0380f4b3a18" providerId="LiveId" clId="{9BA37F47-7CA5-4853-8C63-4066F2B9D78A}" dt="2021-04-29T15:01:45.911" v="2015" actId="1035"/>
          <ac:picMkLst>
            <pc:docMk/>
            <pc:sldMk cId="3107525070" sldId="373"/>
            <ac:picMk id="28" creationId="{00000000-0000-0000-0000-000000000000}"/>
          </ac:picMkLst>
        </pc:picChg>
        <pc:picChg chg="mod">
          <ac:chgData name="Manoj b" userId="1e4fd0380f4b3a18" providerId="LiveId" clId="{9BA37F47-7CA5-4853-8C63-4066F2B9D78A}" dt="2021-04-29T15:01:49.419" v="2027" actId="1035"/>
          <ac:picMkLst>
            <pc:docMk/>
            <pc:sldMk cId="3107525070" sldId="373"/>
            <ac:picMk id="29" creationId="{00000000-0000-0000-0000-000000000000}"/>
          </ac:picMkLst>
        </pc:picChg>
        <pc:picChg chg="mod">
          <ac:chgData name="Manoj b" userId="1e4fd0380f4b3a18" providerId="LiveId" clId="{9BA37F47-7CA5-4853-8C63-4066F2B9D78A}" dt="2021-04-29T15:02:07.538" v="2065" actId="1036"/>
          <ac:picMkLst>
            <pc:docMk/>
            <pc:sldMk cId="3107525070" sldId="373"/>
            <ac:picMk id="31" creationId="{00000000-0000-0000-0000-000000000000}"/>
          </ac:picMkLst>
        </pc:picChg>
        <pc:picChg chg="mod">
          <ac:chgData name="Manoj b" userId="1e4fd0380f4b3a18" providerId="LiveId" clId="{9BA37F47-7CA5-4853-8C63-4066F2B9D78A}" dt="2021-04-29T15:02:13.689" v="2069" actId="1035"/>
          <ac:picMkLst>
            <pc:docMk/>
            <pc:sldMk cId="3107525070" sldId="373"/>
            <ac:picMk id="34" creationId="{00000000-0000-0000-0000-000000000000}"/>
          </ac:picMkLst>
        </pc:picChg>
        <pc:picChg chg="mod">
          <ac:chgData name="Manoj b" userId="1e4fd0380f4b3a18" providerId="LiveId" clId="{9BA37F47-7CA5-4853-8C63-4066F2B9D78A}" dt="2021-04-29T15:02:18.097" v="2078" actId="1035"/>
          <ac:picMkLst>
            <pc:docMk/>
            <pc:sldMk cId="3107525070" sldId="373"/>
            <ac:picMk id="35" creationId="{00000000-0000-0000-0000-000000000000}"/>
          </ac:picMkLst>
        </pc:picChg>
      </pc:sldChg>
      <pc:sldChg chg="modSp add mod">
        <pc:chgData name="Manoj b" userId="1e4fd0380f4b3a18" providerId="LiveId" clId="{9BA37F47-7CA5-4853-8C63-4066F2B9D78A}" dt="2021-04-30T14:41:39.836" v="2598" actId="14100"/>
        <pc:sldMkLst>
          <pc:docMk/>
          <pc:sldMk cId="3279767503" sldId="374"/>
        </pc:sldMkLst>
        <pc:spChg chg="mod">
          <ac:chgData name="Manoj b" userId="1e4fd0380f4b3a18" providerId="LiveId" clId="{9BA37F47-7CA5-4853-8C63-4066F2B9D78A}" dt="2021-04-30T14:36:31.908" v="2590" actId="6549"/>
          <ac:spMkLst>
            <pc:docMk/>
            <pc:sldMk cId="3279767503" sldId="374"/>
            <ac:spMk id="3" creationId="{862A459B-AF53-4BD5-BDB2-CBF5DFB8DEF8}"/>
          </ac:spMkLst>
        </pc:spChg>
        <pc:spChg chg="mod">
          <ac:chgData name="Manoj b" userId="1e4fd0380f4b3a18" providerId="LiveId" clId="{9BA37F47-7CA5-4853-8C63-4066F2B9D78A}" dt="2021-04-30T14:41:34.123" v="2597" actId="14100"/>
          <ac:spMkLst>
            <pc:docMk/>
            <pc:sldMk cId="3279767503" sldId="374"/>
            <ac:spMk id="5" creationId="{00000000-0000-0000-0000-000000000000}"/>
          </ac:spMkLst>
        </pc:spChg>
        <pc:graphicFrameChg chg="mod modGraphic">
          <ac:chgData name="Manoj b" userId="1e4fd0380f4b3a18" providerId="LiveId" clId="{9BA37F47-7CA5-4853-8C63-4066F2B9D78A}" dt="2021-04-30T14:41:39.836" v="2598" actId="14100"/>
          <ac:graphicFrameMkLst>
            <pc:docMk/>
            <pc:sldMk cId="3279767503" sldId="374"/>
            <ac:graphicFrameMk id="10" creationId="{6E905ECB-1384-42A4-B5C8-E0D83A107428}"/>
          </ac:graphicFrameMkLst>
        </pc:graphicFrameChg>
      </pc:sldChg>
      <pc:sldChg chg="modSp add del mod setBg">
        <pc:chgData name="Manoj b" userId="1e4fd0380f4b3a18" providerId="LiveId" clId="{9BA37F47-7CA5-4853-8C63-4066F2B9D78A}" dt="2021-04-30T13:33:04.912" v="2443" actId="2696"/>
        <pc:sldMkLst>
          <pc:docMk/>
          <pc:sldMk cId="4079382765" sldId="374"/>
        </pc:sldMkLst>
        <pc:spChg chg="mod">
          <ac:chgData name="Manoj b" userId="1e4fd0380f4b3a18" providerId="LiveId" clId="{9BA37F47-7CA5-4853-8C63-4066F2B9D78A}" dt="2021-04-30T13:19:43.928" v="2258" actId="14100"/>
          <ac:spMkLst>
            <pc:docMk/>
            <pc:sldMk cId="4079382765" sldId="374"/>
            <ac:spMk id="5" creationId="{00000000-0000-0000-0000-000000000000}"/>
          </ac:spMkLst>
        </pc:spChg>
        <pc:graphicFrameChg chg="mod modGraphic">
          <ac:chgData name="Manoj b" userId="1e4fd0380f4b3a18" providerId="LiveId" clId="{9BA37F47-7CA5-4853-8C63-4066F2B9D78A}" dt="2021-04-30T13:19:26.519" v="2256" actId="14100"/>
          <ac:graphicFrameMkLst>
            <pc:docMk/>
            <pc:sldMk cId="4079382765" sldId="374"/>
            <ac:graphicFrameMk id="10" creationId="{6E905ECB-1384-42A4-B5C8-E0D83A107428}"/>
          </ac:graphicFrameMkLst>
        </pc:graphicFrameChg>
      </pc:sldChg>
      <pc:sldChg chg="modSp add del mod setBg">
        <pc:chgData name="Manoj b" userId="1e4fd0380f4b3a18" providerId="LiveId" clId="{9BA37F47-7CA5-4853-8C63-4066F2B9D78A}" dt="2021-04-30T13:33:04.912" v="2443" actId="2696"/>
        <pc:sldMkLst>
          <pc:docMk/>
          <pc:sldMk cId="602539191" sldId="375"/>
        </pc:sldMkLst>
        <pc:spChg chg="mod">
          <ac:chgData name="Manoj b" userId="1e4fd0380f4b3a18" providerId="LiveId" clId="{9BA37F47-7CA5-4853-8C63-4066F2B9D78A}" dt="2021-04-30T13:20:39.028" v="2274" actId="1036"/>
          <ac:spMkLst>
            <pc:docMk/>
            <pc:sldMk cId="602539191" sldId="375"/>
            <ac:spMk id="3" creationId="{862A459B-AF53-4BD5-BDB2-CBF5DFB8DEF8}"/>
          </ac:spMkLst>
        </pc:spChg>
        <pc:graphicFrameChg chg="modGraphic">
          <ac:chgData name="Manoj b" userId="1e4fd0380f4b3a18" providerId="LiveId" clId="{9BA37F47-7CA5-4853-8C63-4066F2B9D78A}" dt="2021-04-30T13:20:15.025" v="2260" actId="2711"/>
          <ac:graphicFrameMkLst>
            <pc:docMk/>
            <pc:sldMk cId="602539191" sldId="375"/>
            <ac:graphicFrameMk id="6" creationId="{00000000-0000-0000-0000-000000000000}"/>
          </ac:graphicFrameMkLst>
        </pc:graphicFrameChg>
      </pc:sldChg>
      <pc:sldChg chg="add">
        <pc:chgData name="Manoj b" userId="1e4fd0380f4b3a18" providerId="LiveId" clId="{9BA37F47-7CA5-4853-8C63-4066F2B9D78A}" dt="2021-04-30T13:33:16.598" v="2444"/>
        <pc:sldMkLst>
          <pc:docMk/>
          <pc:sldMk cId="3036898655" sldId="375"/>
        </pc:sldMkLst>
      </pc:sldChg>
      <pc:sldChg chg="modSp add del mod setBg">
        <pc:chgData name="Manoj b" userId="1e4fd0380f4b3a18" providerId="LiveId" clId="{9BA37F47-7CA5-4853-8C63-4066F2B9D78A}" dt="2021-04-30T13:33:04.912" v="2443" actId="2696"/>
        <pc:sldMkLst>
          <pc:docMk/>
          <pc:sldMk cId="364344000" sldId="376"/>
        </pc:sldMkLst>
        <pc:spChg chg="mod">
          <ac:chgData name="Manoj b" userId="1e4fd0380f4b3a18" providerId="LiveId" clId="{9BA37F47-7CA5-4853-8C63-4066F2B9D78A}" dt="2021-04-30T13:21:53.891" v="2284" actId="255"/>
          <ac:spMkLst>
            <pc:docMk/>
            <pc:sldMk cId="364344000" sldId="376"/>
            <ac:spMk id="8" creationId="{00000000-0000-0000-0000-000000000000}"/>
          </ac:spMkLst>
        </pc:spChg>
        <pc:graphicFrameChg chg="mod">
          <ac:chgData name="Manoj b" userId="1e4fd0380f4b3a18" providerId="LiveId" clId="{9BA37F47-7CA5-4853-8C63-4066F2B9D78A}" dt="2021-04-30T13:30:11.236" v="2435" actId="255"/>
          <ac:graphicFrameMkLst>
            <pc:docMk/>
            <pc:sldMk cId="364344000" sldId="376"/>
            <ac:graphicFrameMk id="7" creationId="{00000000-0000-0000-0000-000000000000}"/>
          </ac:graphicFrameMkLst>
        </pc:graphicFrameChg>
        <pc:graphicFrameChg chg="mod">
          <ac:chgData name="Manoj b" userId="1e4fd0380f4b3a18" providerId="LiveId" clId="{9BA37F47-7CA5-4853-8C63-4066F2B9D78A}" dt="2021-04-30T13:30:02.314" v="2432" actId="255"/>
          <ac:graphicFrameMkLst>
            <pc:docMk/>
            <pc:sldMk cId="364344000" sldId="376"/>
            <ac:graphicFrameMk id="9" creationId="{00000000-0000-0000-0000-000000000000}"/>
          </ac:graphicFrameMkLst>
        </pc:graphicFrameChg>
      </pc:sldChg>
      <pc:sldChg chg="modSp add mod">
        <pc:chgData name="Manoj b" userId="1e4fd0380f4b3a18" providerId="LiveId" clId="{9BA37F47-7CA5-4853-8C63-4066F2B9D78A}" dt="2021-04-30T14:07:01.312" v="2524" actId="1036"/>
        <pc:sldMkLst>
          <pc:docMk/>
          <pc:sldMk cId="373338829" sldId="376"/>
        </pc:sldMkLst>
        <pc:spChg chg="mod">
          <ac:chgData name="Manoj b" userId="1e4fd0380f4b3a18" providerId="LiveId" clId="{9BA37F47-7CA5-4853-8C63-4066F2B9D78A}" dt="2021-04-30T14:07:01.312" v="2524" actId="1036"/>
          <ac:spMkLst>
            <pc:docMk/>
            <pc:sldMk cId="373338829" sldId="376"/>
            <ac:spMk id="3" creationId="{862A459B-AF53-4BD5-BDB2-CBF5DFB8DEF8}"/>
          </ac:spMkLst>
        </pc:spChg>
        <pc:graphicFrameChg chg="mod">
          <ac:chgData name="Manoj b" userId="1e4fd0380f4b3a18" providerId="LiveId" clId="{9BA37F47-7CA5-4853-8C63-4066F2B9D78A}" dt="2021-04-30T14:02:05.235" v="2457" actId="255"/>
          <ac:graphicFrameMkLst>
            <pc:docMk/>
            <pc:sldMk cId="373338829" sldId="376"/>
            <ac:graphicFrameMk id="9" creationId="{00000000-0000-0000-0000-000000000000}"/>
          </ac:graphicFrameMkLst>
        </pc:graphicFrameChg>
      </pc:sldChg>
      <pc:sldChg chg="modSp add mod">
        <pc:chgData name="Manoj b" userId="1e4fd0380f4b3a18" providerId="LiveId" clId="{9BA37F47-7CA5-4853-8C63-4066F2B9D78A}" dt="2021-04-30T14:03:05.469" v="2459" actId="14100"/>
        <pc:sldMkLst>
          <pc:docMk/>
          <pc:sldMk cId="3432398745" sldId="377"/>
        </pc:sldMkLst>
        <pc:spChg chg="mod">
          <ac:chgData name="Manoj b" userId="1e4fd0380f4b3a18" providerId="LiveId" clId="{9BA37F47-7CA5-4853-8C63-4066F2B9D78A}" dt="2021-04-30T14:03:05.469" v="2459" actId="14100"/>
          <ac:spMkLst>
            <pc:docMk/>
            <pc:sldMk cId="3432398745" sldId="377"/>
            <ac:spMk id="5" creationId="{DC1B3475-1B80-42F8-8191-E5C533B15A82}"/>
          </ac:spMkLst>
        </pc:spChg>
      </pc:sldChg>
      <pc:sldChg chg="addSp modSp add del mod setBg">
        <pc:chgData name="Manoj b" userId="1e4fd0380f4b3a18" providerId="LiveId" clId="{9BA37F47-7CA5-4853-8C63-4066F2B9D78A}" dt="2021-04-30T13:33:04.912" v="2443" actId="2696"/>
        <pc:sldMkLst>
          <pc:docMk/>
          <pc:sldMk cId="4217036053" sldId="377"/>
        </pc:sldMkLst>
        <pc:spChg chg="mod">
          <ac:chgData name="Manoj b" userId="1e4fd0380f4b3a18" providerId="LiveId" clId="{9BA37F47-7CA5-4853-8C63-4066F2B9D78A}" dt="2021-04-30T13:22:48.513" v="2301" actId="1036"/>
          <ac:spMkLst>
            <pc:docMk/>
            <pc:sldMk cId="4217036053" sldId="377"/>
            <ac:spMk id="3" creationId="{862A459B-AF53-4BD5-BDB2-CBF5DFB8DEF8}"/>
          </ac:spMkLst>
        </pc:spChg>
        <pc:spChg chg="add mod">
          <ac:chgData name="Manoj b" userId="1e4fd0380f4b3a18" providerId="LiveId" clId="{9BA37F47-7CA5-4853-8C63-4066F2B9D78A}" dt="2021-04-30T13:23:34.593" v="2315" actId="20577"/>
          <ac:spMkLst>
            <pc:docMk/>
            <pc:sldMk cId="4217036053" sldId="377"/>
            <ac:spMk id="5" creationId="{DC1B3475-1B80-42F8-8191-E5C533B15A82}"/>
          </ac:spMkLst>
        </pc:spChg>
        <pc:graphicFrameChg chg="mod modGraphic">
          <ac:chgData name="Manoj b" userId="1e4fd0380f4b3a18" providerId="LiveId" clId="{9BA37F47-7CA5-4853-8C63-4066F2B9D78A}" dt="2021-04-30T13:23:07.125" v="2302" actId="14100"/>
          <ac:graphicFrameMkLst>
            <pc:docMk/>
            <pc:sldMk cId="4217036053" sldId="377"/>
            <ac:graphicFrameMk id="4" creationId="{00000000-0000-0000-0000-000000000000}"/>
          </ac:graphicFrameMkLst>
        </pc:graphicFrameChg>
      </pc:sldChg>
      <pc:sldChg chg="modSp add del mod">
        <pc:chgData name="Manoj b" userId="1e4fd0380f4b3a18" providerId="LiveId" clId="{9BA37F47-7CA5-4853-8C63-4066F2B9D78A}" dt="2021-04-30T13:33:04.912" v="2443" actId="2696"/>
        <pc:sldMkLst>
          <pc:docMk/>
          <pc:sldMk cId="36896593" sldId="378"/>
        </pc:sldMkLst>
        <pc:graphicFrameChg chg="mod modGraphic">
          <ac:chgData name="Manoj b" userId="1e4fd0380f4b3a18" providerId="LiveId" clId="{9BA37F47-7CA5-4853-8C63-4066F2B9D78A}" dt="2021-04-30T13:24:13.074" v="2322" actId="122"/>
          <ac:graphicFrameMkLst>
            <pc:docMk/>
            <pc:sldMk cId="36896593" sldId="378"/>
            <ac:graphicFrameMk id="4" creationId="{00000000-0000-0000-0000-000000000000}"/>
          </ac:graphicFrameMkLst>
        </pc:graphicFrameChg>
      </pc:sldChg>
      <pc:sldChg chg="add">
        <pc:chgData name="Manoj b" userId="1e4fd0380f4b3a18" providerId="LiveId" clId="{9BA37F47-7CA5-4853-8C63-4066F2B9D78A}" dt="2021-04-30T13:33:16.598" v="2444"/>
        <pc:sldMkLst>
          <pc:docMk/>
          <pc:sldMk cId="3882933668" sldId="378"/>
        </pc:sldMkLst>
      </pc:sldChg>
      <pc:sldChg chg="modSp add del mod">
        <pc:chgData name="Manoj b" userId="1e4fd0380f4b3a18" providerId="LiveId" clId="{9BA37F47-7CA5-4853-8C63-4066F2B9D78A}" dt="2021-04-30T13:27:12.335" v="2372" actId="47"/>
        <pc:sldMkLst>
          <pc:docMk/>
          <pc:sldMk cId="1980106683" sldId="379"/>
        </pc:sldMkLst>
        <pc:spChg chg="mod">
          <ac:chgData name="Manoj b" userId="1e4fd0380f4b3a18" providerId="LiveId" clId="{9BA37F47-7CA5-4853-8C63-4066F2B9D78A}" dt="2021-04-30T13:26:19.255" v="2366" actId="21"/>
          <ac:spMkLst>
            <pc:docMk/>
            <pc:sldMk cId="1980106683" sldId="379"/>
            <ac:spMk id="8" creationId="{00000000-0000-0000-0000-000000000000}"/>
          </ac:spMkLst>
        </pc:spChg>
      </pc:sldChg>
    </pc:docChg>
  </pc:docChgLst>
  <pc:docChgLst>
    <pc:chgData name="Manoj b" userId="1e4fd0380f4b3a18" providerId="LiveId" clId="{7FE2B0D2-253A-44B3-8647-F14BE5A8B6C0}"/>
    <pc:docChg chg="undo custSel addSld modSld">
      <pc:chgData name="Manoj b" userId="1e4fd0380f4b3a18" providerId="LiveId" clId="{7FE2B0D2-253A-44B3-8647-F14BE5A8B6C0}" dt="2021-04-30T16:07:34.700" v="240" actId="20577"/>
      <pc:docMkLst>
        <pc:docMk/>
      </pc:docMkLst>
      <pc:sldChg chg="modSp add mod">
        <pc:chgData name="Manoj b" userId="1e4fd0380f4b3a18" providerId="LiveId" clId="{7FE2B0D2-253A-44B3-8647-F14BE5A8B6C0}" dt="2021-04-30T16:07:34.700" v="240" actId="20577"/>
        <pc:sldMkLst>
          <pc:docMk/>
          <pc:sldMk cId="3829169863" sldId="338"/>
        </pc:sldMkLst>
        <pc:spChg chg="mod">
          <ac:chgData name="Manoj b" userId="1e4fd0380f4b3a18" providerId="LiveId" clId="{7FE2B0D2-253A-44B3-8647-F14BE5A8B6C0}" dt="2021-04-30T16:07:34.700" v="240" actId="20577"/>
          <ac:spMkLst>
            <pc:docMk/>
            <pc:sldMk cId="3829169863" sldId="338"/>
            <ac:spMk id="5" creationId="{00000000-0000-0000-0000-000000000000}"/>
          </ac:spMkLst>
        </pc:spChg>
      </pc:sldChg>
      <pc:sldChg chg="modSp mod">
        <pc:chgData name="Manoj b" userId="1e4fd0380f4b3a18" providerId="LiveId" clId="{7FE2B0D2-253A-44B3-8647-F14BE5A8B6C0}" dt="2021-04-30T15:22:39.039" v="46" actId="20577"/>
        <pc:sldMkLst>
          <pc:docMk/>
          <pc:sldMk cId="2841572248" sldId="348"/>
        </pc:sldMkLst>
        <pc:spChg chg="mod">
          <ac:chgData name="Manoj b" userId="1e4fd0380f4b3a18" providerId="LiveId" clId="{7FE2B0D2-253A-44B3-8647-F14BE5A8B6C0}" dt="2021-04-30T15:22:39.039" v="46" actId="20577"/>
          <ac:spMkLst>
            <pc:docMk/>
            <pc:sldMk cId="2841572248" sldId="348"/>
            <ac:spMk id="6" creationId="{00000000-0000-0000-0000-000000000000}"/>
          </ac:spMkLst>
        </pc:spChg>
      </pc:sldChg>
    </pc:docChg>
  </pc:docChgLst>
  <pc:docChgLst>
    <pc:chgData name="Manoj b" userId="1e4fd0380f4b3a18" providerId="LiveId" clId="{B04164F0-4025-4720-9DB4-3AFF8932C8B9}"/>
    <pc:docChg chg="undo redo custSel delSld modSld">
      <pc:chgData name="Manoj b" userId="1e4fd0380f4b3a18" providerId="LiveId" clId="{B04164F0-4025-4720-9DB4-3AFF8932C8B9}" dt="2021-05-20T10:06:57.626" v="2475" actId="47"/>
      <pc:docMkLst>
        <pc:docMk/>
      </pc:docMkLst>
      <pc:sldChg chg="modSp mod">
        <pc:chgData name="Manoj b" userId="1e4fd0380f4b3a18" providerId="LiveId" clId="{B04164F0-4025-4720-9DB4-3AFF8932C8B9}" dt="2021-05-19T05:18:57.122" v="16" actId="20577"/>
        <pc:sldMkLst>
          <pc:docMk/>
          <pc:sldMk cId="3777074976" sldId="256"/>
        </pc:sldMkLst>
        <pc:spChg chg="mod">
          <ac:chgData name="Manoj b" userId="1e4fd0380f4b3a18" providerId="LiveId" clId="{B04164F0-4025-4720-9DB4-3AFF8932C8B9}" dt="2021-05-19T05:18:57.122" v="16" actId="20577"/>
          <ac:spMkLst>
            <pc:docMk/>
            <pc:sldMk cId="3777074976" sldId="256"/>
            <ac:spMk id="22" creationId="{CB10B3AD-4C52-43F3-ABE8-14D16CC1DE22}"/>
          </ac:spMkLst>
        </pc:spChg>
      </pc:sldChg>
      <pc:sldChg chg="del">
        <pc:chgData name="Manoj b" userId="1e4fd0380f4b3a18" providerId="LiveId" clId="{B04164F0-4025-4720-9DB4-3AFF8932C8B9}" dt="2021-05-19T05:18:13.067" v="0" actId="47"/>
        <pc:sldMkLst>
          <pc:docMk/>
          <pc:sldMk cId="991012408" sldId="258"/>
        </pc:sldMkLst>
      </pc:sldChg>
      <pc:sldChg chg="del">
        <pc:chgData name="Manoj b" userId="1e4fd0380f4b3a18" providerId="LiveId" clId="{B04164F0-4025-4720-9DB4-3AFF8932C8B9}" dt="2021-05-19T05:18:13.067" v="0" actId="47"/>
        <pc:sldMkLst>
          <pc:docMk/>
          <pc:sldMk cId="694045731" sldId="259"/>
        </pc:sldMkLst>
      </pc:sldChg>
      <pc:sldChg chg="addSp delSp modSp mod">
        <pc:chgData name="Manoj b" userId="1e4fd0380f4b3a18" providerId="LiveId" clId="{B04164F0-4025-4720-9DB4-3AFF8932C8B9}" dt="2021-05-19T08:55:03.774" v="1814" actId="20577"/>
        <pc:sldMkLst>
          <pc:docMk/>
          <pc:sldMk cId="1747015989" sldId="260"/>
        </pc:sldMkLst>
        <pc:spChg chg="mod">
          <ac:chgData name="Manoj b" userId="1e4fd0380f4b3a18" providerId="LiveId" clId="{B04164F0-4025-4720-9DB4-3AFF8932C8B9}" dt="2021-05-19T08:55:03.774" v="1814" actId="20577"/>
          <ac:spMkLst>
            <pc:docMk/>
            <pc:sldMk cId="1747015989" sldId="260"/>
            <ac:spMk id="8" creationId="{A4E3889F-DE3B-457F-8BC7-0031DD10EC5A}"/>
          </ac:spMkLst>
        </pc:spChg>
        <pc:graphicFrameChg chg="del">
          <ac:chgData name="Manoj b" userId="1e4fd0380f4b3a18" providerId="LiveId" clId="{B04164F0-4025-4720-9DB4-3AFF8932C8B9}" dt="2021-05-19T08:20:19.295" v="1741" actId="478"/>
          <ac:graphicFrameMkLst>
            <pc:docMk/>
            <pc:sldMk cId="1747015989" sldId="260"/>
            <ac:graphicFrameMk id="6" creationId="{00000000-0000-0000-0000-000000000000}"/>
          </ac:graphicFrameMkLst>
        </pc:graphicFrameChg>
        <pc:graphicFrameChg chg="add mod">
          <ac:chgData name="Manoj b" userId="1e4fd0380f4b3a18" providerId="LiveId" clId="{B04164F0-4025-4720-9DB4-3AFF8932C8B9}" dt="2021-05-19T08:21:13.355" v="1755" actId="207"/>
          <ac:graphicFrameMkLst>
            <pc:docMk/>
            <pc:sldMk cId="1747015989" sldId="260"/>
            <ac:graphicFrameMk id="7" creationId="{84090368-0A0E-4EB7-B67A-B243817AF9B3}"/>
          </ac:graphicFrameMkLst>
        </pc:graphicFrameChg>
      </pc:sldChg>
      <pc:sldChg chg="addSp delSp modSp mod">
        <pc:chgData name="Manoj b" userId="1e4fd0380f4b3a18" providerId="LiveId" clId="{B04164F0-4025-4720-9DB4-3AFF8932C8B9}" dt="2021-05-19T08:59:07.257" v="1844" actId="20577"/>
        <pc:sldMkLst>
          <pc:docMk/>
          <pc:sldMk cId="947015336" sldId="261"/>
        </pc:sldMkLst>
        <pc:graphicFrameChg chg="del">
          <ac:chgData name="Manoj b" userId="1e4fd0380f4b3a18" providerId="LiveId" clId="{B04164F0-4025-4720-9DB4-3AFF8932C8B9}" dt="2021-05-19T08:55:57.083" v="1815" actId="478"/>
          <ac:graphicFrameMkLst>
            <pc:docMk/>
            <pc:sldMk cId="947015336" sldId="261"/>
            <ac:graphicFrameMk id="4" creationId="{00000000-0000-0000-0000-000000000000}"/>
          </ac:graphicFrameMkLst>
        </pc:graphicFrameChg>
        <pc:graphicFrameChg chg="add mod modGraphic">
          <ac:chgData name="Manoj b" userId="1e4fd0380f4b3a18" providerId="LiveId" clId="{B04164F0-4025-4720-9DB4-3AFF8932C8B9}" dt="2021-05-19T08:59:07.257" v="1844" actId="20577"/>
          <ac:graphicFrameMkLst>
            <pc:docMk/>
            <pc:sldMk cId="947015336" sldId="261"/>
            <ac:graphicFrameMk id="5" creationId="{824F1299-8A55-4D69-A2BC-3B904E761F6D}"/>
          </ac:graphicFrameMkLst>
        </pc:graphicFrameChg>
      </pc:sldChg>
      <pc:sldChg chg="del">
        <pc:chgData name="Manoj b" userId="1e4fd0380f4b3a18" providerId="LiveId" clId="{B04164F0-4025-4720-9DB4-3AFF8932C8B9}" dt="2021-05-19T05:18:13.067" v="0" actId="47"/>
        <pc:sldMkLst>
          <pc:docMk/>
          <pc:sldMk cId="3735768523" sldId="262"/>
        </pc:sldMkLst>
      </pc:sldChg>
      <pc:sldChg chg="del">
        <pc:chgData name="Manoj b" userId="1e4fd0380f4b3a18" providerId="LiveId" clId="{B04164F0-4025-4720-9DB4-3AFF8932C8B9}" dt="2021-05-19T05:18:13.067" v="0" actId="47"/>
        <pc:sldMkLst>
          <pc:docMk/>
          <pc:sldMk cId="1991308745" sldId="263"/>
        </pc:sldMkLst>
      </pc:sldChg>
      <pc:sldChg chg="del">
        <pc:chgData name="Manoj b" userId="1e4fd0380f4b3a18" providerId="LiveId" clId="{B04164F0-4025-4720-9DB4-3AFF8932C8B9}" dt="2021-05-19T05:18:13.067" v="0" actId="47"/>
        <pc:sldMkLst>
          <pc:docMk/>
          <pc:sldMk cId="2536297648" sldId="264"/>
        </pc:sldMkLst>
      </pc:sldChg>
      <pc:sldChg chg="del">
        <pc:chgData name="Manoj b" userId="1e4fd0380f4b3a18" providerId="LiveId" clId="{B04164F0-4025-4720-9DB4-3AFF8932C8B9}" dt="2021-05-19T05:18:13.067" v="0" actId="47"/>
        <pc:sldMkLst>
          <pc:docMk/>
          <pc:sldMk cId="3666769543" sldId="265"/>
        </pc:sldMkLst>
      </pc:sldChg>
      <pc:sldChg chg="del">
        <pc:chgData name="Manoj b" userId="1e4fd0380f4b3a18" providerId="LiveId" clId="{B04164F0-4025-4720-9DB4-3AFF8932C8B9}" dt="2021-05-19T05:18:13.067" v="0" actId="47"/>
        <pc:sldMkLst>
          <pc:docMk/>
          <pc:sldMk cId="571785625" sldId="266"/>
        </pc:sldMkLst>
      </pc:sldChg>
      <pc:sldChg chg="del">
        <pc:chgData name="Manoj b" userId="1e4fd0380f4b3a18" providerId="LiveId" clId="{B04164F0-4025-4720-9DB4-3AFF8932C8B9}" dt="2021-05-19T05:18:13.067" v="0" actId="47"/>
        <pc:sldMkLst>
          <pc:docMk/>
          <pc:sldMk cId="1719748229" sldId="267"/>
        </pc:sldMkLst>
      </pc:sldChg>
      <pc:sldChg chg="del">
        <pc:chgData name="Manoj b" userId="1e4fd0380f4b3a18" providerId="LiveId" clId="{B04164F0-4025-4720-9DB4-3AFF8932C8B9}" dt="2021-05-19T05:18:13.067" v="0" actId="47"/>
        <pc:sldMkLst>
          <pc:docMk/>
          <pc:sldMk cId="897869570" sldId="268"/>
        </pc:sldMkLst>
      </pc:sldChg>
      <pc:sldChg chg="del">
        <pc:chgData name="Manoj b" userId="1e4fd0380f4b3a18" providerId="LiveId" clId="{B04164F0-4025-4720-9DB4-3AFF8932C8B9}" dt="2021-05-19T05:18:13.067" v="0" actId="47"/>
        <pc:sldMkLst>
          <pc:docMk/>
          <pc:sldMk cId="4135241934" sldId="270"/>
        </pc:sldMkLst>
      </pc:sldChg>
      <pc:sldChg chg="del">
        <pc:chgData name="Manoj b" userId="1e4fd0380f4b3a18" providerId="LiveId" clId="{B04164F0-4025-4720-9DB4-3AFF8932C8B9}" dt="2021-05-19T05:18:13.067" v="0" actId="47"/>
        <pc:sldMkLst>
          <pc:docMk/>
          <pc:sldMk cId="454306194" sldId="272"/>
        </pc:sldMkLst>
      </pc:sldChg>
      <pc:sldChg chg="del">
        <pc:chgData name="Manoj b" userId="1e4fd0380f4b3a18" providerId="LiveId" clId="{B04164F0-4025-4720-9DB4-3AFF8932C8B9}" dt="2021-05-19T05:18:13.067" v="0" actId="47"/>
        <pc:sldMkLst>
          <pc:docMk/>
          <pc:sldMk cId="1191671593" sldId="276"/>
        </pc:sldMkLst>
      </pc:sldChg>
      <pc:sldChg chg="del">
        <pc:chgData name="Manoj b" userId="1e4fd0380f4b3a18" providerId="LiveId" clId="{B04164F0-4025-4720-9DB4-3AFF8932C8B9}" dt="2021-05-19T05:18:13.067" v="0" actId="47"/>
        <pc:sldMkLst>
          <pc:docMk/>
          <pc:sldMk cId="3654282435" sldId="279"/>
        </pc:sldMkLst>
      </pc:sldChg>
      <pc:sldChg chg="del">
        <pc:chgData name="Manoj b" userId="1e4fd0380f4b3a18" providerId="LiveId" clId="{B04164F0-4025-4720-9DB4-3AFF8932C8B9}" dt="2021-05-19T05:18:13.067" v="0" actId="47"/>
        <pc:sldMkLst>
          <pc:docMk/>
          <pc:sldMk cId="3599292061" sldId="280"/>
        </pc:sldMkLst>
      </pc:sldChg>
      <pc:sldChg chg="del">
        <pc:chgData name="Manoj b" userId="1e4fd0380f4b3a18" providerId="LiveId" clId="{B04164F0-4025-4720-9DB4-3AFF8932C8B9}" dt="2021-05-19T05:18:13.067" v="0" actId="47"/>
        <pc:sldMkLst>
          <pc:docMk/>
          <pc:sldMk cId="3975525909" sldId="281"/>
        </pc:sldMkLst>
      </pc:sldChg>
      <pc:sldChg chg="del">
        <pc:chgData name="Manoj b" userId="1e4fd0380f4b3a18" providerId="LiveId" clId="{B04164F0-4025-4720-9DB4-3AFF8932C8B9}" dt="2021-05-19T05:18:13.067" v="0" actId="47"/>
        <pc:sldMkLst>
          <pc:docMk/>
          <pc:sldMk cId="3653278586" sldId="282"/>
        </pc:sldMkLst>
      </pc:sldChg>
      <pc:sldChg chg="del">
        <pc:chgData name="Manoj b" userId="1e4fd0380f4b3a18" providerId="LiveId" clId="{B04164F0-4025-4720-9DB4-3AFF8932C8B9}" dt="2021-05-19T05:18:13.067" v="0" actId="47"/>
        <pc:sldMkLst>
          <pc:docMk/>
          <pc:sldMk cId="722521397" sldId="283"/>
        </pc:sldMkLst>
      </pc:sldChg>
      <pc:sldChg chg="del">
        <pc:chgData name="Manoj b" userId="1e4fd0380f4b3a18" providerId="LiveId" clId="{B04164F0-4025-4720-9DB4-3AFF8932C8B9}" dt="2021-05-19T05:18:13.067" v="0" actId="47"/>
        <pc:sldMkLst>
          <pc:docMk/>
          <pc:sldMk cId="3217841937" sldId="284"/>
        </pc:sldMkLst>
      </pc:sldChg>
      <pc:sldChg chg="del">
        <pc:chgData name="Manoj b" userId="1e4fd0380f4b3a18" providerId="LiveId" clId="{B04164F0-4025-4720-9DB4-3AFF8932C8B9}" dt="2021-05-19T05:18:13.067" v="0" actId="47"/>
        <pc:sldMkLst>
          <pc:docMk/>
          <pc:sldMk cId="413519224" sldId="285"/>
        </pc:sldMkLst>
      </pc:sldChg>
      <pc:sldChg chg="del">
        <pc:chgData name="Manoj b" userId="1e4fd0380f4b3a18" providerId="LiveId" clId="{B04164F0-4025-4720-9DB4-3AFF8932C8B9}" dt="2021-05-19T05:18:13.067" v="0" actId="47"/>
        <pc:sldMkLst>
          <pc:docMk/>
          <pc:sldMk cId="1865566492" sldId="288"/>
        </pc:sldMkLst>
      </pc:sldChg>
      <pc:sldChg chg="del">
        <pc:chgData name="Manoj b" userId="1e4fd0380f4b3a18" providerId="LiveId" clId="{B04164F0-4025-4720-9DB4-3AFF8932C8B9}" dt="2021-05-19T05:18:13.067" v="0" actId="47"/>
        <pc:sldMkLst>
          <pc:docMk/>
          <pc:sldMk cId="2059750544" sldId="295"/>
        </pc:sldMkLst>
      </pc:sldChg>
      <pc:sldChg chg="del">
        <pc:chgData name="Manoj b" userId="1e4fd0380f4b3a18" providerId="LiveId" clId="{B04164F0-4025-4720-9DB4-3AFF8932C8B9}" dt="2021-05-19T05:18:13.067" v="0" actId="47"/>
        <pc:sldMkLst>
          <pc:docMk/>
          <pc:sldMk cId="627767647" sldId="297"/>
        </pc:sldMkLst>
      </pc:sldChg>
      <pc:sldChg chg="del">
        <pc:chgData name="Manoj b" userId="1e4fd0380f4b3a18" providerId="LiveId" clId="{B04164F0-4025-4720-9DB4-3AFF8932C8B9}" dt="2021-05-19T05:18:13.067" v="0" actId="47"/>
        <pc:sldMkLst>
          <pc:docMk/>
          <pc:sldMk cId="217628812" sldId="322"/>
        </pc:sldMkLst>
      </pc:sldChg>
      <pc:sldChg chg="del">
        <pc:chgData name="Manoj b" userId="1e4fd0380f4b3a18" providerId="LiveId" clId="{B04164F0-4025-4720-9DB4-3AFF8932C8B9}" dt="2021-05-19T05:18:13.067" v="0" actId="47"/>
        <pc:sldMkLst>
          <pc:docMk/>
          <pc:sldMk cId="4239683339" sldId="323"/>
        </pc:sldMkLst>
      </pc:sldChg>
      <pc:sldChg chg="del">
        <pc:chgData name="Manoj b" userId="1e4fd0380f4b3a18" providerId="LiveId" clId="{B04164F0-4025-4720-9DB4-3AFF8932C8B9}" dt="2021-05-19T05:18:13.067" v="0" actId="47"/>
        <pc:sldMkLst>
          <pc:docMk/>
          <pc:sldMk cId="3554844386" sldId="324"/>
        </pc:sldMkLst>
      </pc:sldChg>
      <pc:sldChg chg="del">
        <pc:chgData name="Manoj b" userId="1e4fd0380f4b3a18" providerId="LiveId" clId="{B04164F0-4025-4720-9DB4-3AFF8932C8B9}" dt="2021-05-19T05:18:13.067" v="0" actId="47"/>
        <pc:sldMkLst>
          <pc:docMk/>
          <pc:sldMk cId="781126349" sldId="325"/>
        </pc:sldMkLst>
      </pc:sldChg>
      <pc:sldChg chg="del">
        <pc:chgData name="Manoj b" userId="1e4fd0380f4b3a18" providerId="LiveId" clId="{B04164F0-4025-4720-9DB4-3AFF8932C8B9}" dt="2021-05-19T05:18:13.067" v="0" actId="47"/>
        <pc:sldMkLst>
          <pc:docMk/>
          <pc:sldMk cId="2925531184" sldId="329"/>
        </pc:sldMkLst>
      </pc:sldChg>
      <pc:sldChg chg="del">
        <pc:chgData name="Manoj b" userId="1e4fd0380f4b3a18" providerId="LiveId" clId="{B04164F0-4025-4720-9DB4-3AFF8932C8B9}" dt="2021-05-19T05:18:13.067" v="0" actId="47"/>
        <pc:sldMkLst>
          <pc:docMk/>
          <pc:sldMk cId="1650010232" sldId="336"/>
        </pc:sldMkLst>
      </pc:sldChg>
      <pc:sldChg chg="del">
        <pc:chgData name="Manoj b" userId="1e4fd0380f4b3a18" providerId="LiveId" clId="{B04164F0-4025-4720-9DB4-3AFF8932C8B9}" dt="2021-05-20T10:06:57.626" v="2475" actId="47"/>
        <pc:sldMkLst>
          <pc:docMk/>
          <pc:sldMk cId="3829169863" sldId="338"/>
        </pc:sldMkLst>
      </pc:sldChg>
      <pc:sldChg chg="addSp delSp modSp mod">
        <pc:chgData name="Manoj b" userId="1e4fd0380f4b3a18" providerId="LiveId" clId="{B04164F0-4025-4720-9DB4-3AFF8932C8B9}" dt="2021-05-19T05:57:56.399" v="595" actId="1076"/>
        <pc:sldMkLst>
          <pc:docMk/>
          <pc:sldMk cId="3872197472" sldId="343"/>
        </pc:sldMkLst>
        <pc:spChg chg="mod">
          <ac:chgData name="Manoj b" userId="1e4fd0380f4b3a18" providerId="LiveId" clId="{B04164F0-4025-4720-9DB4-3AFF8932C8B9}" dt="2021-05-19T05:57:52.752" v="594" actId="14100"/>
          <ac:spMkLst>
            <pc:docMk/>
            <pc:sldMk cId="3872197472" sldId="343"/>
            <ac:spMk id="7" creationId="{00000000-0000-0000-0000-000000000000}"/>
          </ac:spMkLst>
        </pc:spChg>
        <pc:graphicFrameChg chg="add mod">
          <ac:chgData name="Manoj b" userId="1e4fd0380f4b3a18" providerId="LiveId" clId="{B04164F0-4025-4720-9DB4-3AFF8932C8B9}" dt="2021-05-19T05:57:56.399" v="595" actId="1076"/>
          <ac:graphicFrameMkLst>
            <pc:docMk/>
            <pc:sldMk cId="3872197472" sldId="343"/>
            <ac:graphicFrameMk id="6" creationId="{B2173591-C038-4744-B527-1B98724C775A}"/>
          </ac:graphicFrameMkLst>
        </pc:graphicFrameChg>
        <pc:graphicFrameChg chg="del mod">
          <ac:chgData name="Manoj b" userId="1e4fd0380f4b3a18" providerId="LiveId" clId="{B04164F0-4025-4720-9DB4-3AFF8932C8B9}" dt="2021-05-19T05:19:12.659" v="18" actId="478"/>
          <ac:graphicFrameMkLst>
            <pc:docMk/>
            <pc:sldMk cId="3872197472" sldId="343"/>
            <ac:graphicFrameMk id="8" creationId="{4C128F16-E650-460D-96A4-992178FDE370}"/>
          </ac:graphicFrameMkLst>
        </pc:graphicFrameChg>
      </pc:sldChg>
      <pc:sldChg chg="modSp mod">
        <pc:chgData name="Manoj b" userId="1e4fd0380f4b3a18" providerId="LiveId" clId="{B04164F0-4025-4720-9DB4-3AFF8932C8B9}" dt="2021-05-20T10:06:36.282" v="2474" actId="20577"/>
        <pc:sldMkLst>
          <pc:docMk/>
          <pc:sldMk cId="2154353649" sldId="344"/>
        </pc:sldMkLst>
        <pc:graphicFrameChg chg="mod modGraphic">
          <ac:chgData name="Manoj b" userId="1e4fd0380f4b3a18" providerId="LiveId" clId="{B04164F0-4025-4720-9DB4-3AFF8932C8B9}" dt="2021-05-20T10:06:36.282" v="2474" actId="20577"/>
          <ac:graphicFrameMkLst>
            <pc:docMk/>
            <pc:sldMk cId="2154353649" sldId="344"/>
            <ac:graphicFrameMk id="6" creationId="{00000000-0000-0000-0000-000000000000}"/>
          </ac:graphicFrameMkLst>
        </pc:graphicFrameChg>
      </pc:sldChg>
      <pc:sldChg chg="addSp delSp modSp mod">
        <pc:chgData name="Manoj b" userId="1e4fd0380f4b3a18" providerId="LiveId" clId="{B04164F0-4025-4720-9DB4-3AFF8932C8B9}" dt="2021-05-19T06:53:29.837" v="1104" actId="20577"/>
        <pc:sldMkLst>
          <pc:docMk/>
          <pc:sldMk cId="204397882" sldId="345"/>
        </pc:sldMkLst>
        <pc:spChg chg="mod">
          <ac:chgData name="Manoj b" userId="1e4fd0380f4b3a18" providerId="LiveId" clId="{B04164F0-4025-4720-9DB4-3AFF8932C8B9}" dt="2021-05-19T06:53:29.837" v="1104" actId="20577"/>
          <ac:spMkLst>
            <pc:docMk/>
            <pc:sldMk cId="204397882" sldId="345"/>
            <ac:spMk id="6" creationId="{22B39E1A-4F6E-4A4C-BB59-93BD0C76DFE4}"/>
          </ac:spMkLst>
        </pc:spChg>
        <pc:graphicFrameChg chg="mod modGraphic">
          <ac:chgData name="Manoj b" userId="1e4fd0380f4b3a18" providerId="LiveId" clId="{B04164F0-4025-4720-9DB4-3AFF8932C8B9}" dt="2021-05-19T06:52:33.160" v="1098" actId="14100"/>
          <ac:graphicFrameMkLst>
            <pc:docMk/>
            <pc:sldMk cId="204397882" sldId="345"/>
            <ac:graphicFrameMk id="5" creationId="{00000000-0000-0000-0000-000000000000}"/>
          </ac:graphicFrameMkLst>
        </pc:graphicFrameChg>
        <pc:graphicFrameChg chg="del">
          <ac:chgData name="Manoj b" userId="1e4fd0380f4b3a18" providerId="LiveId" clId="{B04164F0-4025-4720-9DB4-3AFF8932C8B9}" dt="2021-05-19T06:18:33.243" v="1033" actId="478"/>
          <ac:graphicFrameMkLst>
            <pc:docMk/>
            <pc:sldMk cId="204397882" sldId="345"/>
            <ac:graphicFrameMk id="7" creationId="{8954FF69-35C3-4D27-ABE9-E31E2BEF5175}"/>
          </ac:graphicFrameMkLst>
        </pc:graphicFrameChg>
        <pc:graphicFrameChg chg="add mod">
          <ac:chgData name="Manoj b" userId="1e4fd0380f4b3a18" providerId="LiveId" clId="{B04164F0-4025-4720-9DB4-3AFF8932C8B9}" dt="2021-05-19T06:19:32.076" v="1045" actId="207"/>
          <ac:graphicFrameMkLst>
            <pc:docMk/>
            <pc:sldMk cId="204397882" sldId="345"/>
            <ac:graphicFrameMk id="8" creationId="{F541F4C0-7AD7-41E0-90E6-60255A452156}"/>
          </ac:graphicFrameMkLst>
        </pc:graphicFrameChg>
      </pc:sldChg>
      <pc:sldChg chg="modSp mod">
        <pc:chgData name="Manoj b" userId="1e4fd0380f4b3a18" providerId="LiveId" clId="{B04164F0-4025-4720-9DB4-3AFF8932C8B9}" dt="2021-05-19T06:53:47.891" v="1105" actId="255"/>
        <pc:sldMkLst>
          <pc:docMk/>
          <pc:sldMk cId="1546678247" sldId="346"/>
        </pc:sldMkLst>
        <pc:spChg chg="mod">
          <ac:chgData name="Manoj b" userId="1e4fd0380f4b3a18" providerId="LiveId" clId="{B04164F0-4025-4720-9DB4-3AFF8932C8B9}" dt="2021-05-19T06:43:46.101" v="1093" actId="20577"/>
          <ac:spMkLst>
            <pc:docMk/>
            <pc:sldMk cId="1546678247" sldId="346"/>
            <ac:spMk id="5" creationId="{00000000-0000-0000-0000-000000000000}"/>
          </ac:spMkLst>
        </pc:spChg>
        <pc:graphicFrameChg chg="mod modGraphic">
          <ac:chgData name="Manoj b" userId="1e4fd0380f4b3a18" providerId="LiveId" clId="{B04164F0-4025-4720-9DB4-3AFF8932C8B9}" dt="2021-05-19T06:53:47.891" v="1105" actId="255"/>
          <ac:graphicFrameMkLst>
            <pc:docMk/>
            <pc:sldMk cId="1546678247" sldId="346"/>
            <ac:graphicFrameMk id="4" creationId="{00000000-0000-0000-0000-000000000000}"/>
          </ac:graphicFrameMkLst>
        </pc:graphicFrameChg>
      </pc:sldChg>
      <pc:sldChg chg="addSp delSp modSp mod">
        <pc:chgData name="Manoj b" userId="1e4fd0380f4b3a18" providerId="LiveId" clId="{B04164F0-4025-4720-9DB4-3AFF8932C8B9}" dt="2021-05-19T07:10:51.153" v="1121"/>
        <pc:sldMkLst>
          <pc:docMk/>
          <pc:sldMk cId="3595808062" sldId="347"/>
        </pc:sldMkLst>
        <pc:graphicFrameChg chg="del">
          <ac:chgData name="Manoj b" userId="1e4fd0380f4b3a18" providerId="LiveId" clId="{B04164F0-4025-4720-9DB4-3AFF8932C8B9}" dt="2021-05-19T06:54:09.098" v="1106" actId="478"/>
          <ac:graphicFrameMkLst>
            <pc:docMk/>
            <pc:sldMk cId="3595808062" sldId="347"/>
            <ac:graphicFrameMk id="5" creationId="{DBB22834-C77A-4353-8F17-2F00339704C8}"/>
          </ac:graphicFrameMkLst>
        </pc:graphicFrameChg>
        <pc:graphicFrameChg chg="add mod">
          <ac:chgData name="Manoj b" userId="1e4fd0380f4b3a18" providerId="LiveId" clId="{B04164F0-4025-4720-9DB4-3AFF8932C8B9}" dt="2021-05-19T07:10:51.153" v="1121"/>
          <ac:graphicFrameMkLst>
            <pc:docMk/>
            <pc:sldMk cId="3595808062" sldId="347"/>
            <ac:graphicFrameMk id="6" creationId="{D85A27C9-5641-46F3-8594-93B6751B43EF}"/>
          </ac:graphicFrameMkLst>
        </pc:graphicFrameChg>
      </pc:sldChg>
      <pc:sldChg chg="addSp delSp modSp mod">
        <pc:chgData name="Manoj b" userId="1e4fd0380f4b3a18" providerId="LiveId" clId="{B04164F0-4025-4720-9DB4-3AFF8932C8B9}" dt="2021-05-19T08:59:33.222" v="1846" actId="20577"/>
        <pc:sldMkLst>
          <pc:docMk/>
          <pc:sldMk cId="2841572248" sldId="348"/>
        </pc:sldMkLst>
        <pc:spChg chg="mod">
          <ac:chgData name="Manoj b" userId="1e4fd0380f4b3a18" providerId="LiveId" clId="{B04164F0-4025-4720-9DB4-3AFF8932C8B9}" dt="2021-05-19T08:59:33.222" v="1846" actId="20577"/>
          <ac:spMkLst>
            <pc:docMk/>
            <pc:sldMk cId="2841572248" sldId="348"/>
            <ac:spMk id="6" creationId="{00000000-0000-0000-0000-000000000000}"/>
          </ac:spMkLst>
        </pc:spChg>
        <pc:graphicFrameChg chg="add del mod">
          <ac:chgData name="Manoj b" userId="1e4fd0380f4b3a18" providerId="LiveId" clId="{B04164F0-4025-4720-9DB4-3AFF8932C8B9}" dt="2021-05-19T07:45:56.965" v="1399" actId="478"/>
          <ac:graphicFrameMkLst>
            <pc:docMk/>
            <pc:sldMk cId="2841572248" sldId="348"/>
            <ac:graphicFrameMk id="4" creationId="{1A62EFF2-E132-4415-9E0D-2D7FF4078053}"/>
          </ac:graphicFrameMkLst>
        </pc:graphicFrameChg>
      </pc:sldChg>
      <pc:sldChg chg="addSp delSp modSp mod">
        <pc:chgData name="Manoj b" userId="1e4fd0380f4b3a18" providerId="LiveId" clId="{B04164F0-4025-4720-9DB4-3AFF8932C8B9}" dt="2021-05-19T06:18:18.359" v="1032" actId="20577"/>
        <pc:sldMkLst>
          <pc:docMk/>
          <pc:sldMk cId="2556951353" sldId="364"/>
        </pc:sldMkLst>
        <pc:spChg chg="mod">
          <ac:chgData name="Manoj b" userId="1e4fd0380f4b3a18" providerId="LiveId" clId="{B04164F0-4025-4720-9DB4-3AFF8932C8B9}" dt="2021-05-19T06:18:18.359" v="1032" actId="20577"/>
          <ac:spMkLst>
            <pc:docMk/>
            <pc:sldMk cId="2556951353" sldId="364"/>
            <ac:spMk id="5" creationId="{22B39E1A-4F6E-4A4C-BB59-93BD0C76DFE4}"/>
          </ac:spMkLst>
        </pc:spChg>
        <pc:graphicFrameChg chg="del">
          <ac:chgData name="Manoj b" userId="1e4fd0380f4b3a18" providerId="LiveId" clId="{B04164F0-4025-4720-9DB4-3AFF8932C8B9}" dt="2021-05-19T05:59:09.164" v="603" actId="478"/>
          <ac:graphicFrameMkLst>
            <pc:docMk/>
            <pc:sldMk cId="2556951353" sldId="364"/>
            <ac:graphicFrameMk id="6" creationId="{C1124E16-5711-4F90-8E8D-5E350159DBF9}"/>
          </ac:graphicFrameMkLst>
        </pc:graphicFrameChg>
        <pc:graphicFrameChg chg="add mod">
          <ac:chgData name="Manoj b" userId="1e4fd0380f4b3a18" providerId="LiveId" clId="{B04164F0-4025-4720-9DB4-3AFF8932C8B9}" dt="2021-05-19T06:16:32.431" v="1017" actId="14100"/>
          <ac:graphicFrameMkLst>
            <pc:docMk/>
            <pc:sldMk cId="2556951353" sldId="364"/>
            <ac:graphicFrameMk id="7" creationId="{E2EFE82D-B05D-47AC-A132-63804C46F791}"/>
          </ac:graphicFrameMkLst>
        </pc:graphicFrameChg>
      </pc:sldChg>
      <pc:sldChg chg="modSp mod">
        <pc:chgData name="Manoj b" userId="1e4fd0380f4b3a18" providerId="LiveId" clId="{B04164F0-4025-4720-9DB4-3AFF8932C8B9}" dt="2021-05-19T06:05:16.839" v="618" actId="14734"/>
        <pc:sldMkLst>
          <pc:docMk/>
          <pc:sldMk cId="1179565890" sldId="365"/>
        </pc:sldMkLst>
        <pc:graphicFrameChg chg="mod modGraphic">
          <ac:chgData name="Manoj b" userId="1e4fd0380f4b3a18" providerId="LiveId" clId="{B04164F0-4025-4720-9DB4-3AFF8932C8B9}" dt="2021-05-19T06:05:16.839" v="618" actId="14734"/>
          <ac:graphicFrameMkLst>
            <pc:docMk/>
            <pc:sldMk cId="1179565890" sldId="365"/>
            <ac:graphicFrameMk id="4" creationId="{00000000-0000-0000-0000-000000000000}"/>
          </ac:graphicFrameMkLst>
        </pc:graphicFrameChg>
      </pc:sldChg>
      <pc:sldChg chg="del">
        <pc:chgData name="Manoj b" userId="1e4fd0380f4b3a18" providerId="LiveId" clId="{B04164F0-4025-4720-9DB4-3AFF8932C8B9}" dt="2021-05-19T05:18:13.067" v="0" actId="47"/>
        <pc:sldMkLst>
          <pc:docMk/>
          <pc:sldMk cId="3634686926" sldId="366"/>
        </pc:sldMkLst>
      </pc:sldChg>
      <pc:sldChg chg="addSp delSp modSp mod">
        <pc:chgData name="Manoj b" userId="1e4fd0380f4b3a18" providerId="LiveId" clId="{B04164F0-4025-4720-9DB4-3AFF8932C8B9}" dt="2021-05-19T14:14:20.683" v="1907" actId="20577"/>
        <pc:sldMkLst>
          <pc:docMk/>
          <pc:sldMk cId="2347373459" sldId="367"/>
        </pc:sldMkLst>
        <pc:spChg chg="mod">
          <ac:chgData name="Manoj b" userId="1e4fd0380f4b3a18" providerId="LiveId" clId="{B04164F0-4025-4720-9DB4-3AFF8932C8B9}" dt="2021-05-19T14:14:20.683" v="1907" actId="20577"/>
          <ac:spMkLst>
            <pc:docMk/>
            <pc:sldMk cId="2347373459" sldId="367"/>
            <ac:spMk id="6" creationId="{A4E3889F-DE3B-457F-8BC7-0031DD10EC5A}"/>
          </ac:spMkLst>
        </pc:spChg>
        <pc:graphicFrameChg chg="del">
          <ac:chgData name="Manoj b" userId="1e4fd0380f4b3a18" providerId="LiveId" clId="{B04164F0-4025-4720-9DB4-3AFF8932C8B9}" dt="2021-05-19T14:11:28.840" v="1847" actId="478"/>
          <ac:graphicFrameMkLst>
            <pc:docMk/>
            <pc:sldMk cId="2347373459" sldId="367"/>
            <ac:graphicFrameMk id="2" creationId="{00000000-0000-0000-0000-000000000000}"/>
          </ac:graphicFrameMkLst>
        </pc:graphicFrameChg>
        <pc:graphicFrameChg chg="del">
          <ac:chgData name="Manoj b" userId="1e4fd0380f4b3a18" providerId="LiveId" clId="{B04164F0-4025-4720-9DB4-3AFF8932C8B9}" dt="2021-05-19T14:11:31.947" v="1848" actId="478"/>
          <ac:graphicFrameMkLst>
            <pc:docMk/>
            <pc:sldMk cId="2347373459" sldId="367"/>
            <ac:graphicFrameMk id="5" creationId="{00000000-0000-0000-0000-000000000000}"/>
          </ac:graphicFrameMkLst>
        </pc:graphicFrameChg>
        <pc:graphicFrameChg chg="add mod">
          <ac:chgData name="Manoj b" userId="1e4fd0380f4b3a18" providerId="LiveId" clId="{B04164F0-4025-4720-9DB4-3AFF8932C8B9}" dt="2021-05-19T14:12:10.342" v="1855" actId="113"/>
          <ac:graphicFrameMkLst>
            <pc:docMk/>
            <pc:sldMk cId="2347373459" sldId="367"/>
            <ac:graphicFrameMk id="7" creationId="{00000000-0008-0000-0000-000002000000}"/>
          </ac:graphicFrameMkLst>
        </pc:graphicFrameChg>
        <pc:graphicFrameChg chg="add mod">
          <ac:chgData name="Manoj b" userId="1e4fd0380f4b3a18" providerId="LiveId" clId="{B04164F0-4025-4720-9DB4-3AFF8932C8B9}" dt="2021-05-19T14:12:51.488" v="1862" actId="255"/>
          <ac:graphicFrameMkLst>
            <pc:docMk/>
            <pc:sldMk cId="2347373459" sldId="367"/>
            <ac:graphicFrameMk id="8" creationId="{00000000-0008-0000-0100-000002000000}"/>
          </ac:graphicFrameMkLst>
        </pc:graphicFrameChg>
      </pc:sldChg>
      <pc:sldChg chg="addSp delSp modSp mod">
        <pc:chgData name="Manoj b" userId="1e4fd0380f4b3a18" providerId="LiveId" clId="{B04164F0-4025-4720-9DB4-3AFF8932C8B9}" dt="2021-05-20T06:57:10.609" v="1929" actId="14100"/>
        <pc:sldMkLst>
          <pc:docMk/>
          <pc:sldMk cId="3165547080" sldId="368"/>
        </pc:sldMkLst>
        <pc:graphicFrameChg chg="del">
          <ac:chgData name="Manoj b" userId="1e4fd0380f4b3a18" providerId="LiveId" clId="{B04164F0-4025-4720-9DB4-3AFF8932C8B9}" dt="2021-05-20T06:54:51.811" v="1908" actId="478"/>
          <ac:graphicFrameMkLst>
            <pc:docMk/>
            <pc:sldMk cId="3165547080" sldId="368"/>
            <ac:graphicFrameMk id="4" creationId="{00000000-0000-0000-0000-000000000000}"/>
          </ac:graphicFrameMkLst>
        </pc:graphicFrameChg>
        <pc:graphicFrameChg chg="add mod modGraphic">
          <ac:chgData name="Manoj b" userId="1e4fd0380f4b3a18" providerId="LiveId" clId="{B04164F0-4025-4720-9DB4-3AFF8932C8B9}" dt="2021-05-20T06:57:10.609" v="1929" actId="14100"/>
          <ac:graphicFrameMkLst>
            <pc:docMk/>
            <pc:sldMk cId="3165547080" sldId="368"/>
            <ac:graphicFrameMk id="5" creationId="{DFF3A5F9-31D8-4589-AD38-D1FD36288747}"/>
          </ac:graphicFrameMkLst>
        </pc:graphicFrameChg>
      </pc:sldChg>
      <pc:sldChg chg="modSp mod">
        <pc:chgData name="Manoj b" userId="1e4fd0380f4b3a18" providerId="LiveId" clId="{B04164F0-4025-4720-9DB4-3AFF8932C8B9}" dt="2021-05-20T08:24:21.726" v="2321" actId="20577"/>
        <pc:sldMkLst>
          <pc:docMk/>
          <pc:sldMk cId="236497906" sldId="369"/>
        </pc:sldMkLst>
        <pc:spChg chg="mod">
          <ac:chgData name="Manoj b" userId="1e4fd0380f4b3a18" providerId="LiveId" clId="{B04164F0-4025-4720-9DB4-3AFF8932C8B9}" dt="2021-05-20T08:24:21.726" v="2321" actId="20577"/>
          <ac:spMkLst>
            <pc:docMk/>
            <pc:sldMk cId="236497906" sldId="369"/>
            <ac:spMk id="5" creationId="{00000000-0000-0000-0000-000000000000}"/>
          </ac:spMkLst>
        </pc:spChg>
      </pc:sldChg>
      <pc:sldChg chg="del">
        <pc:chgData name="Manoj b" userId="1e4fd0380f4b3a18" providerId="LiveId" clId="{B04164F0-4025-4720-9DB4-3AFF8932C8B9}" dt="2021-05-19T05:18:13.067" v="0" actId="47"/>
        <pc:sldMkLst>
          <pc:docMk/>
          <pc:sldMk cId="1204077824" sldId="370"/>
        </pc:sldMkLst>
      </pc:sldChg>
      <pc:sldChg chg="del">
        <pc:chgData name="Manoj b" userId="1e4fd0380f4b3a18" providerId="LiveId" clId="{B04164F0-4025-4720-9DB4-3AFF8932C8B9}" dt="2021-05-19T05:18:13.067" v="0" actId="47"/>
        <pc:sldMkLst>
          <pc:docMk/>
          <pc:sldMk cId="783338839" sldId="371"/>
        </pc:sldMkLst>
      </pc:sldChg>
      <pc:sldChg chg="del">
        <pc:chgData name="Manoj b" userId="1e4fd0380f4b3a18" providerId="LiveId" clId="{B04164F0-4025-4720-9DB4-3AFF8932C8B9}" dt="2021-05-19T05:18:13.067" v="0" actId="47"/>
        <pc:sldMkLst>
          <pc:docMk/>
          <pc:sldMk cId="2377482551" sldId="372"/>
        </pc:sldMkLst>
      </pc:sldChg>
      <pc:sldChg chg="del">
        <pc:chgData name="Manoj b" userId="1e4fd0380f4b3a18" providerId="LiveId" clId="{B04164F0-4025-4720-9DB4-3AFF8932C8B9}" dt="2021-05-19T05:18:13.067" v="0" actId="47"/>
        <pc:sldMkLst>
          <pc:docMk/>
          <pc:sldMk cId="3107525070" sldId="373"/>
        </pc:sldMkLst>
      </pc:sldChg>
      <pc:sldChg chg="del">
        <pc:chgData name="Manoj b" userId="1e4fd0380f4b3a18" providerId="LiveId" clId="{B04164F0-4025-4720-9DB4-3AFF8932C8B9}" dt="2021-05-19T05:18:13.067" v="0" actId="47"/>
        <pc:sldMkLst>
          <pc:docMk/>
          <pc:sldMk cId="3279767503" sldId="374"/>
        </pc:sldMkLst>
      </pc:sldChg>
      <pc:sldChg chg="del">
        <pc:chgData name="Manoj b" userId="1e4fd0380f4b3a18" providerId="LiveId" clId="{B04164F0-4025-4720-9DB4-3AFF8932C8B9}" dt="2021-05-19T05:18:13.067" v="0" actId="47"/>
        <pc:sldMkLst>
          <pc:docMk/>
          <pc:sldMk cId="3036898655" sldId="375"/>
        </pc:sldMkLst>
      </pc:sldChg>
      <pc:sldChg chg="del">
        <pc:chgData name="Manoj b" userId="1e4fd0380f4b3a18" providerId="LiveId" clId="{B04164F0-4025-4720-9DB4-3AFF8932C8B9}" dt="2021-05-19T05:18:13.067" v="0" actId="47"/>
        <pc:sldMkLst>
          <pc:docMk/>
          <pc:sldMk cId="373338829" sldId="376"/>
        </pc:sldMkLst>
      </pc:sldChg>
      <pc:sldChg chg="del">
        <pc:chgData name="Manoj b" userId="1e4fd0380f4b3a18" providerId="LiveId" clId="{B04164F0-4025-4720-9DB4-3AFF8932C8B9}" dt="2021-05-19T05:18:13.067" v="0" actId="47"/>
        <pc:sldMkLst>
          <pc:docMk/>
          <pc:sldMk cId="3432398745" sldId="377"/>
        </pc:sldMkLst>
      </pc:sldChg>
      <pc:sldChg chg="del">
        <pc:chgData name="Manoj b" userId="1e4fd0380f4b3a18" providerId="LiveId" clId="{B04164F0-4025-4720-9DB4-3AFF8932C8B9}" dt="2021-05-19T05:18:13.067" v="0" actId="47"/>
        <pc:sldMkLst>
          <pc:docMk/>
          <pc:sldMk cId="3882933668" sldId="378"/>
        </pc:sldMkLst>
      </pc:sldChg>
    </pc:docChg>
  </pc:docChgLst>
  <pc:docChgLst>
    <pc:chgData name="Manoj b" userId="1e4fd0380f4b3a18" providerId="LiveId" clId="{83B362F5-9E04-4E88-A36F-3C30F1BEBA64}"/>
    <pc:docChg chg="custSel delSld modSld sldOrd">
      <pc:chgData name="Manoj b" userId="1e4fd0380f4b3a18" providerId="LiveId" clId="{83B362F5-9E04-4E88-A36F-3C30F1BEBA64}" dt="2021-04-28T07:13:49.743" v="17" actId="1582"/>
      <pc:docMkLst>
        <pc:docMk/>
      </pc:docMkLst>
      <pc:sldChg chg="modSp">
        <pc:chgData name="Manoj b" userId="1e4fd0380f4b3a18" providerId="LiveId" clId="{83B362F5-9E04-4E88-A36F-3C30F1BEBA64}" dt="2021-04-28T07:09:38.520" v="7" actId="20577"/>
        <pc:sldMkLst>
          <pc:docMk/>
          <pc:sldMk cId="3777074976" sldId="256"/>
        </pc:sldMkLst>
        <pc:spChg chg="mod">
          <ac:chgData name="Manoj b" userId="1e4fd0380f4b3a18" providerId="LiveId" clId="{83B362F5-9E04-4E88-A36F-3C30F1BEBA64}" dt="2021-04-28T07:09:38.520" v="7" actId="20577"/>
          <ac:spMkLst>
            <pc:docMk/>
            <pc:sldMk cId="3777074976" sldId="256"/>
            <ac:spMk id="22" creationId="{CB10B3AD-4C52-43F3-ABE8-14D16CC1DE22}"/>
          </ac:spMkLst>
        </pc:spChg>
      </pc:sldChg>
      <pc:sldChg chg="del">
        <pc:chgData name="Manoj b" userId="1e4fd0380f4b3a18" providerId="LiveId" clId="{83B362F5-9E04-4E88-A36F-3C30F1BEBA64}" dt="2021-04-28T07:12:10.259" v="10" actId="47"/>
        <pc:sldMkLst>
          <pc:docMk/>
          <pc:sldMk cId="3666769543" sldId="290"/>
        </pc:sldMkLst>
      </pc:sldChg>
      <pc:sldChg chg="del">
        <pc:chgData name="Manoj b" userId="1e4fd0380f4b3a18" providerId="LiveId" clId="{83B362F5-9E04-4E88-A36F-3C30F1BEBA64}" dt="2021-04-28T07:12:10.259" v="10" actId="47"/>
        <pc:sldMkLst>
          <pc:docMk/>
          <pc:sldMk cId="571785625" sldId="291"/>
        </pc:sldMkLst>
      </pc:sldChg>
      <pc:sldChg chg="del">
        <pc:chgData name="Manoj b" userId="1e4fd0380f4b3a18" providerId="LiveId" clId="{83B362F5-9E04-4E88-A36F-3C30F1BEBA64}" dt="2021-04-28T07:12:10.259" v="10" actId="47"/>
        <pc:sldMkLst>
          <pc:docMk/>
          <pc:sldMk cId="1719748229" sldId="292"/>
        </pc:sldMkLst>
      </pc:sldChg>
      <pc:sldChg chg="del">
        <pc:chgData name="Manoj b" userId="1e4fd0380f4b3a18" providerId="LiveId" clId="{83B362F5-9E04-4E88-A36F-3C30F1BEBA64}" dt="2021-04-28T07:12:10.259" v="10" actId="47"/>
        <pc:sldMkLst>
          <pc:docMk/>
          <pc:sldMk cId="2536297648" sldId="293"/>
        </pc:sldMkLst>
      </pc:sldChg>
      <pc:sldChg chg="del ord">
        <pc:chgData name="Manoj b" userId="1e4fd0380f4b3a18" providerId="LiveId" clId="{83B362F5-9E04-4E88-A36F-3C30F1BEBA64}" dt="2021-04-28T07:12:10.259" v="10" actId="47"/>
        <pc:sldMkLst>
          <pc:docMk/>
          <pc:sldMk cId="2925531184" sldId="294"/>
        </pc:sldMkLst>
      </pc:sldChg>
      <pc:sldChg chg="del">
        <pc:chgData name="Manoj b" userId="1e4fd0380f4b3a18" providerId="LiveId" clId="{83B362F5-9E04-4E88-A36F-3C30F1BEBA64}" dt="2021-04-28T07:12:10.259" v="10" actId="47"/>
        <pc:sldMkLst>
          <pc:docMk/>
          <pc:sldMk cId="2053504283" sldId="295"/>
        </pc:sldMkLst>
      </pc:sldChg>
      <pc:sldChg chg="del">
        <pc:chgData name="Manoj b" userId="1e4fd0380f4b3a18" providerId="LiveId" clId="{83B362F5-9E04-4E88-A36F-3C30F1BEBA64}" dt="2021-04-28T07:12:10.259" v="10" actId="47"/>
        <pc:sldMkLst>
          <pc:docMk/>
          <pc:sldMk cId="3033253361" sldId="296"/>
        </pc:sldMkLst>
      </pc:sldChg>
      <pc:sldChg chg="del">
        <pc:chgData name="Manoj b" userId="1e4fd0380f4b3a18" providerId="LiveId" clId="{83B362F5-9E04-4E88-A36F-3C30F1BEBA64}" dt="2021-04-28T07:12:10.259" v="10" actId="47"/>
        <pc:sldMkLst>
          <pc:docMk/>
          <pc:sldMk cId="4237175918" sldId="297"/>
        </pc:sldMkLst>
      </pc:sldChg>
      <pc:sldChg chg="del">
        <pc:chgData name="Manoj b" userId="1e4fd0380f4b3a18" providerId="LiveId" clId="{83B362F5-9E04-4E88-A36F-3C30F1BEBA64}" dt="2021-04-28T07:12:10.259" v="10" actId="47"/>
        <pc:sldMkLst>
          <pc:docMk/>
          <pc:sldMk cId="2976772509" sldId="298"/>
        </pc:sldMkLst>
      </pc:sldChg>
      <pc:sldChg chg="del">
        <pc:chgData name="Manoj b" userId="1e4fd0380f4b3a18" providerId="LiveId" clId="{83B362F5-9E04-4E88-A36F-3C30F1BEBA64}" dt="2021-04-28T07:12:10.259" v="10" actId="47"/>
        <pc:sldMkLst>
          <pc:docMk/>
          <pc:sldMk cId="0" sldId="299"/>
        </pc:sldMkLst>
      </pc:sldChg>
      <pc:sldChg chg="del">
        <pc:chgData name="Manoj b" userId="1e4fd0380f4b3a18" providerId="LiveId" clId="{83B362F5-9E04-4E88-A36F-3C30F1BEBA64}" dt="2021-04-28T07:12:10.259" v="10" actId="47"/>
        <pc:sldMkLst>
          <pc:docMk/>
          <pc:sldMk cId="0" sldId="300"/>
        </pc:sldMkLst>
      </pc:sldChg>
      <pc:sldChg chg="del">
        <pc:chgData name="Manoj b" userId="1e4fd0380f4b3a18" providerId="LiveId" clId="{83B362F5-9E04-4E88-A36F-3C30F1BEBA64}" dt="2021-04-28T07:12:10.259" v="10" actId="47"/>
        <pc:sldMkLst>
          <pc:docMk/>
          <pc:sldMk cId="0" sldId="301"/>
        </pc:sldMkLst>
      </pc:sldChg>
      <pc:sldChg chg="del">
        <pc:chgData name="Manoj b" userId="1e4fd0380f4b3a18" providerId="LiveId" clId="{83B362F5-9E04-4E88-A36F-3C30F1BEBA64}" dt="2021-04-28T07:12:10.259" v="10" actId="47"/>
        <pc:sldMkLst>
          <pc:docMk/>
          <pc:sldMk cId="1893864326" sldId="304"/>
        </pc:sldMkLst>
      </pc:sldChg>
      <pc:sldChg chg="del">
        <pc:chgData name="Manoj b" userId="1e4fd0380f4b3a18" providerId="LiveId" clId="{83B362F5-9E04-4E88-A36F-3C30F1BEBA64}" dt="2021-04-28T07:12:10.259" v="10" actId="47"/>
        <pc:sldMkLst>
          <pc:docMk/>
          <pc:sldMk cId="4262707946" sldId="305"/>
        </pc:sldMkLst>
      </pc:sldChg>
      <pc:sldChg chg="del">
        <pc:chgData name="Manoj b" userId="1e4fd0380f4b3a18" providerId="LiveId" clId="{83B362F5-9E04-4E88-A36F-3C30F1BEBA64}" dt="2021-04-28T07:12:10.259" v="10" actId="47"/>
        <pc:sldMkLst>
          <pc:docMk/>
          <pc:sldMk cId="3272251778" sldId="306"/>
        </pc:sldMkLst>
      </pc:sldChg>
      <pc:sldChg chg="del">
        <pc:chgData name="Manoj b" userId="1e4fd0380f4b3a18" providerId="LiveId" clId="{83B362F5-9E04-4E88-A36F-3C30F1BEBA64}" dt="2021-04-28T07:12:10.259" v="10" actId="47"/>
        <pc:sldMkLst>
          <pc:docMk/>
          <pc:sldMk cId="980444673" sldId="307"/>
        </pc:sldMkLst>
      </pc:sldChg>
      <pc:sldChg chg="del">
        <pc:chgData name="Manoj b" userId="1e4fd0380f4b3a18" providerId="LiveId" clId="{83B362F5-9E04-4E88-A36F-3C30F1BEBA64}" dt="2021-04-28T07:12:10.259" v="10" actId="47"/>
        <pc:sldMkLst>
          <pc:docMk/>
          <pc:sldMk cId="3829169863" sldId="314"/>
        </pc:sldMkLst>
      </pc:sldChg>
      <pc:sldChg chg="del">
        <pc:chgData name="Manoj b" userId="1e4fd0380f4b3a18" providerId="LiveId" clId="{83B362F5-9E04-4E88-A36F-3C30F1BEBA64}" dt="2021-04-28T07:12:10.259" v="10" actId="47"/>
        <pc:sldMkLst>
          <pc:docMk/>
          <pc:sldMk cId="1638589521" sldId="316"/>
        </pc:sldMkLst>
      </pc:sldChg>
      <pc:sldChg chg="del">
        <pc:chgData name="Manoj b" userId="1e4fd0380f4b3a18" providerId="LiveId" clId="{83B362F5-9E04-4E88-A36F-3C30F1BEBA64}" dt="2021-04-28T07:12:10.259" v="10" actId="47"/>
        <pc:sldMkLst>
          <pc:docMk/>
          <pc:sldMk cId="4079382765" sldId="317"/>
        </pc:sldMkLst>
      </pc:sldChg>
      <pc:sldChg chg="del">
        <pc:chgData name="Manoj b" userId="1e4fd0380f4b3a18" providerId="LiveId" clId="{83B362F5-9E04-4E88-A36F-3C30F1BEBA64}" dt="2021-04-28T07:12:10.259" v="10" actId="47"/>
        <pc:sldMkLst>
          <pc:docMk/>
          <pc:sldMk cId="602539191" sldId="318"/>
        </pc:sldMkLst>
      </pc:sldChg>
      <pc:sldChg chg="del">
        <pc:chgData name="Manoj b" userId="1e4fd0380f4b3a18" providerId="LiveId" clId="{83B362F5-9E04-4E88-A36F-3C30F1BEBA64}" dt="2021-04-28T07:12:10.259" v="10" actId="47"/>
        <pc:sldMkLst>
          <pc:docMk/>
          <pc:sldMk cId="364344000" sldId="319"/>
        </pc:sldMkLst>
      </pc:sldChg>
      <pc:sldChg chg="del">
        <pc:chgData name="Manoj b" userId="1e4fd0380f4b3a18" providerId="LiveId" clId="{83B362F5-9E04-4E88-A36F-3C30F1BEBA64}" dt="2021-04-28T07:12:10.259" v="10" actId="47"/>
        <pc:sldMkLst>
          <pc:docMk/>
          <pc:sldMk cId="4217036053" sldId="320"/>
        </pc:sldMkLst>
      </pc:sldChg>
      <pc:sldChg chg="del">
        <pc:chgData name="Manoj b" userId="1e4fd0380f4b3a18" providerId="LiveId" clId="{83B362F5-9E04-4E88-A36F-3C30F1BEBA64}" dt="2021-04-28T07:12:10.259" v="10" actId="47"/>
        <pc:sldMkLst>
          <pc:docMk/>
          <pc:sldMk cId="36896593" sldId="322"/>
        </pc:sldMkLst>
      </pc:sldChg>
      <pc:sldChg chg="del">
        <pc:chgData name="Manoj b" userId="1e4fd0380f4b3a18" providerId="LiveId" clId="{83B362F5-9E04-4E88-A36F-3C30F1BEBA64}" dt="2021-04-28T07:12:10.259" v="10" actId="47"/>
        <pc:sldMkLst>
          <pc:docMk/>
          <pc:sldMk cId="3790828967" sldId="332"/>
        </pc:sldMkLst>
      </pc:sldChg>
      <pc:sldChg chg="del">
        <pc:chgData name="Manoj b" userId="1e4fd0380f4b3a18" providerId="LiveId" clId="{83B362F5-9E04-4E88-A36F-3C30F1BEBA64}" dt="2021-04-28T07:12:10.259" v="10" actId="47"/>
        <pc:sldMkLst>
          <pc:docMk/>
          <pc:sldMk cId="3680892850" sldId="333"/>
        </pc:sldMkLst>
      </pc:sldChg>
      <pc:sldChg chg="del">
        <pc:chgData name="Manoj b" userId="1e4fd0380f4b3a18" providerId="LiveId" clId="{83B362F5-9E04-4E88-A36F-3C30F1BEBA64}" dt="2021-04-28T07:12:10.259" v="10" actId="47"/>
        <pc:sldMkLst>
          <pc:docMk/>
          <pc:sldMk cId="2080259259" sldId="334"/>
        </pc:sldMkLst>
      </pc:sldChg>
      <pc:sldChg chg="del">
        <pc:chgData name="Manoj b" userId="1e4fd0380f4b3a18" providerId="LiveId" clId="{83B362F5-9E04-4E88-A36F-3C30F1BEBA64}" dt="2021-04-28T07:12:10.259" v="10" actId="47"/>
        <pc:sldMkLst>
          <pc:docMk/>
          <pc:sldMk cId="3442964531" sldId="335"/>
        </pc:sldMkLst>
      </pc:sldChg>
      <pc:sldChg chg="del">
        <pc:chgData name="Manoj b" userId="1e4fd0380f4b3a18" providerId="LiveId" clId="{83B362F5-9E04-4E88-A36F-3C30F1BEBA64}" dt="2021-04-28T07:12:10.259" v="10" actId="47"/>
        <pc:sldMkLst>
          <pc:docMk/>
          <pc:sldMk cId="1204077824" sldId="339"/>
        </pc:sldMkLst>
      </pc:sldChg>
      <pc:sldChg chg="del">
        <pc:chgData name="Manoj b" userId="1e4fd0380f4b3a18" providerId="LiveId" clId="{83B362F5-9E04-4E88-A36F-3C30F1BEBA64}" dt="2021-04-28T07:12:10.259" v="10" actId="47"/>
        <pc:sldMkLst>
          <pc:docMk/>
          <pc:sldMk cId="783338839" sldId="340"/>
        </pc:sldMkLst>
      </pc:sldChg>
      <pc:sldChg chg="del">
        <pc:chgData name="Manoj b" userId="1e4fd0380f4b3a18" providerId="LiveId" clId="{83B362F5-9E04-4E88-A36F-3C30F1BEBA64}" dt="2021-04-28T07:12:10.259" v="10" actId="47"/>
        <pc:sldMkLst>
          <pc:docMk/>
          <pc:sldMk cId="2377482551" sldId="341"/>
        </pc:sldMkLst>
      </pc:sldChg>
      <pc:sldChg chg="del">
        <pc:chgData name="Manoj b" userId="1e4fd0380f4b3a18" providerId="LiveId" clId="{83B362F5-9E04-4E88-A36F-3C30F1BEBA64}" dt="2021-04-28T07:12:10.259" v="10" actId="47"/>
        <pc:sldMkLst>
          <pc:docMk/>
          <pc:sldMk cId="3107525070" sldId="342"/>
        </pc:sldMkLst>
      </pc:sldChg>
      <pc:sldChg chg="addSp delSp modSp mod">
        <pc:chgData name="Manoj b" userId="1e4fd0380f4b3a18" providerId="LiveId" clId="{83B362F5-9E04-4E88-A36F-3C30F1BEBA64}" dt="2021-04-28T07:13:49.743" v="17" actId="1582"/>
        <pc:sldMkLst>
          <pc:docMk/>
          <pc:sldMk cId="3872197472" sldId="343"/>
        </pc:sldMkLst>
        <pc:graphicFrameChg chg="add mod">
          <ac:chgData name="Manoj b" userId="1e4fd0380f4b3a18" providerId="LiveId" clId="{83B362F5-9E04-4E88-A36F-3C30F1BEBA64}" dt="2021-04-28T07:13:49.743" v="17" actId="1582"/>
          <ac:graphicFrameMkLst>
            <pc:docMk/>
            <pc:sldMk cId="3872197472" sldId="343"/>
            <ac:graphicFrameMk id="6" creationId="{4C128F16-E650-460D-96A4-992178FDE370}"/>
          </ac:graphicFrameMkLst>
        </pc:graphicFrameChg>
        <pc:graphicFrameChg chg="del">
          <ac:chgData name="Manoj b" userId="1e4fd0380f4b3a18" providerId="LiveId" clId="{83B362F5-9E04-4E88-A36F-3C30F1BEBA64}" dt="2021-04-28T07:12:50.076" v="11" actId="478"/>
          <ac:graphicFrameMkLst>
            <pc:docMk/>
            <pc:sldMk cId="3872197472" sldId="343"/>
            <ac:graphicFrameMk id="8" creationId="{00000000-0000-0000-0000-000000000000}"/>
          </ac:graphicFrameMkLst>
        </pc:graphicFrameChg>
      </pc:sldChg>
      <pc:sldChg chg="del">
        <pc:chgData name="Manoj b" userId="1e4fd0380f4b3a18" providerId="LiveId" clId="{83B362F5-9E04-4E88-A36F-3C30F1BEBA64}" dt="2021-04-28T07:12:10.259" v="10" actId="47"/>
        <pc:sldMkLst>
          <pc:docMk/>
          <pc:sldMk cId="2955345955" sldId="351"/>
        </pc:sldMkLst>
      </pc:sldChg>
      <pc:sldChg chg="del">
        <pc:chgData name="Manoj b" userId="1e4fd0380f4b3a18" providerId="LiveId" clId="{83B362F5-9E04-4E88-A36F-3C30F1BEBA64}" dt="2021-04-28T07:12:10.259" v="10" actId="47"/>
        <pc:sldMkLst>
          <pc:docMk/>
          <pc:sldMk cId="3837700810" sldId="352"/>
        </pc:sldMkLst>
      </pc:sldChg>
      <pc:sldChg chg="del">
        <pc:chgData name="Manoj b" userId="1e4fd0380f4b3a18" providerId="LiveId" clId="{83B362F5-9E04-4E88-A36F-3C30F1BEBA64}" dt="2021-04-28T07:12:10.259" v="10" actId="47"/>
        <pc:sldMkLst>
          <pc:docMk/>
          <pc:sldMk cId="4135241934" sldId="353"/>
        </pc:sldMkLst>
      </pc:sldChg>
      <pc:sldChg chg="del">
        <pc:chgData name="Manoj b" userId="1e4fd0380f4b3a18" providerId="LiveId" clId="{83B362F5-9E04-4E88-A36F-3C30F1BEBA64}" dt="2021-04-28T07:12:10.259" v="10" actId="47"/>
        <pc:sldMkLst>
          <pc:docMk/>
          <pc:sldMk cId="454306194" sldId="354"/>
        </pc:sldMkLst>
      </pc:sldChg>
      <pc:sldChg chg="del">
        <pc:chgData name="Manoj b" userId="1e4fd0380f4b3a18" providerId="LiveId" clId="{83B362F5-9E04-4E88-A36F-3C30F1BEBA64}" dt="2021-04-28T07:12:10.259" v="10" actId="47"/>
        <pc:sldMkLst>
          <pc:docMk/>
          <pc:sldMk cId="2290443859" sldId="355"/>
        </pc:sldMkLst>
      </pc:sldChg>
      <pc:sldChg chg="del">
        <pc:chgData name="Manoj b" userId="1e4fd0380f4b3a18" providerId="LiveId" clId="{83B362F5-9E04-4E88-A36F-3C30F1BEBA64}" dt="2021-04-28T07:12:10.259" v="10" actId="47"/>
        <pc:sldMkLst>
          <pc:docMk/>
          <pc:sldMk cId="2522671771" sldId="356"/>
        </pc:sldMkLst>
      </pc:sldChg>
      <pc:sldChg chg="del">
        <pc:chgData name="Manoj b" userId="1e4fd0380f4b3a18" providerId="LiveId" clId="{83B362F5-9E04-4E88-A36F-3C30F1BEBA64}" dt="2021-04-28T07:12:10.259" v="10" actId="47"/>
        <pc:sldMkLst>
          <pc:docMk/>
          <pc:sldMk cId="457119951" sldId="357"/>
        </pc:sldMkLst>
      </pc:sldChg>
      <pc:sldChg chg="del">
        <pc:chgData name="Manoj b" userId="1e4fd0380f4b3a18" providerId="LiveId" clId="{83B362F5-9E04-4E88-A36F-3C30F1BEBA64}" dt="2021-04-28T07:12:10.259" v="10" actId="47"/>
        <pc:sldMkLst>
          <pc:docMk/>
          <pc:sldMk cId="1447378785" sldId="358"/>
        </pc:sldMkLst>
      </pc:sldChg>
      <pc:sldChg chg="del">
        <pc:chgData name="Manoj b" userId="1e4fd0380f4b3a18" providerId="LiveId" clId="{83B362F5-9E04-4E88-A36F-3C30F1BEBA64}" dt="2021-04-28T07:12:10.259" v="10" actId="47"/>
        <pc:sldMkLst>
          <pc:docMk/>
          <pc:sldMk cId="1234469744" sldId="359"/>
        </pc:sldMkLst>
      </pc:sldChg>
      <pc:sldChg chg="del">
        <pc:chgData name="Manoj b" userId="1e4fd0380f4b3a18" providerId="LiveId" clId="{83B362F5-9E04-4E88-A36F-3C30F1BEBA64}" dt="2021-04-28T07:12:10.259" v="10" actId="47"/>
        <pc:sldMkLst>
          <pc:docMk/>
          <pc:sldMk cId="3296094871" sldId="360"/>
        </pc:sldMkLst>
      </pc:sldChg>
      <pc:sldChg chg="del">
        <pc:chgData name="Manoj b" userId="1e4fd0380f4b3a18" providerId="LiveId" clId="{83B362F5-9E04-4E88-A36F-3C30F1BEBA64}" dt="2021-04-28T07:12:10.259" v="10" actId="47"/>
        <pc:sldMkLst>
          <pc:docMk/>
          <pc:sldMk cId="1363455678" sldId="361"/>
        </pc:sldMkLst>
      </pc:sldChg>
      <pc:sldChg chg="del">
        <pc:chgData name="Manoj b" userId="1e4fd0380f4b3a18" providerId="LiveId" clId="{83B362F5-9E04-4E88-A36F-3C30F1BEBA64}" dt="2021-04-28T07:12:10.259" v="10" actId="47"/>
        <pc:sldMkLst>
          <pc:docMk/>
          <pc:sldMk cId="1006159208" sldId="362"/>
        </pc:sldMkLst>
      </pc:sldChg>
      <pc:sldChg chg="del">
        <pc:chgData name="Manoj b" userId="1e4fd0380f4b3a18" providerId="LiveId" clId="{83B362F5-9E04-4E88-A36F-3C30F1BEBA64}" dt="2021-04-28T07:12:10.259" v="10" actId="47"/>
        <pc:sldMkLst>
          <pc:docMk/>
          <pc:sldMk cId="2461220884" sldId="363"/>
        </pc:sldMkLst>
      </pc:sldChg>
    </pc:docChg>
  </pc:docChgLst>
  <pc:docChgLst>
    <pc:chgData name="Manoj b" userId="1e4fd0380f4b3a18" providerId="LiveId" clId="{E43672C5-1816-4F4E-804D-6EA5929EFDF2}"/>
    <pc:docChg chg="undo custSel addSld delSld modSld sldOrd">
      <pc:chgData name="Manoj b" userId="1e4fd0380f4b3a18" providerId="LiveId" clId="{E43672C5-1816-4F4E-804D-6EA5929EFDF2}" dt="2021-05-27T08:46:29.322" v="4634" actId="207"/>
      <pc:docMkLst>
        <pc:docMk/>
      </pc:docMkLst>
      <pc:sldChg chg="modSp del">
        <pc:chgData name="Manoj b" userId="1e4fd0380f4b3a18" providerId="LiveId" clId="{E43672C5-1816-4F4E-804D-6EA5929EFDF2}" dt="2021-05-25T10:48:03.919" v="670" actId="47"/>
        <pc:sldMkLst>
          <pc:docMk/>
          <pc:sldMk cId="3777074976" sldId="256"/>
        </pc:sldMkLst>
        <pc:spChg chg="mod">
          <ac:chgData name="Manoj b" userId="1e4fd0380f4b3a18" providerId="LiveId" clId="{E43672C5-1816-4F4E-804D-6EA5929EFDF2}" dt="2021-05-25T10:39:39.296" v="602"/>
          <ac:spMkLst>
            <pc:docMk/>
            <pc:sldMk cId="3777074976" sldId="256"/>
            <ac:spMk id="24" creationId="{458E272D-E9A8-43C5-BE13-A34E21582DAF}"/>
          </ac:spMkLst>
        </pc:spChg>
      </pc:sldChg>
      <pc:sldChg chg="del">
        <pc:chgData name="Manoj b" userId="1e4fd0380f4b3a18" providerId="LiveId" clId="{E43672C5-1816-4F4E-804D-6EA5929EFDF2}" dt="2021-05-25T09:51:28.946" v="1" actId="47"/>
        <pc:sldMkLst>
          <pc:docMk/>
          <pc:sldMk cId="2555424422" sldId="257"/>
        </pc:sldMkLst>
      </pc:sldChg>
      <pc:sldChg chg="del">
        <pc:chgData name="Manoj b" userId="1e4fd0380f4b3a18" providerId="LiveId" clId="{E43672C5-1816-4F4E-804D-6EA5929EFDF2}" dt="2021-05-25T09:51:28.946" v="1" actId="47"/>
        <pc:sldMkLst>
          <pc:docMk/>
          <pc:sldMk cId="1747015989" sldId="260"/>
        </pc:sldMkLst>
      </pc:sldChg>
      <pc:sldChg chg="del">
        <pc:chgData name="Manoj b" userId="1e4fd0380f4b3a18" providerId="LiveId" clId="{E43672C5-1816-4F4E-804D-6EA5929EFDF2}" dt="2021-05-25T09:51:28.946" v="1" actId="47"/>
        <pc:sldMkLst>
          <pc:docMk/>
          <pc:sldMk cId="947015336" sldId="261"/>
        </pc:sldMkLst>
      </pc:sldChg>
      <pc:sldChg chg="modSp add mod">
        <pc:chgData name="Manoj b" userId="1e4fd0380f4b3a18" providerId="LiveId" clId="{E43672C5-1816-4F4E-804D-6EA5929EFDF2}" dt="2021-05-27T08:46:15.022" v="4632" actId="207"/>
        <pc:sldMkLst>
          <pc:docMk/>
          <pc:sldMk cId="993737068" sldId="262"/>
        </pc:sldMkLst>
        <pc:spChg chg="mod">
          <ac:chgData name="Manoj b" userId="1e4fd0380f4b3a18" providerId="LiveId" clId="{E43672C5-1816-4F4E-804D-6EA5929EFDF2}" dt="2021-05-27T07:42:47.245" v="4551" actId="20577"/>
          <ac:spMkLst>
            <pc:docMk/>
            <pc:sldMk cId="993737068" sldId="262"/>
            <ac:spMk id="3" creationId="{862A459B-AF53-4BD5-BDB2-CBF5DFB8DEF8}"/>
          </ac:spMkLst>
        </pc:spChg>
        <pc:spChg chg="mod">
          <ac:chgData name="Manoj b" userId="1e4fd0380f4b3a18" providerId="LiveId" clId="{E43672C5-1816-4F4E-804D-6EA5929EFDF2}" dt="2021-05-27T08:46:15.022" v="4632" actId="207"/>
          <ac:spMkLst>
            <pc:docMk/>
            <pc:sldMk cId="993737068" sldId="262"/>
            <ac:spMk id="6" creationId="{FB7E4F0A-DB52-4358-9258-D4311FFE976F}"/>
          </ac:spMkLst>
        </pc:spChg>
      </pc:sldChg>
      <pc:sldChg chg="addSp delSp modSp add del mod setBg">
        <pc:chgData name="Manoj b" userId="1e4fd0380f4b3a18" providerId="LiveId" clId="{E43672C5-1816-4F4E-804D-6EA5929EFDF2}" dt="2021-05-27T07:19:30.742" v="4147" actId="2696"/>
        <pc:sldMkLst>
          <pc:docMk/>
          <pc:sldMk cId="4217036053" sldId="262"/>
        </pc:sldMkLst>
        <pc:spChg chg="add mod">
          <ac:chgData name="Manoj b" userId="1e4fd0380f4b3a18" providerId="LiveId" clId="{E43672C5-1816-4F4E-804D-6EA5929EFDF2}" dt="2021-05-27T07:10:17.877" v="3993" actId="14100"/>
          <ac:spMkLst>
            <pc:docMk/>
            <pc:sldMk cId="4217036053" sldId="262"/>
            <ac:spMk id="6" creationId="{FB7E4F0A-DB52-4358-9258-D4311FFE976F}"/>
          </ac:spMkLst>
        </pc:spChg>
        <pc:graphicFrameChg chg="mod modGraphic">
          <ac:chgData name="Manoj b" userId="1e4fd0380f4b3a18" providerId="LiveId" clId="{E43672C5-1816-4F4E-804D-6EA5929EFDF2}" dt="2021-05-27T07:10:21.728" v="3994" actId="14100"/>
          <ac:graphicFrameMkLst>
            <pc:docMk/>
            <pc:sldMk cId="4217036053" sldId="262"/>
            <ac:graphicFrameMk id="4" creationId="{00000000-0000-0000-0000-000000000000}"/>
          </ac:graphicFrameMkLst>
        </pc:graphicFrameChg>
        <pc:picChg chg="del mod">
          <ac:chgData name="Manoj b" userId="1e4fd0380f4b3a18" providerId="LiveId" clId="{E43672C5-1816-4F4E-804D-6EA5929EFDF2}" dt="2021-05-27T07:00:30.851" v="3756" actId="478"/>
          <ac:picMkLst>
            <pc:docMk/>
            <pc:sldMk cId="4217036053" sldId="262"/>
            <ac:picMk id="2" creationId="{96CBA429-9AD5-42A5-94B8-D3E005D26F26}"/>
          </ac:picMkLst>
        </pc:picChg>
        <pc:picChg chg="add mod">
          <ac:chgData name="Manoj b" userId="1e4fd0380f4b3a18" providerId="LiveId" clId="{E43672C5-1816-4F4E-804D-6EA5929EFDF2}" dt="2021-05-27T07:00:31.595" v="3757"/>
          <ac:picMkLst>
            <pc:docMk/>
            <pc:sldMk cId="4217036053" sldId="262"/>
            <ac:picMk id="5" creationId="{92BB3F68-658D-4993-8E99-4175FCB2796D}"/>
          </ac:picMkLst>
        </pc:picChg>
      </pc:sldChg>
      <pc:sldChg chg="addSp delSp modSp add mod setBg">
        <pc:chgData name="Manoj b" userId="1e4fd0380f4b3a18" providerId="LiveId" clId="{E43672C5-1816-4F4E-804D-6EA5929EFDF2}" dt="2021-05-27T07:37:43.695" v="4354" actId="20577"/>
        <pc:sldMkLst>
          <pc:docMk/>
          <pc:sldMk cId="2536297648" sldId="264"/>
        </pc:sldMkLst>
        <pc:spChg chg="mod">
          <ac:chgData name="Manoj b" userId="1e4fd0380f4b3a18" providerId="LiveId" clId="{E43672C5-1816-4F4E-804D-6EA5929EFDF2}" dt="2021-05-27T07:37:38.624" v="4352" actId="20577"/>
          <ac:spMkLst>
            <pc:docMk/>
            <pc:sldMk cId="2536297648" sldId="264"/>
            <ac:spMk id="3" creationId="{98BA20FD-80AC-4567-B54B-7CF0FDF38B54}"/>
          </ac:spMkLst>
        </pc:spChg>
        <pc:graphicFrameChg chg="modGraphic">
          <ac:chgData name="Manoj b" userId="1e4fd0380f4b3a18" providerId="LiveId" clId="{E43672C5-1816-4F4E-804D-6EA5929EFDF2}" dt="2021-05-27T07:37:43.695" v="4354" actId="20577"/>
          <ac:graphicFrameMkLst>
            <pc:docMk/>
            <pc:sldMk cId="2536297648" sldId="264"/>
            <ac:graphicFrameMk id="6" creationId="{8F864B1A-57B4-4869-835A-3414BE482D0D}"/>
          </ac:graphicFrameMkLst>
        </pc:graphicFrameChg>
        <pc:picChg chg="del mod">
          <ac:chgData name="Manoj b" userId="1e4fd0380f4b3a18" providerId="LiveId" clId="{E43672C5-1816-4F4E-804D-6EA5929EFDF2}" dt="2021-05-27T06:13:32.221" v="2960" actId="478"/>
          <ac:picMkLst>
            <pc:docMk/>
            <pc:sldMk cId="2536297648" sldId="264"/>
            <ac:picMk id="2" creationId="{DD62C6C9-2C33-454F-89FB-9D1148A39F22}"/>
          </ac:picMkLst>
        </pc:picChg>
        <pc:picChg chg="add mod">
          <ac:chgData name="Manoj b" userId="1e4fd0380f4b3a18" providerId="LiveId" clId="{E43672C5-1816-4F4E-804D-6EA5929EFDF2}" dt="2021-05-27T06:46:29.337" v="3688" actId="1076"/>
          <ac:picMkLst>
            <pc:docMk/>
            <pc:sldMk cId="2536297648" sldId="264"/>
            <ac:picMk id="5" creationId="{CE53FC59-6CCA-4152-B59B-A9D469970763}"/>
          </ac:picMkLst>
        </pc:picChg>
      </pc:sldChg>
      <pc:sldChg chg="addSp delSp modSp add mod setBg">
        <pc:chgData name="Manoj b" userId="1e4fd0380f4b3a18" providerId="LiveId" clId="{E43672C5-1816-4F4E-804D-6EA5929EFDF2}" dt="2021-05-27T06:43:40.303" v="3629" actId="1076"/>
        <pc:sldMkLst>
          <pc:docMk/>
          <pc:sldMk cId="3666769543" sldId="265"/>
        </pc:sldMkLst>
        <pc:spChg chg="mod">
          <ac:chgData name="Manoj b" userId="1e4fd0380f4b3a18" providerId="LiveId" clId="{E43672C5-1816-4F4E-804D-6EA5929EFDF2}" dt="2021-05-27T06:43:08.173" v="3621" actId="20577"/>
          <ac:spMkLst>
            <pc:docMk/>
            <pc:sldMk cId="3666769543" sldId="265"/>
            <ac:spMk id="3" creationId="{862A459B-AF53-4BD5-BDB2-CBF5DFB8DEF8}"/>
          </ac:spMkLst>
        </pc:spChg>
        <pc:spChg chg="mod">
          <ac:chgData name="Manoj b" userId="1e4fd0380f4b3a18" providerId="LiveId" clId="{E43672C5-1816-4F4E-804D-6EA5929EFDF2}" dt="2021-05-27T06:43:31.807" v="3628" actId="207"/>
          <ac:spMkLst>
            <pc:docMk/>
            <pc:sldMk cId="3666769543" sldId="265"/>
            <ac:spMk id="7" creationId="{3ADF1062-D942-4730-8CD7-05CB38368472}"/>
          </ac:spMkLst>
        </pc:spChg>
        <pc:graphicFrameChg chg="modGraphic">
          <ac:chgData name="Manoj b" userId="1e4fd0380f4b3a18" providerId="LiveId" clId="{E43672C5-1816-4F4E-804D-6EA5929EFDF2}" dt="2021-05-27T06:42:53.755" v="3610" actId="207"/>
          <ac:graphicFrameMkLst>
            <pc:docMk/>
            <pc:sldMk cId="3666769543" sldId="265"/>
            <ac:graphicFrameMk id="5" creationId="{D047639F-7B21-400F-A9FD-28B52330E061}"/>
          </ac:graphicFrameMkLst>
        </pc:graphicFrameChg>
        <pc:graphicFrameChg chg="mod">
          <ac:chgData name="Manoj b" userId="1e4fd0380f4b3a18" providerId="LiveId" clId="{E43672C5-1816-4F4E-804D-6EA5929EFDF2}" dt="2021-05-27T06:43:21.216" v="3625" actId="255"/>
          <ac:graphicFrameMkLst>
            <pc:docMk/>
            <pc:sldMk cId="3666769543" sldId="265"/>
            <ac:graphicFrameMk id="8" creationId="{0C94D2F6-623A-4923-9BD0-7DEE6F3625AD}"/>
          </ac:graphicFrameMkLst>
        </pc:graphicFrameChg>
        <pc:picChg chg="del mod">
          <ac:chgData name="Manoj b" userId="1e4fd0380f4b3a18" providerId="LiveId" clId="{E43672C5-1816-4F4E-804D-6EA5929EFDF2}" dt="2021-05-27T06:13:15.260" v="2951" actId="478"/>
          <ac:picMkLst>
            <pc:docMk/>
            <pc:sldMk cId="3666769543" sldId="265"/>
            <ac:picMk id="2" creationId="{96CBA429-9AD5-42A5-94B8-D3E005D26F26}"/>
          </ac:picMkLst>
        </pc:picChg>
        <pc:picChg chg="add mod">
          <ac:chgData name="Manoj b" userId="1e4fd0380f4b3a18" providerId="LiveId" clId="{E43672C5-1816-4F4E-804D-6EA5929EFDF2}" dt="2021-05-27T06:43:40.303" v="3629" actId="1076"/>
          <ac:picMkLst>
            <pc:docMk/>
            <pc:sldMk cId="3666769543" sldId="265"/>
            <ac:picMk id="9" creationId="{8218F96E-DAB9-42FD-A4D2-B6D972B83144}"/>
          </ac:picMkLst>
        </pc:picChg>
      </pc:sldChg>
      <pc:sldChg chg="addSp delSp modSp add mod setBg">
        <pc:chgData name="Manoj b" userId="1e4fd0380f4b3a18" providerId="LiveId" clId="{E43672C5-1816-4F4E-804D-6EA5929EFDF2}" dt="2021-05-27T07:37:50.139" v="4356" actId="20577"/>
        <pc:sldMkLst>
          <pc:docMk/>
          <pc:sldMk cId="571785625" sldId="266"/>
        </pc:sldMkLst>
        <pc:spChg chg="mod">
          <ac:chgData name="Manoj b" userId="1e4fd0380f4b3a18" providerId="LiveId" clId="{E43672C5-1816-4F4E-804D-6EA5929EFDF2}" dt="2021-05-27T07:37:28.295" v="4351" actId="20577"/>
          <ac:spMkLst>
            <pc:docMk/>
            <pc:sldMk cId="571785625" sldId="266"/>
            <ac:spMk id="3" creationId="{98BA20FD-80AC-4567-B54B-7CF0FDF38B54}"/>
          </ac:spMkLst>
        </pc:spChg>
        <pc:graphicFrameChg chg="modGraphic">
          <ac:chgData name="Manoj b" userId="1e4fd0380f4b3a18" providerId="LiveId" clId="{E43672C5-1816-4F4E-804D-6EA5929EFDF2}" dt="2021-05-27T07:37:50.139" v="4356" actId="20577"/>
          <ac:graphicFrameMkLst>
            <pc:docMk/>
            <pc:sldMk cId="571785625" sldId="266"/>
            <ac:graphicFrameMk id="5" creationId="{96F251F7-3FA8-4501-9348-A4FFF8ABE447}"/>
          </ac:graphicFrameMkLst>
        </pc:graphicFrameChg>
        <pc:picChg chg="del mod">
          <ac:chgData name="Manoj b" userId="1e4fd0380f4b3a18" providerId="LiveId" clId="{E43672C5-1816-4F4E-804D-6EA5929EFDF2}" dt="2021-05-27T06:13:22.829" v="2954" actId="478"/>
          <ac:picMkLst>
            <pc:docMk/>
            <pc:sldMk cId="571785625" sldId="266"/>
            <ac:picMk id="2" creationId="{DD62C6C9-2C33-454F-89FB-9D1148A39F22}"/>
          </ac:picMkLst>
        </pc:picChg>
        <pc:picChg chg="add mod">
          <ac:chgData name="Manoj b" userId="1e4fd0380f4b3a18" providerId="LiveId" clId="{E43672C5-1816-4F4E-804D-6EA5929EFDF2}" dt="2021-05-27T06:43:50.443" v="3630" actId="1076"/>
          <ac:picMkLst>
            <pc:docMk/>
            <pc:sldMk cId="571785625" sldId="266"/>
            <ac:picMk id="6" creationId="{4F5298F6-7085-4228-954B-3B8F92617490}"/>
          </ac:picMkLst>
        </pc:picChg>
      </pc:sldChg>
      <pc:sldChg chg="addSp delSp modSp add mod setBg">
        <pc:chgData name="Manoj b" userId="1e4fd0380f4b3a18" providerId="LiveId" clId="{E43672C5-1816-4F4E-804D-6EA5929EFDF2}" dt="2021-05-27T06:45:27.481" v="3671" actId="207"/>
        <pc:sldMkLst>
          <pc:docMk/>
          <pc:sldMk cId="1719748229" sldId="267"/>
        </pc:sldMkLst>
        <pc:spChg chg="mod">
          <ac:chgData name="Manoj b" userId="1e4fd0380f4b3a18" providerId="LiveId" clId="{E43672C5-1816-4F4E-804D-6EA5929EFDF2}" dt="2021-05-27T06:45:01.446" v="3663" actId="1076"/>
          <ac:spMkLst>
            <pc:docMk/>
            <pc:sldMk cId="1719748229" sldId="267"/>
            <ac:spMk id="3" creationId="{98BA20FD-80AC-4567-B54B-7CF0FDF38B54}"/>
          </ac:spMkLst>
        </pc:spChg>
        <pc:spChg chg="mod">
          <ac:chgData name="Manoj b" userId="1e4fd0380f4b3a18" providerId="LiveId" clId="{E43672C5-1816-4F4E-804D-6EA5929EFDF2}" dt="2021-05-27T06:45:27.481" v="3671" actId="207"/>
          <ac:spMkLst>
            <pc:docMk/>
            <pc:sldMk cId="1719748229" sldId="267"/>
            <ac:spMk id="7" creationId="{E7C7B6FB-6920-4CDD-8D19-D538BAC39EEB}"/>
          </ac:spMkLst>
        </pc:spChg>
        <pc:graphicFrameChg chg="modGraphic">
          <ac:chgData name="Manoj b" userId="1e4fd0380f4b3a18" providerId="LiveId" clId="{E43672C5-1816-4F4E-804D-6EA5929EFDF2}" dt="2021-05-27T06:44:36.555" v="3649" actId="207"/>
          <ac:graphicFrameMkLst>
            <pc:docMk/>
            <pc:sldMk cId="1719748229" sldId="267"/>
            <ac:graphicFrameMk id="5" creationId="{2FE1C754-0DAF-4DF2-B2EC-BA46824490F0}"/>
          </ac:graphicFrameMkLst>
        </pc:graphicFrameChg>
        <pc:graphicFrameChg chg="mod">
          <ac:chgData name="Manoj b" userId="1e4fd0380f4b3a18" providerId="LiveId" clId="{E43672C5-1816-4F4E-804D-6EA5929EFDF2}" dt="2021-05-27T06:45:21.551" v="3669"/>
          <ac:graphicFrameMkLst>
            <pc:docMk/>
            <pc:sldMk cId="1719748229" sldId="267"/>
            <ac:graphicFrameMk id="11" creationId="{827B5685-FC93-41C9-936B-C6EBE939D469}"/>
          </ac:graphicFrameMkLst>
        </pc:graphicFrameChg>
        <pc:picChg chg="del mod">
          <ac:chgData name="Manoj b" userId="1e4fd0380f4b3a18" providerId="LiveId" clId="{E43672C5-1816-4F4E-804D-6EA5929EFDF2}" dt="2021-05-27T06:13:27.173" v="2957" actId="478"/>
          <ac:picMkLst>
            <pc:docMk/>
            <pc:sldMk cId="1719748229" sldId="267"/>
            <ac:picMk id="2" creationId="{DD62C6C9-2C33-454F-89FB-9D1148A39F22}"/>
          </ac:picMkLst>
        </pc:picChg>
        <pc:picChg chg="add mod">
          <ac:chgData name="Manoj b" userId="1e4fd0380f4b3a18" providerId="LiveId" clId="{E43672C5-1816-4F4E-804D-6EA5929EFDF2}" dt="2021-05-27T06:45:00.029" v="3662" actId="1076"/>
          <ac:picMkLst>
            <pc:docMk/>
            <pc:sldMk cId="1719748229" sldId="267"/>
            <ac:picMk id="9" creationId="{8FEB37DC-AD5D-4B7C-BE14-F475F192920F}"/>
          </ac:picMkLst>
        </pc:picChg>
      </pc:sldChg>
      <pc:sldChg chg="modSp add mod">
        <pc:chgData name="Manoj b" userId="1e4fd0380f4b3a18" providerId="LiveId" clId="{E43672C5-1816-4F4E-804D-6EA5929EFDF2}" dt="2021-05-27T08:45:47.694" v="4629" actId="207"/>
        <pc:sldMkLst>
          <pc:docMk/>
          <pc:sldMk cId="4055233571" sldId="268"/>
        </pc:sldMkLst>
        <pc:spChg chg="mod">
          <ac:chgData name="Manoj b" userId="1e4fd0380f4b3a18" providerId="LiveId" clId="{E43672C5-1816-4F4E-804D-6EA5929EFDF2}" dt="2021-05-27T07:41:44.666" v="4454" actId="20577"/>
          <ac:spMkLst>
            <pc:docMk/>
            <pc:sldMk cId="4055233571" sldId="268"/>
            <ac:spMk id="3" creationId="{862A459B-AF53-4BD5-BDB2-CBF5DFB8DEF8}"/>
          </ac:spMkLst>
        </pc:spChg>
        <pc:spChg chg="mod">
          <ac:chgData name="Manoj b" userId="1e4fd0380f4b3a18" providerId="LiveId" clId="{E43672C5-1816-4F4E-804D-6EA5929EFDF2}" dt="2021-05-27T08:45:47.694" v="4629" actId="207"/>
          <ac:spMkLst>
            <pc:docMk/>
            <pc:sldMk cId="4055233571" sldId="268"/>
            <ac:spMk id="5" creationId="{00000000-0000-0000-0000-000000000000}"/>
          </ac:spMkLst>
        </pc:spChg>
      </pc:sldChg>
      <pc:sldChg chg="addSp delSp modSp add del mod setBg">
        <pc:chgData name="Manoj b" userId="1e4fd0380f4b3a18" providerId="LiveId" clId="{E43672C5-1816-4F4E-804D-6EA5929EFDF2}" dt="2021-05-27T07:19:30.742" v="4147" actId="2696"/>
        <pc:sldMkLst>
          <pc:docMk/>
          <pc:sldMk cId="4079382765" sldId="268"/>
        </pc:sldMkLst>
        <pc:spChg chg="mod">
          <ac:chgData name="Manoj b" userId="1e4fd0380f4b3a18" providerId="LiveId" clId="{E43672C5-1816-4F4E-804D-6EA5929EFDF2}" dt="2021-05-27T07:05:22.762" v="3818" actId="1035"/>
          <ac:spMkLst>
            <pc:docMk/>
            <pc:sldMk cId="4079382765" sldId="268"/>
            <ac:spMk id="3" creationId="{862A459B-AF53-4BD5-BDB2-CBF5DFB8DEF8}"/>
          </ac:spMkLst>
        </pc:spChg>
        <pc:spChg chg="mod">
          <ac:chgData name="Manoj b" userId="1e4fd0380f4b3a18" providerId="LiveId" clId="{E43672C5-1816-4F4E-804D-6EA5929EFDF2}" dt="2021-05-27T07:06:16.445" v="3832" actId="14100"/>
          <ac:spMkLst>
            <pc:docMk/>
            <pc:sldMk cId="4079382765" sldId="268"/>
            <ac:spMk id="5" creationId="{00000000-0000-0000-0000-000000000000}"/>
          </ac:spMkLst>
        </pc:spChg>
        <pc:graphicFrameChg chg="mod modGraphic">
          <ac:chgData name="Manoj b" userId="1e4fd0380f4b3a18" providerId="LiveId" clId="{E43672C5-1816-4F4E-804D-6EA5929EFDF2}" dt="2021-05-27T07:06:21.666" v="3833" actId="14100"/>
          <ac:graphicFrameMkLst>
            <pc:docMk/>
            <pc:sldMk cId="4079382765" sldId="268"/>
            <ac:graphicFrameMk id="10" creationId="{6E905ECB-1384-42A4-B5C8-E0D83A107428}"/>
          </ac:graphicFrameMkLst>
        </pc:graphicFrameChg>
        <pc:picChg chg="del mod">
          <ac:chgData name="Manoj b" userId="1e4fd0380f4b3a18" providerId="LiveId" clId="{E43672C5-1816-4F4E-804D-6EA5929EFDF2}" dt="2021-05-27T07:00:19.167" v="3750" actId="478"/>
          <ac:picMkLst>
            <pc:docMk/>
            <pc:sldMk cId="4079382765" sldId="268"/>
            <ac:picMk id="2" creationId="{96CBA429-9AD5-42A5-94B8-D3E005D26F26}"/>
          </ac:picMkLst>
        </pc:picChg>
        <pc:picChg chg="add mod">
          <ac:chgData name="Manoj b" userId="1e4fd0380f4b3a18" providerId="LiveId" clId="{E43672C5-1816-4F4E-804D-6EA5929EFDF2}" dt="2021-05-27T07:00:19.606" v="3751"/>
          <ac:picMkLst>
            <pc:docMk/>
            <pc:sldMk cId="4079382765" sldId="268"/>
            <ac:picMk id="6" creationId="{8B8A57A8-9F80-4720-B82E-3C5D57381DC4}"/>
          </ac:picMkLst>
        </pc:picChg>
      </pc:sldChg>
      <pc:sldChg chg="addSp delSp modSp add del mod">
        <pc:chgData name="Manoj b" userId="1e4fd0380f4b3a18" providerId="LiveId" clId="{E43672C5-1816-4F4E-804D-6EA5929EFDF2}" dt="2021-05-27T07:10:24.956" v="3995" actId="47"/>
        <pc:sldMkLst>
          <pc:docMk/>
          <pc:sldMk cId="1521698488" sldId="269"/>
        </pc:sldMkLst>
        <pc:spChg chg="del">
          <ac:chgData name="Manoj b" userId="1e4fd0380f4b3a18" providerId="LiveId" clId="{E43672C5-1816-4F4E-804D-6EA5929EFDF2}" dt="2021-05-27T07:09:36.020" v="3893" actId="21"/>
          <ac:spMkLst>
            <pc:docMk/>
            <pc:sldMk cId="1521698488" sldId="269"/>
            <ac:spMk id="4" creationId="{00000000-0000-0000-0000-000000000000}"/>
          </ac:spMkLst>
        </pc:spChg>
        <pc:picChg chg="del mod">
          <ac:chgData name="Manoj b" userId="1e4fd0380f4b3a18" providerId="LiveId" clId="{E43672C5-1816-4F4E-804D-6EA5929EFDF2}" dt="2021-05-27T07:00:36.121" v="3759" actId="478"/>
          <ac:picMkLst>
            <pc:docMk/>
            <pc:sldMk cId="1521698488" sldId="269"/>
            <ac:picMk id="2" creationId="{DD62C6C9-2C33-454F-89FB-9D1148A39F22}"/>
          </ac:picMkLst>
        </pc:picChg>
        <pc:picChg chg="add mod">
          <ac:chgData name="Manoj b" userId="1e4fd0380f4b3a18" providerId="LiveId" clId="{E43672C5-1816-4F4E-804D-6EA5929EFDF2}" dt="2021-05-27T07:00:36.622" v="3760"/>
          <ac:picMkLst>
            <pc:docMk/>
            <pc:sldMk cId="1521698488" sldId="269"/>
            <ac:picMk id="5" creationId="{00B856EC-F89C-4BC8-AABA-0600CA56096E}"/>
          </ac:picMkLst>
        </pc:picChg>
      </pc:sldChg>
      <pc:sldChg chg="addSp delSp modSp add mod setBg">
        <pc:chgData name="Manoj b" userId="1e4fd0380f4b3a18" providerId="LiveId" clId="{E43672C5-1816-4F4E-804D-6EA5929EFDF2}" dt="2021-05-27T06:48:57.591" v="3711" actId="207"/>
        <pc:sldMkLst>
          <pc:docMk/>
          <pc:sldMk cId="4135241934" sldId="270"/>
        </pc:sldMkLst>
        <pc:spChg chg="mod">
          <ac:chgData name="Manoj b" userId="1e4fd0380f4b3a18" providerId="LiveId" clId="{E43672C5-1816-4F4E-804D-6EA5929EFDF2}" dt="2021-05-27T06:40:05.473" v="3565" actId="20577"/>
          <ac:spMkLst>
            <pc:docMk/>
            <pc:sldMk cId="4135241934" sldId="270"/>
            <ac:spMk id="3" creationId="{98BA20FD-80AC-4567-B54B-7CF0FDF38B54}"/>
          </ac:spMkLst>
        </pc:spChg>
        <pc:spChg chg="mod">
          <ac:chgData name="Manoj b" userId="1e4fd0380f4b3a18" providerId="LiveId" clId="{E43672C5-1816-4F4E-804D-6EA5929EFDF2}" dt="2021-05-27T06:39:43.351" v="3542" actId="207"/>
          <ac:spMkLst>
            <pc:docMk/>
            <pc:sldMk cId="4135241934" sldId="270"/>
            <ac:spMk id="13" creationId="{84B80756-B6B8-4575-9813-1971A8C7A629}"/>
          </ac:spMkLst>
        </pc:spChg>
        <pc:graphicFrameChg chg="mod">
          <ac:chgData name="Manoj b" userId="1e4fd0380f4b3a18" providerId="LiveId" clId="{E43672C5-1816-4F4E-804D-6EA5929EFDF2}" dt="2021-05-27T06:48:54.517" v="3710" actId="207"/>
          <ac:graphicFrameMkLst>
            <pc:docMk/>
            <pc:sldMk cId="4135241934" sldId="270"/>
            <ac:graphicFrameMk id="7" creationId="{B2A2DD5B-7DFC-4CE6-A10E-88CCFFEE8CF1}"/>
          </ac:graphicFrameMkLst>
        </pc:graphicFrameChg>
        <pc:graphicFrameChg chg="mod">
          <ac:chgData name="Manoj b" userId="1e4fd0380f4b3a18" providerId="LiveId" clId="{E43672C5-1816-4F4E-804D-6EA5929EFDF2}" dt="2021-05-27T06:48:57.591" v="3711" actId="207"/>
          <ac:graphicFrameMkLst>
            <pc:docMk/>
            <pc:sldMk cId="4135241934" sldId="270"/>
            <ac:graphicFrameMk id="8" creationId="{4357A203-1D44-4060-BCD3-9F77E4DACB39}"/>
          </ac:graphicFrameMkLst>
        </pc:graphicFrameChg>
        <pc:picChg chg="del mod">
          <ac:chgData name="Manoj b" userId="1e4fd0380f4b3a18" providerId="LiveId" clId="{E43672C5-1816-4F4E-804D-6EA5929EFDF2}" dt="2021-05-27T06:12:46.259" v="2926" actId="478"/>
          <ac:picMkLst>
            <pc:docMk/>
            <pc:sldMk cId="4135241934" sldId="270"/>
            <ac:picMk id="2" creationId="{DD62C6C9-2C33-454F-89FB-9D1148A39F22}"/>
          </ac:picMkLst>
        </pc:picChg>
        <pc:picChg chg="add mod">
          <ac:chgData name="Manoj b" userId="1e4fd0380f4b3a18" providerId="LiveId" clId="{E43672C5-1816-4F4E-804D-6EA5929EFDF2}" dt="2021-05-27T06:39:08.963" v="3535" actId="1076"/>
          <ac:picMkLst>
            <pc:docMk/>
            <pc:sldMk cId="4135241934" sldId="270"/>
            <ac:picMk id="9" creationId="{EECB5144-42CE-4612-97A7-FC47EC6BC4FF}"/>
          </ac:picMkLst>
        </pc:picChg>
      </pc:sldChg>
      <pc:sldChg chg="add">
        <pc:chgData name="Manoj b" userId="1e4fd0380f4b3a18" providerId="LiveId" clId="{E43672C5-1816-4F4E-804D-6EA5929EFDF2}" dt="2021-05-27T07:18:50.102" v="4146"/>
        <pc:sldMkLst>
          <pc:docMk/>
          <pc:sldMk cId="2593333832" sldId="271"/>
        </pc:sldMkLst>
      </pc:sldChg>
      <pc:sldChg chg="addSp delSp modSp add del mod setBg">
        <pc:chgData name="Manoj b" userId="1e4fd0380f4b3a18" providerId="LiveId" clId="{E43672C5-1816-4F4E-804D-6EA5929EFDF2}" dt="2021-05-27T07:18:34.655" v="4145" actId="2696"/>
        <pc:sldMkLst>
          <pc:docMk/>
          <pc:sldMk cId="3962501153" sldId="271"/>
        </pc:sldMkLst>
        <pc:spChg chg="mod">
          <ac:chgData name="Manoj b" userId="1e4fd0380f4b3a18" providerId="LiveId" clId="{E43672C5-1816-4F4E-804D-6EA5929EFDF2}" dt="2021-05-27T06:42:08.502" v="3606" actId="1035"/>
          <ac:spMkLst>
            <pc:docMk/>
            <pc:sldMk cId="3962501153" sldId="271"/>
            <ac:spMk id="3" creationId="{98BA20FD-80AC-4567-B54B-7CF0FDF38B54}"/>
          </ac:spMkLst>
        </pc:spChg>
        <pc:graphicFrameChg chg="mod modGraphic">
          <ac:chgData name="Manoj b" userId="1e4fd0380f4b3a18" providerId="LiveId" clId="{E43672C5-1816-4F4E-804D-6EA5929EFDF2}" dt="2021-05-27T06:41:58.927" v="3584" actId="14100"/>
          <ac:graphicFrameMkLst>
            <pc:docMk/>
            <pc:sldMk cId="3962501153" sldId="271"/>
            <ac:graphicFrameMk id="4" creationId="{1B24A3A5-316B-4DD2-B270-060034617CA1}"/>
          </ac:graphicFrameMkLst>
        </pc:graphicFrameChg>
        <pc:graphicFrameChg chg="mod">
          <ac:chgData name="Manoj b" userId="1e4fd0380f4b3a18" providerId="LiveId" clId="{E43672C5-1816-4F4E-804D-6EA5929EFDF2}" dt="2021-05-27T06:48:41.974" v="3709" actId="14100"/>
          <ac:graphicFrameMkLst>
            <pc:docMk/>
            <pc:sldMk cId="3962501153" sldId="271"/>
            <ac:graphicFrameMk id="6" creationId="{17303B33-D664-4BE5-83CC-E65818B93453}"/>
          </ac:graphicFrameMkLst>
        </pc:graphicFrameChg>
        <pc:graphicFrameChg chg="mod">
          <ac:chgData name="Manoj b" userId="1e4fd0380f4b3a18" providerId="LiveId" clId="{E43672C5-1816-4F4E-804D-6EA5929EFDF2}" dt="2021-05-27T06:41:20.202" v="3578" actId="20577"/>
          <ac:graphicFrameMkLst>
            <pc:docMk/>
            <pc:sldMk cId="3962501153" sldId="271"/>
            <ac:graphicFrameMk id="10" creationId="{E2651226-D696-4DA1-A28B-0CB2C7C721A6}"/>
          </ac:graphicFrameMkLst>
        </pc:graphicFrameChg>
        <pc:picChg chg="del mod">
          <ac:chgData name="Manoj b" userId="1e4fd0380f4b3a18" providerId="LiveId" clId="{E43672C5-1816-4F4E-804D-6EA5929EFDF2}" dt="2021-05-27T06:13:00.779" v="2946" actId="478"/>
          <ac:picMkLst>
            <pc:docMk/>
            <pc:sldMk cId="3962501153" sldId="271"/>
            <ac:picMk id="2" creationId="{DD62C6C9-2C33-454F-89FB-9D1148A39F22}"/>
          </ac:picMkLst>
        </pc:picChg>
        <pc:picChg chg="add mod">
          <ac:chgData name="Manoj b" userId="1e4fd0380f4b3a18" providerId="LiveId" clId="{E43672C5-1816-4F4E-804D-6EA5929EFDF2}" dt="2021-05-27T06:48:35.627" v="3708" actId="1076"/>
          <ac:picMkLst>
            <pc:docMk/>
            <pc:sldMk cId="3962501153" sldId="271"/>
            <ac:picMk id="7" creationId="{1E09A974-8753-48E0-8DEC-3C5DE92D04BE}"/>
          </ac:picMkLst>
        </pc:picChg>
      </pc:sldChg>
      <pc:sldChg chg="addSp delSp modSp add del mod setBg">
        <pc:chgData name="Manoj b" userId="1e4fd0380f4b3a18" providerId="LiveId" clId="{E43672C5-1816-4F4E-804D-6EA5929EFDF2}" dt="2021-05-27T07:17:56.294" v="4141" actId="2696"/>
        <pc:sldMkLst>
          <pc:docMk/>
          <pc:sldMk cId="2955345955" sldId="276"/>
        </pc:sldMkLst>
        <pc:spChg chg="mod">
          <ac:chgData name="Manoj b" userId="1e4fd0380f4b3a18" providerId="LiveId" clId="{E43672C5-1816-4F4E-804D-6EA5929EFDF2}" dt="2021-05-27T07:11:48.525" v="4028" actId="1036"/>
          <ac:spMkLst>
            <pc:docMk/>
            <pc:sldMk cId="2955345955" sldId="276"/>
            <ac:spMk id="3" creationId="{862A459B-AF53-4BD5-BDB2-CBF5DFB8DEF8}"/>
          </ac:spMkLst>
        </pc:spChg>
        <pc:spChg chg="mod">
          <ac:chgData name="Manoj b" userId="1e4fd0380f4b3a18" providerId="LiveId" clId="{E43672C5-1816-4F4E-804D-6EA5929EFDF2}" dt="2021-05-27T07:12:56.422" v="4098" actId="14100"/>
          <ac:spMkLst>
            <pc:docMk/>
            <pc:sldMk cId="2955345955" sldId="276"/>
            <ac:spMk id="8" creationId="{00000000-0000-0000-0000-000000000000}"/>
          </ac:spMkLst>
        </pc:spChg>
        <pc:graphicFrameChg chg="mod">
          <ac:chgData name="Manoj b" userId="1e4fd0380f4b3a18" providerId="LiveId" clId="{E43672C5-1816-4F4E-804D-6EA5929EFDF2}" dt="2021-05-27T07:11:08.304" v="4006" actId="14100"/>
          <ac:graphicFrameMkLst>
            <pc:docMk/>
            <pc:sldMk cId="2955345955" sldId="276"/>
            <ac:graphicFrameMk id="7" creationId="{00000000-0000-0000-0000-000000000000}"/>
          </ac:graphicFrameMkLst>
        </pc:graphicFrameChg>
        <pc:picChg chg="del mod">
          <ac:chgData name="Manoj b" userId="1e4fd0380f4b3a18" providerId="LiveId" clId="{E43672C5-1816-4F4E-804D-6EA5929EFDF2}" dt="2021-05-27T07:00:44.254" v="3762" actId="478"/>
          <ac:picMkLst>
            <pc:docMk/>
            <pc:sldMk cId="2955345955" sldId="276"/>
            <ac:picMk id="2" creationId="{96CBA429-9AD5-42A5-94B8-D3E005D26F26}"/>
          </ac:picMkLst>
        </pc:picChg>
        <pc:picChg chg="add mod">
          <ac:chgData name="Manoj b" userId="1e4fd0380f4b3a18" providerId="LiveId" clId="{E43672C5-1816-4F4E-804D-6EA5929EFDF2}" dt="2021-05-27T07:00:44.735" v="3763"/>
          <ac:picMkLst>
            <pc:docMk/>
            <pc:sldMk cId="2955345955" sldId="276"/>
            <ac:picMk id="6" creationId="{937D96F6-2F33-411F-B0A4-B31B2C28D3B2}"/>
          </ac:picMkLst>
        </pc:picChg>
      </pc:sldChg>
      <pc:sldChg chg="modSp add mod">
        <pc:chgData name="Manoj b" userId="1e4fd0380f4b3a18" providerId="LiveId" clId="{E43672C5-1816-4F4E-804D-6EA5929EFDF2}" dt="2021-05-27T07:35:52.692" v="4319" actId="207"/>
        <pc:sldMkLst>
          <pc:docMk/>
          <pc:sldMk cId="4152757458" sldId="276"/>
        </pc:sldMkLst>
        <pc:spChg chg="mod">
          <ac:chgData name="Manoj b" userId="1e4fd0380f4b3a18" providerId="LiveId" clId="{E43672C5-1816-4F4E-804D-6EA5929EFDF2}" dt="2021-05-27T07:35:52.692" v="4319" actId="207"/>
          <ac:spMkLst>
            <pc:docMk/>
            <pc:sldMk cId="4152757458" sldId="276"/>
            <ac:spMk id="8" creationId="{00000000-0000-0000-0000-000000000000}"/>
          </ac:spMkLst>
        </pc:spChg>
      </pc:sldChg>
      <pc:sldChg chg="addSp delSp modSp add del mod setBg">
        <pc:chgData name="Manoj b" userId="1e4fd0380f4b3a18" providerId="LiveId" clId="{E43672C5-1816-4F4E-804D-6EA5929EFDF2}" dt="2021-05-27T07:19:30.742" v="4147" actId="2696"/>
        <pc:sldMkLst>
          <pc:docMk/>
          <pc:sldMk cId="1638589521" sldId="279"/>
        </pc:sldMkLst>
        <pc:spChg chg="mod">
          <ac:chgData name="Manoj b" userId="1e4fd0380f4b3a18" providerId="LiveId" clId="{E43672C5-1816-4F4E-804D-6EA5929EFDF2}" dt="2021-05-27T07:05:13.332" v="3802" actId="1036"/>
          <ac:spMkLst>
            <pc:docMk/>
            <pc:sldMk cId="1638589521" sldId="279"/>
            <ac:spMk id="3" creationId="{862A459B-AF53-4BD5-BDB2-CBF5DFB8DEF8}"/>
          </ac:spMkLst>
        </pc:spChg>
        <pc:spChg chg="mod">
          <ac:chgData name="Manoj b" userId="1e4fd0380f4b3a18" providerId="LiveId" clId="{E43672C5-1816-4F4E-804D-6EA5929EFDF2}" dt="2021-05-27T07:05:02.621" v="3791" actId="14100"/>
          <ac:spMkLst>
            <pc:docMk/>
            <pc:sldMk cId="1638589521" sldId="279"/>
            <ac:spMk id="6" creationId="{00000000-0000-0000-0000-000000000000}"/>
          </ac:spMkLst>
        </pc:spChg>
        <pc:graphicFrameChg chg="mod">
          <ac:chgData name="Manoj b" userId="1e4fd0380f4b3a18" providerId="LiveId" clId="{E43672C5-1816-4F4E-804D-6EA5929EFDF2}" dt="2021-05-27T07:05:07.294" v="3792" actId="14100"/>
          <ac:graphicFrameMkLst>
            <pc:docMk/>
            <pc:sldMk cId="1638589521" sldId="279"/>
            <ac:graphicFrameMk id="7" creationId="{00000000-0000-0000-0000-000000000000}"/>
          </ac:graphicFrameMkLst>
        </pc:graphicFrameChg>
        <pc:picChg chg="del">
          <ac:chgData name="Manoj b" userId="1e4fd0380f4b3a18" providerId="LiveId" clId="{E43672C5-1816-4F4E-804D-6EA5929EFDF2}" dt="2021-05-27T07:00:13.741" v="3747" actId="478"/>
          <ac:picMkLst>
            <pc:docMk/>
            <pc:sldMk cId="1638589521" sldId="279"/>
            <ac:picMk id="2" creationId="{96CBA429-9AD5-42A5-94B8-D3E005D26F26}"/>
          </ac:picMkLst>
        </pc:picChg>
        <pc:picChg chg="add mod">
          <ac:chgData name="Manoj b" userId="1e4fd0380f4b3a18" providerId="LiveId" clId="{E43672C5-1816-4F4E-804D-6EA5929EFDF2}" dt="2021-05-27T07:00:14.335" v="3748"/>
          <ac:picMkLst>
            <pc:docMk/>
            <pc:sldMk cId="1638589521" sldId="279"/>
            <ac:picMk id="8" creationId="{D87A279C-9647-4A30-9F8E-0B38A24E6E58}"/>
          </ac:picMkLst>
        </pc:picChg>
      </pc:sldChg>
      <pc:sldChg chg="modSp add mod">
        <pc:chgData name="Manoj b" userId="1e4fd0380f4b3a18" providerId="LiveId" clId="{E43672C5-1816-4F4E-804D-6EA5929EFDF2}" dt="2021-05-27T07:39:40.385" v="4415"/>
        <pc:sldMkLst>
          <pc:docMk/>
          <pc:sldMk cId="3982347976" sldId="279"/>
        </pc:sldMkLst>
        <pc:spChg chg="mod">
          <ac:chgData name="Manoj b" userId="1e4fd0380f4b3a18" providerId="LiveId" clId="{E43672C5-1816-4F4E-804D-6EA5929EFDF2}" dt="2021-05-27T07:39:34.671" v="4414" actId="20577"/>
          <ac:spMkLst>
            <pc:docMk/>
            <pc:sldMk cId="3982347976" sldId="279"/>
            <ac:spMk id="3" creationId="{862A459B-AF53-4BD5-BDB2-CBF5DFB8DEF8}"/>
          </ac:spMkLst>
        </pc:spChg>
        <pc:graphicFrameChg chg="mod">
          <ac:chgData name="Manoj b" userId="1e4fd0380f4b3a18" providerId="LiveId" clId="{E43672C5-1816-4F4E-804D-6EA5929EFDF2}" dt="2021-05-27T07:39:40.385" v="4415"/>
          <ac:graphicFrameMkLst>
            <pc:docMk/>
            <pc:sldMk cId="3982347976" sldId="279"/>
            <ac:graphicFrameMk id="7" creationId="{00000000-0000-0000-0000-000000000000}"/>
          </ac:graphicFrameMkLst>
        </pc:graphicFrameChg>
      </pc:sldChg>
      <pc:sldChg chg="modSp add mod">
        <pc:chgData name="Manoj b" userId="1e4fd0380f4b3a18" providerId="LiveId" clId="{E43672C5-1816-4F4E-804D-6EA5929EFDF2}" dt="2021-05-27T07:36:03.212" v="4321" actId="207"/>
        <pc:sldMkLst>
          <pc:docMk/>
          <pc:sldMk cId="1360995529" sldId="280"/>
        </pc:sldMkLst>
        <pc:spChg chg="mod">
          <ac:chgData name="Manoj b" userId="1e4fd0380f4b3a18" providerId="LiveId" clId="{E43672C5-1816-4F4E-804D-6EA5929EFDF2}" dt="2021-05-27T07:36:00.109" v="4320" actId="207"/>
          <ac:spMkLst>
            <pc:docMk/>
            <pc:sldMk cId="1360995529" sldId="280"/>
            <ac:spMk id="8" creationId="{00000000-0000-0000-0000-000000000000}"/>
          </ac:spMkLst>
        </pc:spChg>
        <pc:graphicFrameChg chg="mod">
          <ac:chgData name="Manoj b" userId="1e4fd0380f4b3a18" providerId="LiveId" clId="{E43672C5-1816-4F4E-804D-6EA5929EFDF2}" dt="2021-05-27T07:36:03.212" v="4321" actId="207"/>
          <ac:graphicFrameMkLst>
            <pc:docMk/>
            <pc:sldMk cId="1360995529" sldId="280"/>
            <ac:graphicFrameMk id="6" creationId="{00000000-0000-0000-0000-000000000000}"/>
          </ac:graphicFrameMkLst>
        </pc:graphicFrameChg>
      </pc:sldChg>
      <pc:sldChg chg="addSp delSp modSp add del mod setBg">
        <pc:chgData name="Manoj b" userId="1e4fd0380f4b3a18" providerId="LiveId" clId="{E43672C5-1816-4F4E-804D-6EA5929EFDF2}" dt="2021-05-27T07:17:56.294" v="4141" actId="2696"/>
        <pc:sldMkLst>
          <pc:docMk/>
          <pc:sldMk cId="3837700810" sldId="280"/>
        </pc:sldMkLst>
        <pc:spChg chg="mod">
          <ac:chgData name="Manoj b" userId="1e4fd0380f4b3a18" providerId="LiveId" clId="{E43672C5-1816-4F4E-804D-6EA5929EFDF2}" dt="2021-05-27T07:13:49.855" v="4112" actId="14100"/>
          <ac:spMkLst>
            <pc:docMk/>
            <pc:sldMk cId="3837700810" sldId="280"/>
            <ac:spMk id="8" creationId="{00000000-0000-0000-0000-000000000000}"/>
          </ac:spMkLst>
        </pc:spChg>
        <pc:graphicFrameChg chg="mod">
          <ac:chgData name="Manoj b" userId="1e4fd0380f4b3a18" providerId="LiveId" clId="{E43672C5-1816-4F4E-804D-6EA5929EFDF2}" dt="2021-05-27T07:14:22.174" v="4121" actId="255"/>
          <ac:graphicFrameMkLst>
            <pc:docMk/>
            <pc:sldMk cId="3837700810" sldId="280"/>
            <ac:graphicFrameMk id="6" creationId="{00000000-0000-0000-0000-000000000000}"/>
          </ac:graphicFrameMkLst>
        </pc:graphicFrameChg>
        <pc:picChg chg="del">
          <ac:chgData name="Manoj b" userId="1e4fd0380f4b3a18" providerId="LiveId" clId="{E43672C5-1816-4F4E-804D-6EA5929EFDF2}" dt="2021-05-27T07:00:54.003" v="3766" actId="478"/>
          <ac:picMkLst>
            <pc:docMk/>
            <pc:sldMk cId="3837700810" sldId="280"/>
            <ac:picMk id="2" creationId="{96CBA429-9AD5-42A5-94B8-D3E005D26F26}"/>
          </ac:picMkLst>
        </pc:picChg>
        <pc:picChg chg="add mod">
          <ac:chgData name="Manoj b" userId="1e4fd0380f4b3a18" providerId="LiveId" clId="{E43672C5-1816-4F4E-804D-6EA5929EFDF2}" dt="2021-05-27T07:00:54.849" v="3767"/>
          <ac:picMkLst>
            <pc:docMk/>
            <pc:sldMk cId="3837700810" sldId="280"/>
            <ac:picMk id="7" creationId="{C5C70686-9945-4A97-8E31-228343F23639}"/>
          </ac:picMkLst>
        </pc:picChg>
      </pc:sldChg>
      <pc:sldChg chg="addSp delSp modSp add del mod">
        <pc:chgData name="Manoj b" userId="1e4fd0380f4b3a18" providerId="LiveId" clId="{E43672C5-1816-4F4E-804D-6EA5929EFDF2}" dt="2021-05-27T07:17:56.294" v="4141" actId="2696"/>
        <pc:sldMkLst>
          <pc:docMk/>
          <pc:sldMk cId="1980106683" sldId="281"/>
        </pc:sldMkLst>
        <pc:spChg chg="mod">
          <ac:chgData name="Manoj b" userId="1e4fd0380f4b3a18" providerId="LiveId" clId="{E43672C5-1816-4F4E-804D-6EA5929EFDF2}" dt="2021-05-27T07:12:15.802" v="4079" actId="1035"/>
          <ac:spMkLst>
            <pc:docMk/>
            <pc:sldMk cId="1980106683" sldId="281"/>
            <ac:spMk id="3" creationId="{862A459B-AF53-4BD5-BDB2-CBF5DFB8DEF8}"/>
          </ac:spMkLst>
        </pc:spChg>
        <pc:spChg chg="mod">
          <ac:chgData name="Manoj b" userId="1e4fd0380f4b3a18" providerId="LiveId" clId="{E43672C5-1816-4F4E-804D-6EA5929EFDF2}" dt="2021-05-27T07:12:44.613" v="4097" actId="20577"/>
          <ac:spMkLst>
            <pc:docMk/>
            <pc:sldMk cId="1980106683" sldId="281"/>
            <ac:spMk id="8" creationId="{00000000-0000-0000-0000-000000000000}"/>
          </ac:spMkLst>
        </pc:spChg>
        <pc:picChg chg="del">
          <ac:chgData name="Manoj b" userId="1e4fd0380f4b3a18" providerId="LiveId" clId="{E43672C5-1816-4F4E-804D-6EA5929EFDF2}" dt="2021-05-27T07:00:48.810" v="3764" actId="478"/>
          <ac:picMkLst>
            <pc:docMk/>
            <pc:sldMk cId="1980106683" sldId="281"/>
            <ac:picMk id="2" creationId="{96CBA429-9AD5-42A5-94B8-D3E005D26F26}"/>
          </ac:picMkLst>
        </pc:picChg>
        <pc:picChg chg="add mod">
          <ac:chgData name="Manoj b" userId="1e4fd0380f4b3a18" providerId="LiveId" clId="{E43672C5-1816-4F4E-804D-6EA5929EFDF2}" dt="2021-05-27T07:00:49.664" v="3765"/>
          <ac:picMkLst>
            <pc:docMk/>
            <pc:sldMk cId="1980106683" sldId="281"/>
            <ac:picMk id="5" creationId="{919CCBDA-FB51-414E-8DDE-0ACDF0C2003B}"/>
          </ac:picMkLst>
        </pc:picChg>
      </pc:sldChg>
      <pc:sldChg chg="modSp add mod">
        <pc:chgData name="Manoj b" userId="1e4fd0380f4b3a18" providerId="LiveId" clId="{E43672C5-1816-4F4E-804D-6EA5929EFDF2}" dt="2021-05-27T07:35:48.148" v="4318" actId="207"/>
        <pc:sldMkLst>
          <pc:docMk/>
          <pc:sldMk cId="3975525909" sldId="281"/>
        </pc:sldMkLst>
        <pc:spChg chg="mod">
          <ac:chgData name="Manoj b" userId="1e4fd0380f4b3a18" providerId="LiveId" clId="{E43672C5-1816-4F4E-804D-6EA5929EFDF2}" dt="2021-05-27T07:35:48.148" v="4318" actId="207"/>
          <ac:spMkLst>
            <pc:docMk/>
            <pc:sldMk cId="3975525909" sldId="281"/>
            <ac:spMk id="8" creationId="{00000000-0000-0000-0000-000000000000}"/>
          </ac:spMkLst>
        </pc:spChg>
      </pc:sldChg>
      <pc:sldChg chg="addSp delSp modSp add del mod setBg">
        <pc:chgData name="Manoj b" userId="1e4fd0380f4b3a18" providerId="LiveId" clId="{E43672C5-1816-4F4E-804D-6EA5929EFDF2}" dt="2021-05-27T07:19:30.742" v="4147" actId="2696"/>
        <pc:sldMkLst>
          <pc:docMk/>
          <pc:sldMk cId="602539191" sldId="282"/>
        </pc:sldMkLst>
        <pc:spChg chg="mod">
          <ac:chgData name="Manoj b" userId="1e4fd0380f4b3a18" providerId="LiveId" clId="{E43672C5-1816-4F4E-804D-6EA5929EFDF2}" dt="2021-05-27T07:06:29.300" v="3845" actId="1036"/>
          <ac:spMkLst>
            <pc:docMk/>
            <pc:sldMk cId="602539191" sldId="282"/>
            <ac:spMk id="3" creationId="{862A459B-AF53-4BD5-BDB2-CBF5DFB8DEF8}"/>
          </ac:spMkLst>
        </pc:spChg>
        <pc:picChg chg="del">
          <ac:chgData name="Manoj b" userId="1e4fd0380f4b3a18" providerId="LiveId" clId="{E43672C5-1816-4F4E-804D-6EA5929EFDF2}" dt="2021-05-27T07:06:32.779" v="3846" actId="478"/>
          <ac:picMkLst>
            <pc:docMk/>
            <pc:sldMk cId="602539191" sldId="282"/>
            <ac:picMk id="2" creationId="{96CBA429-9AD5-42A5-94B8-D3E005D26F26}"/>
          </ac:picMkLst>
        </pc:picChg>
        <pc:picChg chg="add mod">
          <ac:chgData name="Manoj b" userId="1e4fd0380f4b3a18" providerId="LiveId" clId="{E43672C5-1816-4F4E-804D-6EA5929EFDF2}" dt="2021-05-27T07:06:33.351" v="3847"/>
          <ac:picMkLst>
            <pc:docMk/>
            <pc:sldMk cId="602539191" sldId="282"/>
            <ac:picMk id="5" creationId="{71F48273-C9AA-4E2E-B4AC-3668475FC9C3}"/>
          </ac:picMkLst>
        </pc:picChg>
      </pc:sldChg>
      <pc:sldChg chg="modSp add mod">
        <pc:chgData name="Manoj b" userId="1e4fd0380f4b3a18" providerId="LiveId" clId="{E43672C5-1816-4F4E-804D-6EA5929EFDF2}" dt="2021-05-27T07:39:06.326" v="4379"/>
        <pc:sldMkLst>
          <pc:docMk/>
          <pc:sldMk cId="3653278586" sldId="282"/>
        </pc:sldMkLst>
        <pc:spChg chg="mod">
          <ac:chgData name="Manoj b" userId="1e4fd0380f4b3a18" providerId="LiveId" clId="{E43672C5-1816-4F4E-804D-6EA5929EFDF2}" dt="2021-05-27T07:39:06.326" v="4379"/>
          <ac:spMkLst>
            <pc:docMk/>
            <pc:sldMk cId="3653278586" sldId="282"/>
            <ac:spMk id="3" creationId="{862A459B-AF53-4BD5-BDB2-CBF5DFB8DEF8}"/>
          </ac:spMkLst>
        </pc:spChg>
      </pc:sldChg>
      <pc:sldChg chg="addSp delSp modSp add mod">
        <pc:chgData name="Manoj b" userId="1e4fd0380f4b3a18" providerId="LiveId" clId="{E43672C5-1816-4F4E-804D-6EA5929EFDF2}" dt="2021-05-27T08:46:19.306" v="4633" actId="207"/>
        <pc:sldMkLst>
          <pc:docMk/>
          <pc:sldMk cId="722521397" sldId="283"/>
        </pc:sldMkLst>
        <pc:spChg chg="mod">
          <ac:chgData name="Manoj b" userId="1e4fd0380f4b3a18" providerId="LiveId" clId="{E43672C5-1816-4F4E-804D-6EA5929EFDF2}" dt="2021-05-27T08:46:19.306" v="4633" actId="207"/>
          <ac:spMkLst>
            <pc:docMk/>
            <pc:sldMk cId="722521397" sldId="283"/>
            <ac:spMk id="6" creationId="{A4E3889F-DE3B-457F-8BC7-0031DD10EC5A}"/>
          </ac:spMkLst>
        </pc:spChg>
        <pc:graphicFrameChg chg="mod">
          <ac:chgData name="Manoj b" userId="1e4fd0380f4b3a18" providerId="LiveId" clId="{E43672C5-1816-4F4E-804D-6EA5929EFDF2}" dt="2021-05-27T08:44:32.779" v="4619" actId="113"/>
          <ac:graphicFrameMkLst>
            <pc:docMk/>
            <pc:sldMk cId="722521397" sldId="283"/>
            <ac:graphicFrameMk id="7" creationId="{00000000-0000-0000-0000-000000000000}"/>
          </ac:graphicFrameMkLst>
        </pc:graphicFrameChg>
        <pc:graphicFrameChg chg="mod">
          <ac:chgData name="Manoj b" userId="1e4fd0380f4b3a18" providerId="LiveId" clId="{E43672C5-1816-4F4E-804D-6EA5929EFDF2}" dt="2021-05-27T08:44:41.708" v="4622" actId="113"/>
          <ac:graphicFrameMkLst>
            <pc:docMk/>
            <pc:sldMk cId="722521397" sldId="283"/>
            <ac:graphicFrameMk id="9" creationId="{00000000-0000-0000-0000-000000000000}"/>
          </ac:graphicFrameMkLst>
        </pc:graphicFrameChg>
        <pc:picChg chg="del">
          <ac:chgData name="Manoj b" userId="1e4fd0380f4b3a18" providerId="LiveId" clId="{E43672C5-1816-4F4E-804D-6EA5929EFDF2}" dt="2021-05-27T08:40:00.013" v="4601" actId="478"/>
          <ac:picMkLst>
            <pc:docMk/>
            <pc:sldMk cId="722521397" sldId="283"/>
            <ac:picMk id="3" creationId="{96CBA429-9AD5-42A5-94B8-D3E005D26F26}"/>
          </ac:picMkLst>
        </pc:picChg>
        <pc:picChg chg="add mod">
          <ac:chgData name="Manoj b" userId="1e4fd0380f4b3a18" providerId="LiveId" clId="{E43672C5-1816-4F4E-804D-6EA5929EFDF2}" dt="2021-05-27T08:43:38.703" v="4614"/>
          <ac:picMkLst>
            <pc:docMk/>
            <pc:sldMk cId="722521397" sldId="283"/>
            <ac:picMk id="8" creationId="{D497047B-BDDE-45D0-B39B-01E544282591}"/>
          </ac:picMkLst>
        </pc:picChg>
      </pc:sldChg>
      <pc:sldChg chg="addSp delSp modSp add mod">
        <pc:chgData name="Manoj b" userId="1e4fd0380f4b3a18" providerId="LiveId" clId="{E43672C5-1816-4F4E-804D-6EA5929EFDF2}" dt="2021-05-27T08:46:29.322" v="4634" actId="207"/>
        <pc:sldMkLst>
          <pc:docMk/>
          <pc:sldMk cId="2727229343" sldId="284"/>
        </pc:sldMkLst>
        <pc:spChg chg="mod">
          <ac:chgData name="Manoj b" userId="1e4fd0380f4b3a18" providerId="LiveId" clId="{E43672C5-1816-4F4E-804D-6EA5929EFDF2}" dt="2021-05-27T08:46:29.322" v="4634" actId="207"/>
          <ac:spMkLst>
            <pc:docMk/>
            <pc:sldMk cId="2727229343" sldId="284"/>
            <ac:spMk id="6" creationId="{A4E3889F-DE3B-457F-8BC7-0031DD10EC5A}"/>
          </ac:spMkLst>
        </pc:spChg>
        <pc:graphicFrameChg chg="mod">
          <ac:chgData name="Manoj b" userId="1e4fd0380f4b3a18" providerId="LiveId" clId="{E43672C5-1816-4F4E-804D-6EA5929EFDF2}" dt="2021-05-27T08:44:14.719" v="4617" actId="207"/>
          <ac:graphicFrameMkLst>
            <pc:docMk/>
            <pc:sldMk cId="2727229343" sldId="284"/>
            <ac:graphicFrameMk id="7" creationId="{00000000-0000-0000-0000-000000000000}"/>
          </ac:graphicFrameMkLst>
        </pc:graphicFrameChg>
        <pc:picChg chg="del mod">
          <ac:chgData name="Manoj b" userId="1e4fd0380f4b3a18" providerId="LiveId" clId="{E43672C5-1816-4F4E-804D-6EA5929EFDF2}" dt="2021-05-27T08:40:32.392" v="4605" actId="478"/>
          <ac:picMkLst>
            <pc:docMk/>
            <pc:sldMk cId="2727229343" sldId="284"/>
            <ac:picMk id="2" creationId="{96CBA429-9AD5-42A5-94B8-D3E005D26F26}"/>
          </ac:picMkLst>
        </pc:picChg>
        <pc:picChg chg="add mod">
          <ac:chgData name="Manoj b" userId="1e4fd0380f4b3a18" providerId="LiveId" clId="{E43672C5-1816-4F4E-804D-6EA5929EFDF2}" dt="2021-05-27T08:40:33.717" v="4606"/>
          <ac:picMkLst>
            <pc:docMk/>
            <pc:sldMk cId="2727229343" sldId="284"/>
            <ac:picMk id="8" creationId="{88865F0C-77CA-4245-90AF-C60632D451F6}"/>
          </ac:picMkLst>
        </pc:picChg>
      </pc:sldChg>
      <pc:sldChg chg="modSp add mod">
        <pc:chgData name="Manoj b" userId="1e4fd0380f4b3a18" providerId="LiveId" clId="{E43672C5-1816-4F4E-804D-6EA5929EFDF2}" dt="2021-05-27T08:40:19.630" v="4603" actId="1076"/>
        <pc:sldMkLst>
          <pc:docMk/>
          <pc:sldMk cId="1267791533" sldId="286"/>
        </pc:sldMkLst>
        <pc:graphicFrameChg chg="mod">
          <ac:chgData name="Manoj b" userId="1e4fd0380f4b3a18" providerId="LiveId" clId="{E43672C5-1816-4F4E-804D-6EA5929EFDF2}" dt="2021-05-27T08:38:51.413" v="4596"/>
          <ac:graphicFrameMkLst>
            <pc:docMk/>
            <pc:sldMk cId="1267791533" sldId="286"/>
            <ac:graphicFrameMk id="15" creationId="{00000000-0000-0000-0000-000000000000}"/>
          </ac:graphicFrameMkLst>
        </pc:graphicFrameChg>
        <pc:picChg chg="mod">
          <ac:chgData name="Manoj b" userId="1e4fd0380f4b3a18" providerId="LiveId" clId="{E43672C5-1816-4F4E-804D-6EA5929EFDF2}" dt="2021-05-27T08:40:19.630" v="4603" actId="1076"/>
          <ac:picMkLst>
            <pc:docMk/>
            <pc:sldMk cId="1267791533" sldId="286"/>
            <ac:picMk id="7" creationId="{B0EE29B0-ECCC-43D0-B046-3995AF6BD08A}"/>
          </ac:picMkLst>
        </pc:picChg>
      </pc:sldChg>
      <pc:sldChg chg="addSp delSp modSp add del mod">
        <pc:chgData name="Manoj b" userId="1e4fd0380f4b3a18" providerId="LiveId" clId="{E43672C5-1816-4F4E-804D-6EA5929EFDF2}" dt="2021-05-27T07:19:59.354" v="4149" actId="2696"/>
        <pc:sldMkLst>
          <pc:docMk/>
          <pc:sldMk cId="1480015083" sldId="286"/>
        </pc:sldMkLst>
        <pc:graphicFrameChg chg="mod">
          <ac:chgData name="Manoj b" userId="1e4fd0380f4b3a18" providerId="LiveId" clId="{E43672C5-1816-4F4E-804D-6EA5929EFDF2}" dt="2021-05-27T07:15:24.794" v="4137" actId="113"/>
          <ac:graphicFrameMkLst>
            <pc:docMk/>
            <pc:sldMk cId="1480015083" sldId="286"/>
            <ac:graphicFrameMk id="11" creationId="{00000000-0000-0000-0000-000000000000}"/>
          </ac:graphicFrameMkLst>
        </pc:graphicFrameChg>
        <pc:graphicFrameChg chg="mod">
          <ac:chgData name="Manoj b" userId="1e4fd0380f4b3a18" providerId="LiveId" clId="{E43672C5-1816-4F4E-804D-6EA5929EFDF2}" dt="2021-05-27T07:15:20.706" v="4135" actId="113"/>
          <ac:graphicFrameMkLst>
            <pc:docMk/>
            <pc:sldMk cId="1480015083" sldId="286"/>
            <ac:graphicFrameMk id="14" creationId="{00000000-0000-0000-0000-000000000000}"/>
          </ac:graphicFrameMkLst>
        </pc:graphicFrameChg>
        <pc:graphicFrameChg chg="mod">
          <ac:chgData name="Manoj b" userId="1e4fd0380f4b3a18" providerId="LiveId" clId="{E43672C5-1816-4F4E-804D-6EA5929EFDF2}" dt="2021-05-27T07:15:16.662" v="4134" actId="1582"/>
          <ac:graphicFrameMkLst>
            <pc:docMk/>
            <pc:sldMk cId="1480015083" sldId="286"/>
            <ac:graphicFrameMk id="15" creationId="{00000000-0000-0000-0000-000000000000}"/>
          </ac:graphicFrameMkLst>
        </pc:graphicFrameChg>
        <pc:picChg chg="del mod">
          <ac:chgData name="Manoj b" userId="1e4fd0380f4b3a18" providerId="LiveId" clId="{E43672C5-1816-4F4E-804D-6EA5929EFDF2}" dt="2021-05-27T07:00:59.087" v="3769" actId="478"/>
          <ac:picMkLst>
            <pc:docMk/>
            <pc:sldMk cId="1480015083" sldId="286"/>
            <ac:picMk id="3" creationId="{96CBA429-9AD5-42A5-94B8-D3E005D26F26}"/>
          </ac:picMkLst>
        </pc:picChg>
        <pc:picChg chg="add mod">
          <ac:chgData name="Manoj b" userId="1e4fd0380f4b3a18" providerId="LiveId" clId="{E43672C5-1816-4F4E-804D-6EA5929EFDF2}" dt="2021-05-27T07:00:59.855" v="3770"/>
          <ac:picMkLst>
            <pc:docMk/>
            <pc:sldMk cId="1480015083" sldId="286"/>
            <ac:picMk id="7" creationId="{B0EE29B0-ECCC-43D0-B046-3995AF6BD08A}"/>
          </ac:picMkLst>
        </pc:picChg>
      </pc:sldChg>
      <pc:sldChg chg="addSp delSp modSp add del mod">
        <pc:chgData name="Manoj b" userId="1e4fd0380f4b3a18" providerId="LiveId" clId="{E43672C5-1816-4F4E-804D-6EA5929EFDF2}" dt="2021-05-27T07:19:59.354" v="4149" actId="2696"/>
        <pc:sldMkLst>
          <pc:docMk/>
          <pc:sldMk cId="956664010" sldId="287"/>
        </pc:sldMkLst>
        <pc:graphicFrameChg chg="mod">
          <ac:chgData name="Manoj b" userId="1e4fd0380f4b3a18" providerId="LiveId" clId="{E43672C5-1816-4F4E-804D-6EA5929EFDF2}" dt="2021-05-27T07:15:39.683" v="4140" actId="113"/>
          <ac:graphicFrameMkLst>
            <pc:docMk/>
            <pc:sldMk cId="956664010" sldId="287"/>
            <ac:graphicFrameMk id="8" creationId="{00000000-0000-0000-0000-000000000000}"/>
          </ac:graphicFrameMkLst>
        </pc:graphicFrameChg>
        <pc:picChg chg="del mod">
          <ac:chgData name="Manoj b" userId="1e4fd0380f4b3a18" providerId="LiveId" clId="{E43672C5-1816-4F4E-804D-6EA5929EFDF2}" dt="2021-05-27T07:01:03.529" v="3772" actId="478"/>
          <ac:picMkLst>
            <pc:docMk/>
            <pc:sldMk cId="956664010" sldId="287"/>
            <ac:picMk id="3" creationId="{96CBA429-9AD5-42A5-94B8-D3E005D26F26}"/>
          </ac:picMkLst>
        </pc:picChg>
        <pc:picChg chg="add mod">
          <ac:chgData name="Manoj b" userId="1e4fd0380f4b3a18" providerId="LiveId" clId="{E43672C5-1816-4F4E-804D-6EA5929EFDF2}" dt="2021-05-27T07:01:04.074" v="3773"/>
          <ac:picMkLst>
            <pc:docMk/>
            <pc:sldMk cId="956664010" sldId="287"/>
            <ac:picMk id="6" creationId="{C55B3873-E9DB-4E0A-A8A8-B4DA5A7AFC06}"/>
          </ac:picMkLst>
        </pc:picChg>
      </pc:sldChg>
      <pc:sldChg chg="modSp add">
        <pc:chgData name="Manoj b" userId="1e4fd0380f4b3a18" providerId="LiveId" clId="{E43672C5-1816-4F4E-804D-6EA5929EFDF2}" dt="2021-05-27T07:43:36.649" v="4558" actId="1582"/>
        <pc:sldMkLst>
          <pc:docMk/>
          <pc:sldMk cId="1651224560" sldId="287"/>
        </pc:sldMkLst>
        <pc:graphicFrameChg chg="mod">
          <ac:chgData name="Manoj b" userId="1e4fd0380f4b3a18" providerId="LiveId" clId="{E43672C5-1816-4F4E-804D-6EA5929EFDF2}" dt="2021-05-27T07:43:22.462" v="4556" actId="14100"/>
          <ac:graphicFrameMkLst>
            <pc:docMk/>
            <pc:sldMk cId="1651224560" sldId="287"/>
            <ac:graphicFrameMk id="8" creationId="{00000000-0000-0000-0000-000000000000}"/>
          </ac:graphicFrameMkLst>
        </pc:graphicFrameChg>
        <pc:graphicFrameChg chg="mod">
          <ac:chgData name="Manoj b" userId="1e4fd0380f4b3a18" providerId="LiveId" clId="{E43672C5-1816-4F4E-804D-6EA5929EFDF2}" dt="2021-05-27T07:43:36.649" v="4558" actId="1582"/>
          <ac:graphicFrameMkLst>
            <pc:docMk/>
            <pc:sldMk cId="1651224560" sldId="287"/>
            <ac:graphicFrameMk id="9" creationId="{00000000-0000-0000-0000-000000000000}"/>
          </ac:graphicFrameMkLst>
        </pc:graphicFrameChg>
      </pc:sldChg>
      <pc:sldChg chg="addSp delSp modSp add del mod">
        <pc:chgData name="Manoj b" userId="1e4fd0380f4b3a18" providerId="LiveId" clId="{E43672C5-1816-4F4E-804D-6EA5929EFDF2}" dt="2021-05-27T07:18:20.157" v="4143" actId="2696"/>
        <pc:sldMkLst>
          <pc:docMk/>
          <pc:sldMk cId="4007282855" sldId="288"/>
        </pc:sldMkLst>
        <pc:spChg chg="mod">
          <ac:chgData name="Manoj b" userId="1e4fd0380f4b3a18" providerId="LiveId" clId="{E43672C5-1816-4F4E-804D-6EA5929EFDF2}" dt="2021-05-27T06:37:12.042" v="3507" actId="1036"/>
          <ac:spMkLst>
            <pc:docMk/>
            <pc:sldMk cId="4007282855" sldId="288"/>
            <ac:spMk id="3" creationId="{862A459B-AF53-4BD5-BDB2-CBF5DFB8DEF8}"/>
          </ac:spMkLst>
        </pc:spChg>
        <pc:spChg chg="mod">
          <ac:chgData name="Manoj b" userId="1e4fd0380f4b3a18" providerId="LiveId" clId="{E43672C5-1816-4F4E-804D-6EA5929EFDF2}" dt="2021-05-27T06:37:34.679" v="3509" actId="207"/>
          <ac:spMkLst>
            <pc:docMk/>
            <pc:sldMk cId="4007282855" sldId="288"/>
            <ac:spMk id="7" creationId="{8FEE1696-39C8-481C-9E82-2CE885926517}"/>
          </ac:spMkLst>
        </pc:spChg>
        <pc:graphicFrameChg chg="mod">
          <ac:chgData name="Manoj b" userId="1e4fd0380f4b3a18" providerId="LiveId" clId="{E43672C5-1816-4F4E-804D-6EA5929EFDF2}" dt="2021-05-27T06:37:06.587" v="3491" actId="1582"/>
          <ac:graphicFrameMkLst>
            <pc:docMk/>
            <pc:sldMk cId="4007282855" sldId="288"/>
            <ac:graphicFrameMk id="8" creationId="{8CEADAB3-5B43-4198-A253-513EBFA90DB6}"/>
          </ac:graphicFrameMkLst>
        </pc:graphicFrameChg>
        <pc:picChg chg="del mod">
          <ac:chgData name="Manoj b" userId="1e4fd0380f4b3a18" providerId="LiveId" clId="{E43672C5-1816-4F4E-804D-6EA5929EFDF2}" dt="2021-05-27T06:12:36.525" v="2920" actId="478"/>
          <ac:picMkLst>
            <pc:docMk/>
            <pc:sldMk cId="4007282855" sldId="288"/>
            <ac:picMk id="2" creationId="{96CBA429-9AD5-42A5-94B8-D3E005D26F26}"/>
          </ac:picMkLst>
        </pc:picChg>
        <pc:picChg chg="add mod">
          <ac:chgData name="Manoj b" userId="1e4fd0380f4b3a18" providerId="LiveId" clId="{E43672C5-1816-4F4E-804D-6EA5929EFDF2}" dt="2021-05-27T06:37:16.890" v="3508" actId="1076"/>
          <ac:picMkLst>
            <pc:docMk/>
            <pc:sldMk cId="4007282855" sldId="288"/>
            <ac:picMk id="6" creationId="{E1188596-4953-4837-A021-E1E094F91073}"/>
          </ac:picMkLst>
        </pc:picChg>
      </pc:sldChg>
      <pc:sldChg chg="add del">
        <pc:chgData name="Manoj b" userId="1e4fd0380f4b3a18" providerId="LiveId" clId="{E43672C5-1816-4F4E-804D-6EA5929EFDF2}" dt="2021-05-27T06:04:42.041" v="2713" actId="2696"/>
        <pc:sldMkLst>
          <pc:docMk/>
          <pc:sldMk cId="4237175918" sldId="288"/>
        </pc:sldMkLst>
      </pc:sldChg>
      <pc:sldChg chg="modSp add mod">
        <pc:chgData name="Manoj b" userId="1e4fd0380f4b3a18" providerId="LiveId" clId="{E43672C5-1816-4F4E-804D-6EA5929EFDF2}" dt="2021-05-27T07:37:05.752" v="4344"/>
        <pc:sldMkLst>
          <pc:docMk/>
          <pc:sldMk cId="4243869626" sldId="288"/>
        </pc:sldMkLst>
        <pc:spChg chg="mod">
          <ac:chgData name="Manoj b" userId="1e4fd0380f4b3a18" providerId="LiveId" clId="{E43672C5-1816-4F4E-804D-6EA5929EFDF2}" dt="2021-05-27T07:37:05.752" v="4344"/>
          <ac:spMkLst>
            <pc:docMk/>
            <pc:sldMk cId="4243869626" sldId="288"/>
            <ac:spMk id="3" creationId="{862A459B-AF53-4BD5-BDB2-CBF5DFB8DEF8}"/>
          </ac:spMkLst>
        </pc:spChg>
      </pc:sldChg>
      <pc:sldChg chg="modSp add mod">
        <pc:chgData name="Manoj b" userId="1e4fd0380f4b3a18" providerId="LiveId" clId="{E43672C5-1816-4F4E-804D-6EA5929EFDF2}" dt="2021-05-27T07:37:19.244" v="4350"/>
        <pc:sldMkLst>
          <pc:docMk/>
          <pc:sldMk cId="725037239" sldId="295"/>
        </pc:sldMkLst>
        <pc:spChg chg="mod">
          <ac:chgData name="Manoj b" userId="1e4fd0380f4b3a18" providerId="LiveId" clId="{E43672C5-1816-4F4E-804D-6EA5929EFDF2}" dt="2021-05-27T07:37:19.244" v="4350"/>
          <ac:spMkLst>
            <pc:docMk/>
            <pc:sldMk cId="725037239" sldId="295"/>
            <ac:spMk id="3" creationId="{862A459B-AF53-4BD5-BDB2-CBF5DFB8DEF8}"/>
          </ac:spMkLst>
        </pc:spChg>
      </pc:sldChg>
      <pc:sldChg chg="add del">
        <pc:chgData name="Manoj b" userId="1e4fd0380f4b3a18" providerId="LiveId" clId="{E43672C5-1816-4F4E-804D-6EA5929EFDF2}" dt="2021-05-27T06:04:42.041" v="2713" actId="2696"/>
        <pc:sldMkLst>
          <pc:docMk/>
          <pc:sldMk cId="2976772509" sldId="295"/>
        </pc:sldMkLst>
      </pc:sldChg>
      <pc:sldChg chg="addSp delSp modSp add del mod">
        <pc:chgData name="Manoj b" userId="1e4fd0380f4b3a18" providerId="LiveId" clId="{E43672C5-1816-4F4E-804D-6EA5929EFDF2}" dt="2021-05-27T07:18:20.157" v="4143" actId="2696"/>
        <pc:sldMkLst>
          <pc:docMk/>
          <pc:sldMk cId="3104102975" sldId="295"/>
        </pc:sldMkLst>
        <pc:spChg chg="mod">
          <ac:chgData name="Manoj b" userId="1e4fd0380f4b3a18" providerId="LiveId" clId="{E43672C5-1816-4F4E-804D-6EA5929EFDF2}" dt="2021-05-27T06:37:45.287" v="3529" actId="1035"/>
          <ac:spMkLst>
            <pc:docMk/>
            <pc:sldMk cId="3104102975" sldId="295"/>
            <ac:spMk id="3" creationId="{862A459B-AF53-4BD5-BDB2-CBF5DFB8DEF8}"/>
          </ac:spMkLst>
        </pc:spChg>
        <pc:graphicFrameChg chg="modGraphic">
          <ac:chgData name="Manoj b" userId="1e4fd0380f4b3a18" providerId="LiveId" clId="{E43672C5-1816-4F4E-804D-6EA5929EFDF2}" dt="2021-05-27T06:38:52.782" v="3534" actId="255"/>
          <ac:graphicFrameMkLst>
            <pc:docMk/>
            <pc:sldMk cId="3104102975" sldId="295"/>
            <ac:graphicFrameMk id="4" creationId="{DB196F3A-2F72-465C-9A0F-160126A64C8E}"/>
          </ac:graphicFrameMkLst>
        </pc:graphicFrameChg>
        <pc:picChg chg="del mod">
          <ac:chgData name="Manoj b" userId="1e4fd0380f4b3a18" providerId="LiveId" clId="{E43672C5-1816-4F4E-804D-6EA5929EFDF2}" dt="2021-05-27T06:12:42.139" v="2923" actId="478"/>
          <ac:picMkLst>
            <pc:docMk/>
            <pc:sldMk cId="3104102975" sldId="295"/>
            <ac:picMk id="2" creationId="{96CBA429-9AD5-42A5-94B8-D3E005D26F26}"/>
          </ac:picMkLst>
        </pc:picChg>
        <pc:picChg chg="add mod">
          <ac:chgData name="Manoj b" userId="1e4fd0380f4b3a18" providerId="LiveId" clId="{E43672C5-1816-4F4E-804D-6EA5929EFDF2}" dt="2021-05-27T06:12:42.589" v="2924"/>
          <ac:picMkLst>
            <pc:docMk/>
            <pc:sldMk cId="3104102975" sldId="295"/>
            <ac:picMk id="5" creationId="{7E171653-C1ED-42C5-95BC-D2F76E1B2F99}"/>
          </ac:picMkLst>
        </pc:picChg>
      </pc:sldChg>
      <pc:sldChg chg="addSp delSp modSp add mod setBg">
        <pc:chgData name="Manoj b" userId="1e4fd0380f4b3a18" providerId="LiveId" clId="{E43672C5-1816-4F4E-804D-6EA5929EFDF2}" dt="2021-05-27T06:22:14.305" v="3091" actId="113"/>
        <pc:sldMkLst>
          <pc:docMk/>
          <pc:sldMk cId="2053504283" sldId="297"/>
        </pc:sldMkLst>
        <pc:spChg chg="mod">
          <ac:chgData name="Manoj b" userId="1e4fd0380f4b3a18" providerId="LiveId" clId="{E43672C5-1816-4F4E-804D-6EA5929EFDF2}" dt="2021-05-27T06:21:51.098" v="3089" actId="1036"/>
          <ac:spMkLst>
            <pc:docMk/>
            <pc:sldMk cId="2053504283" sldId="297"/>
            <ac:spMk id="3" creationId="{862A459B-AF53-4BD5-BDB2-CBF5DFB8DEF8}"/>
          </ac:spMkLst>
        </pc:spChg>
        <pc:spChg chg="mod">
          <ac:chgData name="Manoj b" userId="1e4fd0380f4b3a18" providerId="LiveId" clId="{E43672C5-1816-4F4E-804D-6EA5929EFDF2}" dt="2021-05-27T06:22:14.305" v="3091" actId="113"/>
          <ac:spMkLst>
            <pc:docMk/>
            <pc:sldMk cId="2053504283" sldId="297"/>
            <ac:spMk id="9" creationId="{263C18C5-7600-43FF-B628-551B70E965D4}"/>
          </ac:spMkLst>
        </pc:spChg>
        <pc:graphicFrameChg chg="mod modGraphic">
          <ac:chgData name="Manoj b" userId="1e4fd0380f4b3a18" providerId="LiveId" clId="{E43672C5-1816-4F4E-804D-6EA5929EFDF2}" dt="2021-05-27T06:20:31.855" v="3067" actId="242"/>
          <ac:graphicFrameMkLst>
            <pc:docMk/>
            <pc:sldMk cId="2053504283" sldId="297"/>
            <ac:graphicFrameMk id="6" creationId="{C46A3F4C-AB14-4A71-99D8-E69BC364A246}"/>
          </ac:graphicFrameMkLst>
        </pc:graphicFrameChg>
        <pc:graphicFrameChg chg="modGraphic">
          <ac:chgData name="Manoj b" userId="1e4fd0380f4b3a18" providerId="LiveId" clId="{E43672C5-1816-4F4E-804D-6EA5929EFDF2}" dt="2021-05-27T06:20:40.208" v="3068" actId="242"/>
          <ac:graphicFrameMkLst>
            <pc:docMk/>
            <pc:sldMk cId="2053504283" sldId="297"/>
            <ac:graphicFrameMk id="7" creationId="{B8EA87FD-5352-45B5-9875-78C1474AB48E}"/>
          </ac:graphicFrameMkLst>
        </pc:graphicFrameChg>
        <pc:graphicFrameChg chg="mod modGraphic">
          <ac:chgData name="Manoj b" userId="1e4fd0380f4b3a18" providerId="LiveId" clId="{E43672C5-1816-4F4E-804D-6EA5929EFDF2}" dt="2021-05-27T06:20:46.288" v="3069" actId="242"/>
          <ac:graphicFrameMkLst>
            <pc:docMk/>
            <pc:sldMk cId="2053504283" sldId="297"/>
            <ac:graphicFrameMk id="8" creationId="{CDFEF126-B6B5-4148-96F1-1331156E932D}"/>
          </ac:graphicFrameMkLst>
        </pc:graphicFrameChg>
        <pc:picChg chg="del mod">
          <ac:chgData name="Manoj b" userId="1e4fd0380f4b3a18" providerId="LiveId" clId="{E43672C5-1816-4F4E-804D-6EA5929EFDF2}" dt="2021-05-27T06:08:17.143" v="2821" actId="478"/>
          <ac:picMkLst>
            <pc:docMk/>
            <pc:sldMk cId="2053504283" sldId="297"/>
            <ac:picMk id="2" creationId="{96CBA429-9AD5-42A5-94B8-D3E005D26F26}"/>
          </ac:picMkLst>
        </pc:picChg>
        <pc:picChg chg="add mod">
          <ac:chgData name="Manoj b" userId="1e4fd0380f4b3a18" providerId="LiveId" clId="{E43672C5-1816-4F4E-804D-6EA5929EFDF2}" dt="2021-05-27T06:21:58.454" v="3090" actId="1076"/>
          <ac:picMkLst>
            <pc:docMk/>
            <pc:sldMk cId="2053504283" sldId="297"/>
            <ac:picMk id="10" creationId="{D3C1FA0A-0E74-4295-8EA1-C6C2B8D576F7}"/>
          </ac:picMkLst>
        </pc:picChg>
      </pc:sldChg>
      <pc:sldChg chg="modSp">
        <pc:chgData name="Manoj b" userId="1e4fd0380f4b3a18" providerId="LiveId" clId="{E43672C5-1816-4F4E-804D-6EA5929EFDF2}" dt="2021-05-25T10:39:47.950" v="603"/>
        <pc:sldMkLst>
          <pc:docMk/>
          <pc:sldMk cId="2628171452" sldId="315"/>
        </pc:sldMkLst>
        <pc:spChg chg="mod">
          <ac:chgData name="Manoj b" userId="1e4fd0380f4b3a18" providerId="LiveId" clId="{E43672C5-1816-4F4E-804D-6EA5929EFDF2}" dt="2021-05-25T10:39:47.950" v="603"/>
          <ac:spMkLst>
            <pc:docMk/>
            <pc:sldMk cId="2628171452" sldId="315"/>
            <ac:spMk id="20" creationId="{00000000-0000-0000-0000-000000000000}"/>
          </ac:spMkLst>
        </pc:spChg>
        <pc:spChg chg="mod">
          <ac:chgData name="Manoj b" userId="1e4fd0380f4b3a18" providerId="LiveId" clId="{E43672C5-1816-4F4E-804D-6EA5929EFDF2}" dt="2021-05-25T10:39:47.950" v="603"/>
          <ac:spMkLst>
            <pc:docMk/>
            <pc:sldMk cId="2628171452" sldId="315"/>
            <ac:spMk id="22" creationId="{00000000-0000-0000-0000-000000000000}"/>
          </ac:spMkLst>
        </pc:spChg>
      </pc:sldChg>
      <pc:sldChg chg="addSp delSp modSp add mod">
        <pc:chgData name="Manoj b" userId="1e4fd0380f4b3a18" providerId="LiveId" clId="{E43672C5-1816-4F4E-804D-6EA5929EFDF2}" dt="2021-05-27T06:26:09.557" v="3189" actId="1035"/>
        <pc:sldMkLst>
          <pc:docMk/>
          <pc:sldMk cId="2208146944" sldId="322"/>
        </pc:sldMkLst>
        <pc:spChg chg="mod">
          <ac:chgData name="Manoj b" userId="1e4fd0380f4b3a18" providerId="LiveId" clId="{E43672C5-1816-4F4E-804D-6EA5929EFDF2}" dt="2021-05-27T06:26:09.557" v="3189" actId="1035"/>
          <ac:spMkLst>
            <pc:docMk/>
            <pc:sldMk cId="2208146944" sldId="322"/>
            <ac:spMk id="3" creationId="{862A459B-AF53-4BD5-BDB2-CBF5DFB8DEF8}"/>
          </ac:spMkLst>
        </pc:spChg>
        <pc:spChg chg="mod">
          <ac:chgData name="Manoj b" userId="1e4fd0380f4b3a18" providerId="LiveId" clId="{E43672C5-1816-4F4E-804D-6EA5929EFDF2}" dt="2021-05-27T06:25:46.106" v="3157" actId="113"/>
          <ac:spMkLst>
            <pc:docMk/>
            <pc:sldMk cId="2208146944" sldId="322"/>
            <ac:spMk id="8" creationId="{1A9AF2F2-9E74-4E69-8026-30E9B912DDD4}"/>
          </ac:spMkLst>
        </pc:spChg>
        <pc:graphicFrameChg chg="modGraphic">
          <ac:chgData name="Manoj b" userId="1e4fd0380f4b3a18" providerId="LiveId" clId="{E43672C5-1816-4F4E-804D-6EA5929EFDF2}" dt="2021-05-27T06:25:05.215" v="3153" actId="113"/>
          <ac:graphicFrameMkLst>
            <pc:docMk/>
            <pc:sldMk cId="2208146944" sldId="322"/>
            <ac:graphicFrameMk id="7" creationId="{D6FAF082-2A6F-41BD-A622-1665E5FDD8EB}"/>
          </ac:graphicFrameMkLst>
        </pc:graphicFrameChg>
        <pc:picChg chg="del mod">
          <ac:chgData name="Manoj b" userId="1e4fd0380f4b3a18" providerId="LiveId" clId="{E43672C5-1816-4F4E-804D-6EA5929EFDF2}" dt="2021-05-27T06:09:17.444" v="2860" actId="478"/>
          <ac:picMkLst>
            <pc:docMk/>
            <pc:sldMk cId="2208146944" sldId="322"/>
            <ac:picMk id="2" creationId="{96CBA429-9AD5-42A5-94B8-D3E005D26F26}"/>
          </ac:picMkLst>
        </pc:picChg>
        <pc:picChg chg="add mod">
          <ac:chgData name="Manoj b" userId="1e4fd0380f4b3a18" providerId="LiveId" clId="{E43672C5-1816-4F4E-804D-6EA5929EFDF2}" dt="2021-05-27T06:09:18.258" v="2861"/>
          <ac:picMkLst>
            <pc:docMk/>
            <pc:sldMk cId="2208146944" sldId="322"/>
            <ac:picMk id="6" creationId="{45F593EC-8F79-4193-A352-E93D03472028}"/>
          </ac:picMkLst>
        </pc:picChg>
      </pc:sldChg>
      <pc:sldChg chg="add del">
        <pc:chgData name="Manoj b" userId="1e4fd0380f4b3a18" providerId="LiveId" clId="{E43672C5-1816-4F4E-804D-6EA5929EFDF2}" dt="2021-05-27T06:04:08.439" v="2709" actId="2696"/>
        <pc:sldMkLst>
          <pc:docMk/>
          <pc:sldMk cId="4262707946" sldId="322"/>
        </pc:sldMkLst>
      </pc:sldChg>
      <pc:sldChg chg="addSp delSp modSp add mod">
        <pc:chgData name="Manoj b" userId="1e4fd0380f4b3a18" providerId="LiveId" clId="{E43672C5-1816-4F4E-804D-6EA5929EFDF2}" dt="2021-05-27T07:33:29.372" v="4299" actId="255"/>
        <pc:sldMkLst>
          <pc:docMk/>
          <pc:sldMk cId="578631821" sldId="323"/>
        </pc:sldMkLst>
        <pc:spChg chg="mod">
          <ac:chgData name="Manoj b" userId="1e4fd0380f4b3a18" providerId="LiveId" clId="{E43672C5-1816-4F4E-804D-6EA5929EFDF2}" dt="2021-05-27T06:26:17.597" v="3201" actId="1036"/>
          <ac:spMkLst>
            <pc:docMk/>
            <pc:sldMk cId="578631821" sldId="323"/>
            <ac:spMk id="3" creationId="{862A459B-AF53-4BD5-BDB2-CBF5DFB8DEF8}"/>
          </ac:spMkLst>
        </pc:spChg>
        <pc:spChg chg="mod">
          <ac:chgData name="Manoj b" userId="1e4fd0380f4b3a18" providerId="LiveId" clId="{E43672C5-1816-4F4E-804D-6EA5929EFDF2}" dt="2021-05-27T07:33:29.372" v="4299" actId="255"/>
          <ac:spMkLst>
            <pc:docMk/>
            <pc:sldMk cId="578631821" sldId="323"/>
            <ac:spMk id="7" creationId="{17261080-AF86-4F64-A528-6A367D71320C}"/>
          </ac:spMkLst>
        </pc:spChg>
        <pc:graphicFrameChg chg="mod modGraphic">
          <ac:chgData name="Manoj b" userId="1e4fd0380f4b3a18" providerId="LiveId" clId="{E43672C5-1816-4F4E-804D-6EA5929EFDF2}" dt="2021-05-27T06:27:41.377" v="3225" actId="5793"/>
          <ac:graphicFrameMkLst>
            <pc:docMk/>
            <pc:sldMk cId="578631821" sldId="323"/>
            <ac:graphicFrameMk id="5" creationId="{254732A4-82BD-4078-915E-8EC4B4618397}"/>
          </ac:graphicFrameMkLst>
        </pc:graphicFrameChg>
        <pc:graphicFrameChg chg="mod">
          <ac:chgData name="Manoj b" userId="1e4fd0380f4b3a18" providerId="LiveId" clId="{E43672C5-1816-4F4E-804D-6EA5929EFDF2}" dt="2021-05-27T06:27:57.011" v="3228" actId="14100"/>
          <ac:graphicFrameMkLst>
            <pc:docMk/>
            <pc:sldMk cId="578631821" sldId="323"/>
            <ac:graphicFrameMk id="9" creationId="{1CCA7E0B-BCCE-44EF-B4AF-BB7DE4308DBC}"/>
          </ac:graphicFrameMkLst>
        </pc:graphicFrameChg>
        <pc:picChg chg="del mod">
          <ac:chgData name="Manoj b" userId="1e4fd0380f4b3a18" providerId="LiveId" clId="{E43672C5-1816-4F4E-804D-6EA5929EFDF2}" dt="2021-05-27T06:09:22.368" v="2863" actId="478"/>
          <ac:picMkLst>
            <pc:docMk/>
            <pc:sldMk cId="578631821" sldId="323"/>
            <ac:picMk id="2" creationId="{96CBA429-9AD5-42A5-94B8-D3E005D26F26}"/>
          </ac:picMkLst>
        </pc:picChg>
        <pc:picChg chg="add mod">
          <ac:chgData name="Manoj b" userId="1e4fd0380f4b3a18" providerId="LiveId" clId="{E43672C5-1816-4F4E-804D-6EA5929EFDF2}" dt="2021-05-27T06:09:25.071" v="2866" actId="1036"/>
          <ac:picMkLst>
            <pc:docMk/>
            <pc:sldMk cId="578631821" sldId="323"/>
            <ac:picMk id="8" creationId="{DCAA2054-28EC-4F1D-BDE2-68991D12E49F}"/>
          </ac:picMkLst>
        </pc:picChg>
      </pc:sldChg>
      <pc:sldChg chg="add del">
        <pc:chgData name="Manoj b" userId="1e4fd0380f4b3a18" providerId="LiveId" clId="{E43672C5-1816-4F4E-804D-6EA5929EFDF2}" dt="2021-05-27T06:04:08.439" v="2709" actId="2696"/>
        <pc:sldMkLst>
          <pc:docMk/>
          <pc:sldMk cId="3272251778" sldId="323"/>
        </pc:sldMkLst>
      </pc:sldChg>
      <pc:sldChg chg="add del">
        <pc:chgData name="Manoj b" userId="1e4fd0380f4b3a18" providerId="LiveId" clId="{E43672C5-1816-4F4E-804D-6EA5929EFDF2}" dt="2021-05-27T06:04:08.439" v="2709" actId="2696"/>
        <pc:sldMkLst>
          <pc:docMk/>
          <pc:sldMk cId="980444673" sldId="324"/>
        </pc:sldMkLst>
      </pc:sldChg>
      <pc:sldChg chg="addSp delSp modSp add mod">
        <pc:chgData name="Manoj b" userId="1e4fd0380f4b3a18" providerId="LiveId" clId="{E43672C5-1816-4F4E-804D-6EA5929EFDF2}" dt="2021-05-27T06:28:48.020" v="3258" actId="1036"/>
        <pc:sldMkLst>
          <pc:docMk/>
          <pc:sldMk cId="1776817523" sldId="324"/>
        </pc:sldMkLst>
        <pc:spChg chg="mod">
          <ac:chgData name="Manoj b" userId="1e4fd0380f4b3a18" providerId="LiveId" clId="{E43672C5-1816-4F4E-804D-6EA5929EFDF2}" dt="2021-05-27T06:28:48.020" v="3258" actId="1036"/>
          <ac:spMkLst>
            <pc:docMk/>
            <pc:sldMk cId="1776817523" sldId="324"/>
            <ac:spMk id="3" creationId="{862A459B-AF53-4BD5-BDB2-CBF5DFB8DEF8}"/>
          </ac:spMkLst>
        </pc:spChg>
        <pc:spChg chg="mod">
          <ac:chgData name="Manoj b" userId="1e4fd0380f4b3a18" providerId="LiveId" clId="{E43672C5-1816-4F4E-804D-6EA5929EFDF2}" dt="2021-05-27T06:28:40.005" v="3235" actId="14100"/>
          <ac:spMkLst>
            <pc:docMk/>
            <pc:sldMk cId="1776817523" sldId="324"/>
            <ac:spMk id="5" creationId="{57131C5F-5EA7-4E87-BF0F-9E9CC91B83AC}"/>
          </ac:spMkLst>
        </pc:spChg>
        <pc:graphicFrameChg chg="modGraphic">
          <ac:chgData name="Manoj b" userId="1e4fd0380f4b3a18" providerId="LiveId" clId="{E43672C5-1816-4F4E-804D-6EA5929EFDF2}" dt="2021-05-27T06:28:34.901" v="3234" actId="113"/>
          <ac:graphicFrameMkLst>
            <pc:docMk/>
            <pc:sldMk cId="1776817523" sldId="324"/>
            <ac:graphicFrameMk id="4" creationId="{448D41A5-8899-4134-B723-0715881642BC}"/>
          </ac:graphicFrameMkLst>
        </pc:graphicFrameChg>
        <pc:picChg chg="del mod">
          <ac:chgData name="Manoj b" userId="1e4fd0380f4b3a18" providerId="LiveId" clId="{E43672C5-1816-4F4E-804D-6EA5929EFDF2}" dt="2021-05-27T06:09:31.495" v="2868" actId="478"/>
          <ac:picMkLst>
            <pc:docMk/>
            <pc:sldMk cId="1776817523" sldId="324"/>
            <ac:picMk id="2" creationId="{96CBA429-9AD5-42A5-94B8-D3E005D26F26}"/>
          </ac:picMkLst>
        </pc:picChg>
        <pc:picChg chg="add mod">
          <ac:chgData name="Manoj b" userId="1e4fd0380f4b3a18" providerId="LiveId" clId="{E43672C5-1816-4F4E-804D-6EA5929EFDF2}" dt="2021-05-27T06:09:33.546" v="2870" actId="1036"/>
          <ac:picMkLst>
            <pc:docMk/>
            <pc:sldMk cId="1776817523" sldId="324"/>
            <ac:picMk id="6" creationId="{E5052C89-0D4A-444D-B574-DABE87A9828C}"/>
          </ac:picMkLst>
        </pc:picChg>
      </pc:sldChg>
      <pc:sldChg chg="addSp delSp modSp add mod">
        <pc:chgData name="Manoj b" userId="1e4fd0380f4b3a18" providerId="LiveId" clId="{E43672C5-1816-4F4E-804D-6EA5929EFDF2}" dt="2021-05-27T07:32:59.297" v="4296" actId="113"/>
        <pc:sldMkLst>
          <pc:docMk/>
          <pc:sldMk cId="325128239" sldId="325"/>
        </pc:sldMkLst>
        <pc:spChg chg="mod">
          <ac:chgData name="Manoj b" userId="1e4fd0380f4b3a18" providerId="LiveId" clId="{E43672C5-1816-4F4E-804D-6EA5929EFDF2}" dt="2021-05-27T06:24:30.744" v="3149" actId="1076"/>
          <ac:spMkLst>
            <pc:docMk/>
            <pc:sldMk cId="325128239" sldId="325"/>
            <ac:spMk id="3" creationId="{862A459B-AF53-4BD5-BDB2-CBF5DFB8DEF8}"/>
          </ac:spMkLst>
        </pc:spChg>
        <pc:spChg chg="mod">
          <ac:chgData name="Manoj b" userId="1e4fd0380f4b3a18" providerId="LiveId" clId="{E43672C5-1816-4F4E-804D-6EA5929EFDF2}" dt="2021-05-27T07:32:59.297" v="4296" actId="113"/>
          <ac:spMkLst>
            <pc:docMk/>
            <pc:sldMk cId="325128239" sldId="325"/>
            <ac:spMk id="11" creationId="{87A7ECD8-E76C-4645-8AB3-320D0419AB67}"/>
          </ac:spMkLst>
        </pc:spChg>
        <pc:graphicFrameChg chg="mod modGraphic">
          <ac:chgData name="Manoj b" userId="1e4fd0380f4b3a18" providerId="LiveId" clId="{E43672C5-1816-4F4E-804D-6EA5929EFDF2}" dt="2021-05-27T06:24:09.648" v="3145" actId="14100"/>
          <ac:graphicFrameMkLst>
            <pc:docMk/>
            <pc:sldMk cId="325128239" sldId="325"/>
            <ac:graphicFrameMk id="5" creationId="{0AEA9CC5-B0DE-4C7E-A144-D901B719EABD}"/>
          </ac:graphicFrameMkLst>
        </pc:graphicFrameChg>
        <pc:graphicFrameChg chg="mod">
          <ac:chgData name="Manoj b" userId="1e4fd0380f4b3a18" providerId="LiveId" clId="{E43672C5-1816-4F4E-804D-6EA5929EFDF2}" dt="2021-05-27T06:24:17.476" v="3147" actId="113"/>
          <ac:graphicFrameMkLst>
            <pc:docMk/>
            <pc:sldMk cId="325128239" sldId="325"/>
            <ac:graphicFrameMk id="7" creationId="{D1284F2A-7792-4366-B086-CE5DB0183CF6}"/>
          </ac:graphicFrameMkLst>
        </pc:graphicFrameChg>
        <pc:picChg chg="del mod">
          <ac:chgData name="Manoj b" userId="1e4fd0380f4b3a18" providerId="LiveId" clId="{E43672C5-1816-4F4E-804D-6EA5929EFDF2}" dt="2021-05-27T06:09:10.490" v="2857" actId="478"/>
          <ac:picMkLst>
            <pc:docMk/>
            <pc:sldMk cId="325128239" sldId="325"/>
            <ac:picMk id="2" creationId="{96CBA429-9AD5-42A5-94B8-D3E005D26F26}"/>
          </ac:picMkLst>
        </pc:picChg>
        <pc:picChg chg="add del mod">
          <ac:chgData name="Manoj b" userId="1e4fd0380f4b3a18" providerId="LiveId" clId="{E43672C5-1816-4F4E-804D-6EA5929EFDF2}" dt="2021-05-27T06:09:09.530" v="2856"/>
          <ac:picMkLst>
            <pc:docMk/>
            <pc:sldMk cId="325128239" sldId="325"/>
            <ac:picMk id="8" creationId="{6F4D4007-BA3F-463B-875A-BCBEFB1BB813}"/>
          </ac:picMkLst>
        </pc:picChg>
        <pc:picChg chg="add mod">
          <ac:chgData name="Manoj b" userId="1e4fd0380f4b3a18" providerId="LiveId" clId="{E43672C5-1816-4F4E-804D-6EA5929EFDF2}" dt="2021-05-27T06:24:29.287" v="3148" actId="14100"/>
          <ac:picMkLst>
            <pc:docMk/>
            <pc:sldMk cId="325128239" sldId="325"/>
            <ac:picMk id="9" creationId="{7464CC3B-4829-485B-9CB7-D0B104F668E4}"/>
          </ac:picMkLst>
        </pc:picChg>
      </pc:sldChg>
      <pc:sldChg chg="add del">
        <pc:chgData name="Manoj b" userId="1e4fd0380f4b3a18" providerId="LiveId" clId="{E43672C5-1816-4F4E-804D-6EA5929EFDF2}" dt="2021-05-27T06:04:08.439" v="2709" actId="2696"/>
        <pc:sldMkLst>
          <pc:docMk/>
          <pc:sldMk cId="1215191678" sldId="325"/>
        </pc:sldMkLst>
      </pc:sldChg>
      <pc:sldChg chg="addSp delSp modSp add mod">
        <pc:chgData name="Manoj b" userId="1e4fd0380f4b3a18" providerId="LiveId" clId="{E43672C5-1816-4F4E-804D-6EA5929EFDF2}" dt="2021-05-27T08:02:13.474" v="4565" actId="20577"/>
        <pc:sldMkLst>
          <pc:docMk/>
          <pc:sldMk cId="2947750820" sldId="336"/>
        </pc:sldMkLst>
        <pc:spChg chg="mod">
          <ac:chgData name="Manoj b" userId="1e4fd0380f4b3a18" providerId="LiveId" clId="{E43672C5-1816-4F4E-804D-6EA5929EFDF2}" dt="2021-05-27T06:22:30.584" v="3131" actId="1035"/>
          <ac:spMkLst>
            <pc:docMk/>
            <pc:sldMk cId="2947750820" sldId="336"/>
            <ac:spMk id="3" creationId="{862A459B-AF53-4BD5-BDB2-CBF5DFB8DEF8}"/>
          </ac:spMkLst>
        </pc:spChg>
        <pc:spChg chg="mod">
          <ac:chgData name="Manoj b" userId="1e4fd0380f4b3a18" providerId="LiveId" clId="{E43672C5-1816-4F4E-804D-6EA5929EFDF2}" dt="2021-05-27T08:02:13.474" v="4565" actId="20577"/>
          <ac:spMkLst>
            <pc:docMk/>
            <pc:sldMk cId="2947750820" sldId="336"/>
            <ac:spMk id="5" creationId="{2653AE2C-0FCB-48BE-BF3D-EBD77B5660B4}"/>
          </ac:spMkLst>
        </pc:spChg>
        <pc:graphicFrameChg chg="mod">
          <ac:chgData name="Manoj b" userId="1e4fd0380f4b3a18" providerId="LiveId" clId="{E43672C5-1816-4F4E-804D-6EA5929EFDF2}" dt="2021-05-27T06:22:58.830" v="3134" actId="1036"/>
          <ac:graphicFrameMkLst>
            <pc:docMk/>
            <pc:sldMk cId="2947750820" sldId="336"/>
            <ac:graphicFrameMk id="7" creationId="{012821AC-0FC0-45DE-A11D-5E81950D61E5}"/>
          </ac:graphicFrameMkLst>
        </pc:graphicFrameChg>
        <pc:picChg chg="del mod">
          <ac:chgData name="Manoj b" userId="1e4fd0380f4b3a18" providerId="LiveId" clId="{E43672C5-1816-4F4E-804D-6EA5929EFDF2}" dt="2021-05-27T06:08:57.862" v="2852" actId="478"/>
          <ac:picMkLst>
            <pc:docMk/>
            <pc:sldMk cId="2947750820" sldId="336"/>
            <ac:picMk id="2" creationId="{96CBA429-9AD5-42A5-94B8-D3E005D26F26}"/>
          </ac:picMkLst>
        </pc:picChg>
        <pc:picChg chg="add mod">
          <ac:chgData name="Manoj b" userId="1e4fd0380f4b3a18" providerId="LiveId" clId="{E43672C5-1816-4F4E-804D-6EA5929EFDF2}" dt="2021-05-27T06:22:36.904" v="3132" actId="1076"/>
          <ac:picMkLst>
            <pc:docMk/>
            <pc:sldMk cId="2947750820" sldId="336"/>
            <ac:picMk id="6" creationId="{3B541F5A-7641-40EA-A325-F2EEB155E807}"/>
          </ac:picMkLst>
        </pc:picChg>
      </pc:sldChg>
      <pc:sldChg chg="addSp delSp modSp add mod">
        <pc:chgData name="Manoj b" userId="1e4fd0380f4b3a18" providerId="LiveId" clId="{E43672C5-1816-4F4E-804D-6EA5929EFDF2}" dt="2021-05-27T07:23:04.281" v="4254" actId="20577"/>
        <pc:sldMkLst>
          <pc:docMk/>
          <pc:sldMk cId="2525905093" sldId="339"/>
        </pc:sldMkLst>
        <pc:spChg chg="mod">
          <ac:chgData name="Manoj b" userId="1e4fd0380f4b3a18" providerId="LiveId" clId="{E43672C5-1816-4F4E-804D-6EA5929EFDF2}" dt="2021-05-27T07:22:35.768" v="4218" actId="20577"/>
          <ac:spMkLst>
            <pc:docMk/>
            <pc:sldMk cId="2525905093" sldId="339"/>
            <ac:spMk id="8" creationId="{A4E3889F-DE3B-457F-8BC7-0031DD10EC5A}"/>
          </ac:spMkLst>
        </pc:spChg>
        <pc:graphicFrameChg chg="mod">
          <ac:chgData name="Manoj b" userId="1e4fd0380f4b3a18" providerId="LiveId" clId="{E43672C5-1816-4F4E-804D-6EA5929EFDF2}" dt="2021-05-27T07:21:11.645" v="4160" actId="14100"/>
          <ac:graphicFrameMkLst>
            <pc:docMk/>
            <pc:sldMk cId="2525905093" sldId="339"/>
            <ac:graphicFrameMk id="7" creationId="{AAE4B520-F0B6-4D03-82F9-EF9A27B42EF0}"/>
          </ac:graphicFrameMkLst>
        </pc:graphicFrameChg>
        <pc:graphicFrameChg chg="mod">
          <ac:chgData name="Manoj b" userId="1e4fd0380f4b3a18" providerId="LiveId" clId="{E43672C5-1816-4F4E-804D-6EA5929EFDF2}" dt="2021-05-27T07:23:04.281" v="4254" actId="20577"/>
          <ac:graphicFrameMkLst>
            <pc:docMk/>
            <pc:sldMk cId="2525905093" sldId="339"/>
            <ac:graphicFrameMk id="9" creationId="{AFF48679-5F82-410C-A922-FBEF75A6D8E0}"/>
          </ac:graphicFrameMkLst>
        </pc:graphicFrameChg>
        <pc:picChg chg="del">
          <ac:chgData name="Manoj b" userId="1e4fd0380f4b3a18" providerId="LiveId" clId="{E43672C5-1816-4F4E-804D-6EA5929EFDF2}" dt="2021-05-27T06:05:18.941" v="2715" actId="478"/>
          <ac:picMkLst>
            <pc:docMk/>
            <pc:sldMk cId="2525905093" sldId="339"/>
            <ac:picMk id="2" creationId="{96CBA429-9AD5-42A5-94B8-D3E005D26F26}"/>
          </ac:picMkLst>
        </pc:picChg>
        <pc:picChg chg="add mod">
          <ac:chgData name="Manoj b" userId="1e4fd0380f4b3a18" providerId="LiveId" clId="{E43672C5-1816-4F4E-804D-6EA5929EFDF2}" dt="2021-05-27T06:06:55.712" v="2754" actId="1076"/>
          <ac:picMkLst>
            <pc:docMk/>
            <pc:sldMk cId="2525905093" sldId="339"/>
            <ac:picMk id="10" creationId="{034D177C-90E9-4B7D-8AD1-3F01BF6F48D4}"/>
          </ac:picMkLst>
        </pc:picChg>
      </pc:sldChg>
      <pc:sldChg chg="del">
        <pc:chgData name="Manoj b" userId="1e4fd0380f4b3a18" providerId="LiveId" clId="{E43672C5-1816-4F4E-804D-6EA5929EFDF2}" dt="2021-05-25T09:51:28.946" v="1" actId="47"/>
        <pc:sldMkLst>
          <pc:docMk/>
          <pc:sldMk cId="3872197472" sldId="343"/>
        </pc:sldMkLst>
      </pc:sldChg>
      <pc:sldChg chg="del">
        <pc:chgData name="Manoj b" userId="1e4fd0380f4b3a18" providerId="LiveId" clId="{E43672C5-1816-4F4E-804D-6EA5929EFDF2}" dt="2021-05-25T09:51:28.946" v="1" actId="47"/>
        <pc:sldMkLst>
          <pc:docMk/>
          <pc:sldMk cId="2154353649" sldId="344"/>
        </pc:sldMkLst>
      </pc:sldChg>
      <pc:sldChg chg="del">
        <pc:chgData name="Manoj b" userId="1e4fd0380f4b3a18" providerId="LiveId" clId="{E43672C5-1816-4F4E-804D-6EA5929EFDF2}" dt="2021-05-25T09:51:28.946" v="1" actId="47"/>
        <pc:sldMkLst>
          <pc:docMk/>
          <pc:sldMk cId="204397882" sldId="345"/>
        </pc:sldMkLst>
      </pc:sldChg>
      <pc:sldChg chg="del">
        <pc:chgData name="Manoj b" userId="1e4fd0380f4b3a18" providerId="LiveId" clId="{E43672C5-1816-4F4E-804D-6EA5929EFDF2}" dt="2021-05-25T09:51:28.946" v="1" actId="47"/>
        <pc:sldMkLst>
          <pc:docMk/>
          <pc:sldMk cId="1546678247" sldId="346"/>
        </pc:sldMkLst>
      </pc:sldChg>
      <pc:sldChg chg="del">
        <pc:chgData name="Manoj b" userId="1e4fd0380f4b3a18" providerId="LiveId" clId="{E43672C5-1816-4F4E-804D-6EA5929EFDF2}" dt="2021-05-25T09:51:28.946" v="1" actId="47"/>
        <pc:sldMkLst>
          <pc:docMk/>
          <pc:sldMk cId="3595808062" sldId="347"/>
        </pc:sldMkLst>
      </pc:sldChg>
      <pc:sldChg chg="del">
        <pc:chgData name="Manoj b" userId="1e4fd0380f4b3a18" providerId="LiveId" clId="{E43672C5-1816-4F4E-804D-6EA5929EFDF2}" dt="2021-05-25T09:51:28.946" v="1" actId="47"/>
        <pc:sldMkLst>
          <pc:docMk/>
          <pc:sldMk cId="2841572248" sldId="348"/>
        </pc:sldMkLst>
      </pc:sldChg>
      <pc:sldChg chg="addSp delSp modSp add mod">
        <pc:chgData name="Manoj b" userId="1e4fd0380f4b3a18" providerId="LiveId" clId="{E43672C5-1816-4F4E-804D-6EA5929EFDF2}" dt="2021-05-27T05:27:21.589" v="2695" actId="255"/>
        <pc:sldMkLst>
          <pc:docMk/>
          <pc:sldMk cId="3517643810" sldId="352"/>
        </pc:sldMkLst>
        <pc:spChg chg="mod">
          <ac:chgData name="Manoj b" userId="1e4fd0380f4b3a18" providerId="LiveId" clId="{E43672C5-1816-4F4E-804D-6EA5929EFDF2}" dt="2021-05-27T05:27:21.589" v="2695" actId="255"/>
          <ac:spMkLst>
            <pc:docMk/>
            <pc:sldMk cId="3517643810" sldId="352"/>
            <ac:spMk id="7" creationId="{00000000-0000-0000-0000-000000000000}"/>
          </ac:spMkLst>
        </pc:spChg>
        <pc:graphicFrameChg chg="del">
          <ac:chgData name="Manoj b" userId="1e4fd0380f4b3a18" providerId="LiveId" clId="{E43672C5-1816-4F4E-804D-6EA5929EFDF2}" dt="2021-05-25T10:00:46.932" v="2" actId="478"/>
          <ac:graphicFrameMkLst>
            <pc:docMk/>
            <pc:sldMk cId="3517643810" sldId="352"/>
            <ac:graphicFrameMk id="6" creationId="{B2173591-C038-4744-B527-1B98724C775A}"/>
          </ac:graphicFrameMkLst>
        </pc:graphicFrameChg>
        <pc:graphicFrameChg chg="add mod">
          <ac:chgData name="Manoj b" userId="1e4fd0380f4b3a18" providerId="LiveId" clId="{E43672C5-1816-4F4E-804D-6EA5929EFDF2}" dt="2021-05-25T10:01:58.411" v="17" actId="208"/>
          <ac:graphicFrameMkLst>
            <pc:docMk/>
            <pc:sldMk cId="3517643810" sldId="352"/>
            <ac:graphicFrameMk id="9" creationId="{1D1C308C-E6DE-4C6C-BF70-1609DEDAB693}"/>
          </ac:graphicFrameMkLst>
        </pc:graphicFrameChg>
      </pc:sldChg>
      <pc:sldChg chg="modSp add mod">
        <pc:chgData name="Manoj b" userId="1e4fd0380f4b3a18" providerId="LiveId" clId="{E43672C5-1816-4F4E-804D-6EA5929EFDF2}" dt="2021-05-27T07:34:24.172" v="4300" actId="255"/>
        <pc:sldMkLst>
          <pc:docMk/>
          <pc:sldMk cId="683395184" sldId="353"/>
        </pc:sldMkLst>
        <pc:graphicFrameChg chg="mod modGraphic">
          <ac:chgData name="Manoj b" userId="1e4fd0380f4b3a18" providerId="LiveId" clId="{E43672C5-1816-4F4E-804D-6EA5929EFDF2}" dt="2021-05-27T07:34:24.172" v="4300" actId="255"/>
          <ac:graphicFrameMkLst>
            <pc:docMk/>
            <pc:sldMk cId="683395184" sldId="353"/>
            <ac:graphicFrameMk id="6" creationId="{00000000-0000-0000-0000-000000000000}"/>
          </ac:graphicFrameMkLst>
        </pc:graphicFrameChg>
      </pc:sldChg>
      <pc:sldChg chg="addSp delSp modSp add mod">
        <pc:chgData name="Manoj b" userId="1e4fd0380f4b3a18" providerId="LiveId" clId="{E43672C5-1816-4F4E-804D-6EA5929EFDF2}" dt="2021-05-27T06:49:25.036" v="3715" actId="20577"/>
        <pc:sldMkLst>
          <pc:docMk/>
          <pc:sldMk cId="2815146130" sldId="354"/>
        </pc:sldMkLst>
        <pc:spChg chg="mod">
          <ac:chgData name="Manoj b" userId="1e4fd0380f4b3a18" providerId="LiveId" clId="{E43672C5-1816-4F4E-804D-6EA5929EFDF2}" dt="2021-05-27T06:49:25.036" v="3715" actId="20577"/>
          <ac:spMkLst>
            <pc:docMk/>
            <pc:sldMk cId="2815146130" sldId="354"/>
            <ac:spMk id="3" creationId="{862A459B-AF53-4BD5-BDB2-CBF5DFB8DEF8}"/>
          </ac:spMkLst>
        </pc:spChg>
        <pc:spChg chg="mod">
          <ac:chgData name="Manoj b" userId="1e4fd0380f4b3a18" providerId="LiveId" clId="{E43672C5-1816-4F4E-804D-6EA5929EFDF2}" dt="2021-05-25T10:39:39.296" v="602"/>
          <ac:spMkLst>
            <pc:docMk/>
            <pc:sldMk cId="2815146130" sldId="354"/>
            <ac:spMk id="5" creationId="{22B39E1A-4F6E-4A4C-BB59-93BD0C76DFE4}"/>
          </ac:spMkLst>
        </pc:spChg>
        <pc:graphicFrameChg chg="del">
          <ac:chgData name="Manoj b" userId="1e4fd0380f4b3a18" providerId="LiveId" clId="{E43672C5-1816-4F4E-804D-6EA5929EFDF2}" dt="2021-05-25T10:15:53.890" v="246" actId="478"/>
          <ac:graphicFrameMkLst>
            <pc:docMk/>
            <pc:sldMk cId="2815146130" sldId="354"/>
            <ac:graphicFrameMk id="7" creationId="{E2EFE82D-B05D-47AC-A132-63804C46F791}"/>
          </ac:graphicFrameMkLst>
        </pc:graphicFrameChg>
        <pc:graphicFrameChg chg="add mod">
          <ac:chgData name="Manoj b" userId="1e4fd0380f4b3a18" providerId="LiveId" clId="{E43672C5-1816-4F4E-804D-6EA5929EFDF2}" dt="2021-05-25T10:17:32.904" v="260"/>
          <ac:graphicFrameMkLst>
            <pc:docMk/>
            <pc:sldMk cId="2815146130" sldId="354"/>
            <ac:graphicFrameMk id="8" creationId="{0B54564C-C960-4C66-8946-9E8BD7411686}"/>
          </ac:graphicFrameMkLst>
        </pc:graphicFrameChg>
      </pc:sldChg>
      <pc:sldChg chg="modSp add mod">
        <pc:chgData name="Manoj b" userId="1e4fd0380f4b3a18" providerId="LiveId" clId="{E43672C5-1816-4F4E-804D-6EA5929EFDF2}" dt="2021-05-27T08:19:50.867" v="4570" actId="20577"/>
        <pc:sldMkLst>
          <pc:docMk/>
          <pc:sldMk cId="2329138879" sldId="355"/>
        </pc:sldMkLst>
        <pc:spChg chg="mod">
          <ac:chgData name="Manoj b" userId="1e4fd0380f4b3a18" providerId="LiveId" clId="{E43672C5-1816-4F4E-804D-6EA5929EFDF2}" dt="2021-05-27T06:49:31.227" v="3719" actId="20577"/>
          <ac:spMkLst>
            <pc:docMk/>
            <pc:sldMk cId="2329138879" sldId="355"/>
            <ac:spMk id="3" creationId="{98BA20FD-80AC-4567-B54B-7CF0FDF38B54}"/>
          </ac:spMkLst>
        </pc:spChg>
        <pc:graphicFrameChg chg="mod modGraphic">
          <ac:chgData name="Manoj b" userId="1e4fd0380f4b3a18" providerId="LiveId" clId="{E43672C5-1816-4F4E-804D-6EA5929EFDF2}" dt="2021-05-27T08:19:50.867" v="4570" actId="20577"/>
          <ac:graphicFrameMkLst>
            <pc:docMk/>
            <pc:sldMk cId="2329138879" sldId="355"/>
            <ac:graphicFrameMk id="4" creationId="{00000000-0000-0000-0000-000000000000}"/>
          </ac:graphicFrameMkLst>
        </pc:graphicFrameChg>
      </pc:sldChg>
      <pc:sldChg chg="addSp delSp modSp add mod">
        <pc:chgData name="Manoj b" userId="1e4fd0380f4b3a18" providerId="LiveId" clId="{E43672C5-1816-4F4E-804D-6EA5929EFDF2}" dt="2021-05-27T05:28:03.393" v="2698"/>
        <pc:sldMkLst>
          <pc:docMk/>
          <pc:sldMk cId="238566007" sldId="356"/>
        </pc:sldMkLst>
        <pc:spChg chg="mod">
          <ac:chgData name="Manoj b" userId="1e4fd0380f4b3a18" providerId="LiveId" clId="{E43672C5-1816-4F4E-804D-6EA5929EFDF2}" dt="2021-05-25T10:39:39.296" v="602"/>
          <ac:spMkLst>
            <pc:docMk/>
            <pc:sldMk cId="238566007" sldId="356"/>
            <ac:spMk id="6" creationId="{22B39E1A-4F6E-4A4C-BB59-93BD0C76DFE4}"/>
          </ac:spMkLst>
        </pc:spChg>
        <pc:graphicFrameChg chg="mod">
          <ac:chgData name="Manoj b" userId="1e4fd0380f4b3a18" providerId="LiveId" clId="{E43672C5-1816-4F4E-804D-6EA5929EFDF2}" dt="2021-05-25T10:40:08.485" v="604"/>
          <ac:graphicFrameMkLst>
            <pc:docMk/>
            <pc:sldMk cId="238566007" sldId="356"/>
            <ac:graphicFrameMk id="5" creationId="{00000000-0000-0000-0000-000000000000}"/>
          </ac:graphicFrameMkLst>
        </pc:graphicFrameChg>
        <pc:graphicFrameChg chg="del">
          <ac:chgData name="Manoj b" userId="1e4fd0380f4b3a18" providerId="LiveId" clId="{E43672C5-1816-4F4E-804D-6EA5929EFDF2}" dt="2021-05-25T10:27:20.718" v="583" actId="478"/>
          <ac:graphicFrameMkLst>
            <pc:docMk/>
            <pc:sldMk cId="238566007" sldId="356"/>
            <ac:graphicFrameMk id="8" creationId="{F541F4C0-7AD7-41E0-90E6-60255A452156}"/>
          </ac:graphicFrameMkLst>
        </pc:graphicFrameChg>
        <pc:graphicFrameChg chg="add mod">
          <ac:chgData name="Manoj b" userId="1e4fd0380f4b3a18" providerId="LiveId" clId="{E43672C5-1816-4F4E-804D-6EA5929EFDF2}" dt="2021-05-27T05:28:03.393" v="2698"/>
          <ac:graphicFrameMkLst>
            <pc:docMk/>
            <pc:sldMk cId="238566007" sldId="356"/>
            <ac:graphicFrameMk id="9" creationId="{E7FD1357-BC88-43ED-BC4B-8D1D050547ED}"/>
          </ac:graphicFrameMkLst>
        </pc:graphicFrameChg>
      </pc:sldChg>
      <pc:sldChg chg="modSp add mod">
        <pc:chgData name="Manoj b" userId="1e4fd0380f4b3a18" providerId="LiveId" clId="{E43672C5-1816-4F4E-804D-6EA5929EFDF2}" dt="2021-05-27T07:34:53.571" v="4312" actId="1036"/>
        <pc:sldMkLst>
          <pc:docMk/>
          <pc:sldMk cId="736664882" sldId="357"/>
        </pc:sldMkLst>
        <pc:spChg chg="mod">
          <ac:chgData name="Manoj b" userId="1e4fd0380f4b3a18" providerId="LiveId" clId="{E43672C5-1816-4F4E-804D-6EA5929EFDF2}" dt="2021-05-27T07:34:53.571" v="4312" actId="1036"/>
          <ac:spMkLst>
            <pc:docMk/>
            <pc:sldMk cId="736664882" sldId="357"/>
            <ac:spMk id="3" creationId="{98BA20FD-80AC-4567-B54B-7CF0FDF38B54}"/>
          </ac:spMkLst>
        </pc:spChg>
        <pc:spChg chg="mod">
          <ac:chgData name="Manoj b" userId="1e4fd0380f4b3a18" providerId="LiveId" clId="{E43672C5-1816-4F4E-804D-6EA5929EFDF2}" dt="2021-05-25T10:46:28.464" v="654" actId="20577"/>
          <ac:spMkLst>
            <pc:docMk/>
            <pc:sldMk cId="736664882" sldId="357"/>
            <ac:spMk id="5" creationId="{00000000-0000-0000-0000-000000000000}"/>
          </ac:spMkLst>
        </pc:spChg>
        <pc:graphicFrameChg chg="mod modGraphic">
          <ac:chgData name="Manoj b" userId="1e4fd0380f4b3a18" providerId="LiveId" clId="{E43672C5-1816-4F4E-804D-6EA5929EFDF2}" dt="2021-05-25T10:44:29.231" v="629" actId="207"/>
          <ac:graphicFrameMkLst>
            <pc:docMk/>
            <pc:sldMk cId="736664882" sldId="357"/>
            <ac:graphicFrameMk id="4" creationId="{00000000-0000-0000-0000-000000000000}"/>
          </ac:graphicFrameMkLst>
        </pc:graphicFrameChg>
      </pc:sldChg>
      <pc:sldChg chg="addSp delSp modSp add mod ord">
        <pc:chgData name="Manoj b" userId="1e4fd0380f4b3a18" providerId="LiveId" clId="{E43672C5-1816-4F4E-804D-6EA5929EFDF2}" dt="2021-05-27T06:51:02.370" v="3740" actId="1036"/>
        <pc:sldMkLst>
          <pc:docMk/>
          <pc:sldMk cId="3966579953" sldId="358"/>
        </pc:sldMkLst>
        <pc:spChg chg="mod">
          <ac:chgData name="Manoj b" userId="1e4fd0380f4b3a18" providerId="LiveId" clId="{E43672C5-1816-4F4E-804D-6EA5929EFDF2}" dt="2021-05-27T06:51:02.370" v="3740" actId="1036"/>
          <ac:spMkLst>
            <pc:docMk/>
            <pc:sldMk cId="3966579953" sldId="358"/>
            <ac:spMk id="3" creationId="{98BA20FD-80AC-4567-B54B-7CF0FDF38B54}"/>
          </ac:spMkLst>
        </pc:spChg>
        <pc:graphicFrameChg chg="del">
          <ac:chgData name="Manoj b" userId="1e4fd0380f4b3a18" providerId="LiveId" clId="{E43672C5-1816-4F4E-804D-6EA5929EFDF2}" dt="2021-05-25T10:46:35.863" v="655" actId="478"/>
          <ac:graphicFrameMkLst>
            <pc:docMk/>
            <pc:sldMk cId="3966579953" sldId="358"/>
            <ac:graphicFrameMk id="6" creationId="{D85A27C9-5641-46F3-8594-93B6751B43EF}"/>
          </ac:graphicFrameMkLst>
        </pc:graphicFrameChg>
        <pc:graphicFrameChg chg="add mod">
          <ac:chgData name="Manoj b" userId="1e4fd0380f4b3a18" providerId="LiveId" clId="{E43672C5-1816-4F4E-804D-6EA5929EFDF2}" dt="2021-05-27T06:50:53.298" v="3725"/>
          <ac:graphicFrameMkLst>
            <pc:docMk/>
            <pc:sldMk cId="3966579953" sldId="358"/>
            <ac:graphicFrameMk id="7" creationId="{F4A2FAAC-3F2C-4D61-8C9B-CA1C7FE5E861}"/>
          </ac:graphicFrameMkLst>
        </pc:graphicFrameChg>
      </pc:sldChg>
      <pc:sldChg chg="modSp add mod">
        <pc:chgData name="Manoj b" userId="1e4fd0380f4b3a18" providerId="LiveId" clId="{E43672C5-1816-4F4E-804D-6EA5929EFDF2}" dt="2021-05-27T07:35:21.467" v="4317" actId="20577"/>
        <pc:sldMkLst>
          <pc:docMk/>
          <pc:sldMk cId="1234469744" sldId="359"/>
        </pc:sldMkLst>
        <pc:spChg chg="mod">
          <ac:chgData name="Manoj b" userId="1e4fd0380f4b3a18" providerId="LiveId" clId="{E43672C5-1816-4F4E-804D-6EA5929EFDF2}" dt="2021-05-27T07:35:21.467" v="4317" actId="20577"/>
          <ac:spMkLst>
            <pc:docMk/>
            <pc:sldMk cId="1234469744" sldId="359"/>
            <ac:spMk id="6" creationId="{00000000-0000-0000-0000-000000000000}"/>
          </ac:spMkLst>
        </pc:spChg>
      </pc:sldChg>
      <pc:sldChg chg="modSp add">
        <pc:chgData name="Manoj b" userId="1e4fd0380f4b3a18" providerId="LiveId" clId="{E43672C5-1816-4F4E-804D-6EA5929EFDF2}" dt="2021-05-25T10:39:39.296" v="602"/>
        <pc:sldMkLst>
          <pc:docMk/>
          <pc:sldMk cId="3296094871" sldId="360"/>
        </pc:sldMkLst>
        <pc:spChg chg="mod">
          <ac:chgData name="Manoj b" userId="1e4fd0380f4b3a18" providerId="LiveId" clId="{E43672C5-1816-4F4E-804D-6EA5929EFDF2}" dt="2021-05-25T10:39:39.296" v="602"/>
          <ac:spMkLst>
            <pc:docMk/>
            <pc:sldMk cId="3296094871" sldId="360"/>
            <ac:spMk id="6" creationId="{A4E3889F-DE3B-457F-8BC7-0031DD10EC5A}"/>
          </ac:spMkLst>
        </pc:spChg>
        <pc:graphicFrameChg chg="del">
          <ac:chgData name="Manoj b" userId="1e4fd0380f4b3a18" providerId="LiveId" clId="{E43672C5-1816-4F4E-804D-6EA5929EFDF2}" dt="2021-05-26T10:35:01.385" v="802" actId="478"/>
          <ac:graphicFrameMkLst>
            <pc:docMk/>
            <pc:sldMk cId="3296094871" sldId="360"/>
            <ac:graphicFrameMk id="7" creationId="{00000000-0008-0000-0000-000002000000}"/>
          </ac:graphicFrameMkLst>
        </pc:graphicFrameChg>
        <pc:graphicFrameChg chg="del">
          <ac:chgData name="Manoj b" userId="1e4fd0380f4b3a18" providerId="LiveId" clId="{E43672C5-1816-4F4E-804D-6EA5929EFDF2}" dt="2021-05-26T10:36:56.496" v="814" actId="478"/>
          <ac:graphicFrameMkLst>
            <pc:docMk/>
            <pc:sldMk cId="3296094871" sldId="360"/>
            <ac:graphicFrameMk id="8" creationId="{00000000-0008-0000-0100-000002000000}"/>
          </ac:graphicFrameMkLst>
        </pc:graphicFrameChg>
        <pc:graphicFrameChg chg="add mod">
          <ac:chgData name="Manoj b" userId="1e4fd0380f4b3a18" providerId="LiveId" clId="{E43672C5-1816-4F4E-804D-6EA5929EFDF2}" dt="2021-05-26T10:38:12.607" v="830" actId="207"/>
          <ac:graphicFrameMkLst>
            <pc:docMk/>
            <pc:sldMk cId="3296094871" sldId="360"/>
            <ac:graphicFrameMk id="10" creationId="{34F2F6B3-D2B0-4A54-B32F-D17E3E1ED797}"/>
          </ac:graphicFrameMkLst>
        </pc:graphicFrameChg>
        <pc:graphicFrameChg chg="add mod">
          <ac:chgData name="Manoj b" userId="1e4fd0380f4b3a18" providerId="LiveId" clId="{E43672C5-1816-4F4E-804D-6EA5929EFDF2}" dt="2021-05-26T10:38:08.990" v="829" actId="207"/>
          <ac:graphicFrameMkLst>
            <pc:docMk/>
            <pc:sldMk cId="3296094871" sldId="360"/>
            <ac:graphicFrameMk id="11" creationId="{4ECD51CF-9EE3-4C54-A6ED-EDA48DA79DC9}"/>
          </ac:graphicFrameMkLst>
        </pc:graphicFrameChg>
      </pc:sldChg>
      <pc:sldChg chg="addSp delSp modSp add mod">
        <pc:chgData name="Manoj b" userId="1e4fd0380f4b3a18" providerId="LiveId" clId="{E43672C5-1816-4F4E-804D-6EA5929EFDF2}" dt="2021-05-27T05:18:39.060" v="2593"/>
        <pc:sldMkLst>
          <pc:docMk/>
          <pc:sldMk cId="13702760" sldId="361"/>
        </pc:sldMkLst>
        <pc:spChg chg="add del mod">
          <ac:chgData name="Manoj b" userId="1e4fd0380f4b3a18" providerId="LiveId" clId="{E43672C5-1816-4F4E-804D-6EA5929EFDF2}" dt="2021-05-26T10:56:39.558" v="863" actId="478"/>
          <ac:spMkLst>
            <pc:docMk/>
            <pc:sldMk cId="13702760" sldId="361"/>
            <ac:spMk id="7" creationId="{AD4DE111-0A56-4914-AB99-C861AB7550C7}"/>
          </ac:spMkLst>
        </pc:spChg>
        <pc:graphicFrameChg chg="add mod modGraphic">
          <ac:chgData name="Manoj b" userId="1e4fd0380f4b3a18" providerId="LiveId" clId="{E43672C5-1816-4F4E-804D-6EA5929EFDF2}" dt="2021-05-27T05:18:39.060" v="2593"/>
          <ac:graphicFrameMkLst>
            <pc:docMk/>
            <pc:sldMk cId="13702760" sldId="361"/>
            <ac:graphicFrameMk id="4" creationId="{4E95B83A-6DE4-4B77-AC62-A6C541D36289}"/>
          </ac:graphicFrameMkLst>
        </pc:graphicFrameChg>
        <pc:graphicFrameChg chg="del mod modGraphic">
          <ac:chgData name="Manoj b" userId="1e4fd0380f4b3a18" providerId="LiveId" clId="{E43672C5-1816-4F4E-804D-6EA5929EFDF2}" dt="2021-05-26T10:55:41.830" v="856" actId="478"/>
          <ac:graphicFrameMkLst>
            <pc:docMk/>
            <pc:sldMk cId="13702760" sldId="361"/>
            <ac:graphicFrameMk id="5" creationId="{DFF3A5F9-31D8-4589-AD38-D1FD36288747}"/>
          </ac:graphicFrameMkLst>
        </pc:graphicFrameChg>
      </pc:sldChg>
      <pc:sldChg chg="modSp add mod">
        <pc:chgData name="Manoj b" userId="1e4fd0380f4b3a18" providerId="LiveId" clId="{E43672C5-1816-4F4E-804D-6EA5929EFDF2}" dt="2021-05-27T08:28:28.328" v="4585" actId="20577"/>
        <pc:sldMkLst>
          <pc:docMk/>
          <pc:sldMk cId="3095550796" sldId="362"/>
        </pc:sldMkLst>
        <pc:spChg chg="mod">
          <ac:chgData name="Manoj b" userId="1e4fd0380f4b3a18" providerId="LiveId" clId="{E43672C5-1816-4F4E-804D-6EA5929EFDF2}" dt="2021-05-27T08:28:28.328" v="4585" actId="20577"/>
          <ac:spMkLst>
            <pc:docMk/>
            <pc:sldMk cId="3095550796" sldId="362"/>
            <ac:spMk id="5" creationId="{00000000-0000-0000-0000-000000000000}"/>
          </ac:spMkLst>
        </pc:spChg>
      </pc:sldChg>
      <pc:sldChg chg="addSp delSp modSp add mod modNotesTx">
        <pc:chgData name="Manoj b" userId="1e4fd0380f4b3a18" providerId="LiveId" clId="{E43672C5-1816-4F4E-804D-6EA5929EFDF2}" dt="2021-05-27T08:39:19.106" v="4597" actId="255"/>
        <pc:sldMkLst>
          <pc:docMk/>
          <pc:sldMk cId="2304930725" sldId="363"/>
        </pc:sldMkLst>
        <pc:spChg chg="mod">
          <ac:chgData name="Manoj b" userId="1e4fd0380f4b3a18" providerId="LiveId" clId="{E43672C5-1816-4F4E-804D-6EA5929EFDF2}" dt="2021-05-27T08:39:19.106" v="4597" actId="255"/>
          <ac:spMkLst>
            <pc:docMk/>
            <pc:sldMk cId="2304930725" sldId="363"/>
            <ac:spMk id="8" creationId="{A4E3889F-DE3B-457F-8BC7-0031DD10EC5A}"/>
          </ac:spMkLst>
        </pc:spChg>
        <pc:graphicFrameChg chg="add mod">
          <ac:chgData name="Manoj b" userId="1e4fd0380f4b3a18" providerId="LiveId" clId="{E43672C5-1816-4F4E-804D-6EA5929EFDF2}" dt="2021-05-27T07:43:49.397" v="4559" actId="207"/>
          <ac:graphicFrameMkLst>
            <pc:docMk/>
            <pc:sldMk cId="2304930725" sldId="363"/>
            <ac:graphicFrameMk id="7" creationId="{2115D749-9F58-45AE-835B-AE8100C5BE8B}"/>
          </ac:graphicFrameMkLst>
        </pc:graphicFrameChg>
        <pc:graphicFrameChg chg="del">
          <ac:chgData name="Manoj b" userId="1e4fd0380f4b3a18" providerId="LiveId" clId="{E43672C5-1816-4F4E-804D-6EA5929EFDF2}" dt="2021-05-26T10:20:52.875" v="671" actId="478"/>
          <ac:graphicFrameMkLst>
            <pc:docMk/>
            <pc:sldMk cId="2304930725" sldId="363"/>
            <ac:graphicFrameMk id="9" creationId="{EF9CC6C3-C906-4F48-BF8E-E34EA7A4CFF3}"/>
          </ac:graphicFrameMkLst>
        </pc:graphicFrameChg>
      </pc:sldChg>
      <pc:sldChg chg="del">
        <pc:chgData name="Manoj b" userId="1e4fd0380f4b3a18" providerId="LiveId" clId="{E43672C5-1816-4F4E-804D-6EA5929EFDF2}" dt="2021-05-25T09:51:28.946" v="1" actId="47"/>
        <pc:sldMkLst>
          <pc:docMk/>
          <pc:sldMk cId="2556951353" sldId="364"/>
        </pc:sldMkLst>
      </pc:sldChg>
      <pc:sldChg chg="add del">
        <pc:chgData name="Manoj b" userId="1e4fd0380f4b3a18" providerId="LiveId" clId="{E43672C5-1816-4F4E-804D-6EA5929EFDF2}" dt="2021-05-27T06:03:38.881" v="2705" actId="2696"/>
        <pc:sldMkLst>
          <pc:docMk/>
          <pc:sldMk cId="189079189" sldId="365"/>
        </pc:sldMkLst>
      </pc:sldChg>
      <pc:sldChg chg="del">
        <pc:chgData name="Manoj b" userId="1e4fd0380f4b3a18" providerId="LiveId" clId="{E43672C5-1816-4F4E-804D-6EA5929EFDF2}" dt="2021-05-25T09:51:28.946" v="1" actId="47"/>
        <pc:sldMkLst>
          <pc:docMk/>
          <pc:sldMk cId="1179565890" sldId="365"/>
        </pc:sldMkLst>
      </pc:sldChg>
      <pc:sldChg chg="addSp delSp modSp add mod">
        <pc:chgData name="Manoj b" userId="1e4fd0380f4b3a18" providerId="LiveId" clId="{E43672C5-1816-4F4E-804D-6EA5929EFDF2}" dt="2021-05-27T06:07:40.120" v="2776" actId="1076"/>
        <pc:sldMkLst>
          <pc:docMk/>
          <pc:sldMk cId="2488109147" sldId="365"/>
        </pc:sldMkLst>
        <pc:picChg chg="add mod">
          <ac:chgData name="Manoj b" userId="1e4fd0380f4b3a18" providerId="LiveId" clId="{E43672C5-1816-4F4E-804D-6EA5929EFDF2}" dt="2021-05-27T06:07:40.120" v="2776" actId="1076"/>
          <ac:picMkLst>
            <pc:docMk/>
            <pc:sldMk cId="2488109147" sldId="365"/>
            <ac:picMk id="92" creationId="{A1026633-67C1-4197-B995-EA12737BBBCA}"/>
          </ac:picMkLst>
        </pc:picChg>
        <pc:picChg chg="del mod">
          <ac:chgData name="Manoj b" userId="1e4fd0380f4b3a18" providerId="LiveId" clId="{E43672C5-1816-4F4E-804D-6EA5929EFDF2}" dt="2021-05-27T06:07:02.404" v="2756" actId="478"/>
          <ac:picMkLst>
            <pc:docMk/>
            <pc:sldMk cId="2488109147" sldId="365"/>
            <ac:picMk id="4187" creationId="{00000000-0000-0000-0000-000000000000}"/>
          </ac:picMkLst>
        </pc:picChg>
      </pc:sldChg>
      <pc:sldChg chg="add del">
        <pc:chgData name="Manoj b" userId="1e4fd0380f4b3a18" providerId="LiveId" clId="{E43672C5-1816-4F4E-804D-6EA5929EFDF2}" dt="2021-05-27T06:03:38.881" v="2705" actId="2696"/>
        <pc:sldMkLst>
          <pc:docMk/>
          <pc:sldMk cId="3268421326" sldId="366"/>
        </pc:sldMkLst>
      </pc:sldChg>
      <pc:sldChg chg="addSp delSp modSp add mod">
        <pc:chgData name="Manoj b" userId="1e4fd0380f4b3a18" providerId="LiveId" clId="{E43672C5-1816-4F4E-804D-6EA5929EFDF2}" dt="2021-05-27T07:23:53.073" v="4260" actId="255"/>
        <pc:sldMkLst>
          <pc:docMk/>
          <pc:sldMk cId="3470671719" sldId="366"/>
        </pc:sldMkLst>
        <pc:spChg chg="mod">
          <ac:chgData name="Manoj b" userId="1e4fd0380f4b3a18" providerId="LiveId" clId="{E43672C5-1816-4F4E-804D-6EA5929EFDF2}" dt="2021-05-27T06:14:22.166" v="2979" actId="1035"/>
          <ac:spMkLst>
            <pc:docMk/>
            <pc:sldMk cId="3470671719" sldId="366"/>
            <ac:spMk id="9" creationId="{B73CCB9E-9212-476C-950E-13554F01052C}"/>
          </ac:spMkLst>
        </pc:spChg>
        <pc:spChg chg="mod">
          <ac:chgData name="Manoj b" userId="1e4fd0380f4b3a18" providerId="LiveId" clId="{E43672C5-1816-4F4E-804D-6EA5929EFDF2}" dt="2021-05-27T07:23:53.073" v="4260" actId="255"/>
          <ac:spMkLst>
            <pc:docMk/>
            <pc:sldMk cId="3470671719" sldId="366"/>
            <ac:spMk id="5128" creationId="{00000000-0000-0000-0000-000000000000}"/>
          </ac:spMkLst>
        </pc:spChg>
        <pc:picChg chg="add mod">
          <ac:chgData name="Manoj b" userId="1e4fd0380f4b3a18" providerId="LiveId" clId="{E43672C5-1816-4F4E-804D-6EA5929EFDF2}" dt="2021-05-27T06:14:10.346" v="2962" actId="1076"/>
          <ac:picMkLst>
            <pc:docMk/>
            <pc:sldMk cId="3470671719" sldId="366"/>
            <ac:picMk id="10" creationId="{D3DE91CF-024A-4D4D-97E8-3A2B630AC203}"/>
          </ac:picMkLst>
        </pc:picChg>
        <pc:picChg chg="del mod">
          <ac:chgData name="Manoj b" userId="1e4fd0380f4b3a18" providerId="LiveId" clId="{E43672C5-1816-4F4E-804D-6EA5929EFDF2}" dt="2021-05-27T06:07:46.694" v="2778" actId="478"/>
          <ac:picMkLst>
            <pc:docMk/>
            <pc:sldMk cId="3470671719" sldId="366"/>
            <ac:picMk id="5123" creationId="{00000000-0000-0000-0000-000000000000}"/>
          </ac:picMkLst>
        </pc:picChg>
      </pc:sldChg>
      <pc:sldChg chg="add del">
        <pc:chgData name="Manoj b" userId="1e4fd0380f4b3a18" providerId="LiveId" clId="{E43672C5-1816-4F4E-804D-6EA5929EFDF2}" dt="2021-05-27T06:03:52.081" v="2707" actId="2696"/>
        <pc:sldMkLst>
          <pc:docMk/>
          <pc:sldMk cId="500748855" sldId="367"/>
        </pc:sldMkLst>
      </pc:sldChg>
      <pc:sldChg chg="addSp delSp modSp add mod">
        <pc:chgData name="Manoj b" userId="1e4fd0380f4b3a18" providerId="LiveId" clId="{E43672C5-1816-4F4E-804D-6EA5929EFDF2}" dt="2021-05-27T07:26:30.780" v="4277" actId="20577"/>
        <pc:sldMkLst>
          <pc:docMk/>
          <pc:sldMk cId="1547320594" sldId="367"/>
        </pc:sldMkLst>
        <pc:spChg chg="mod">
          <ac:chgData name="Manoj b" userId="1e4fd0380f4b3a18" providerId="LiveId" clId="{E43672C5-1816-4F4E-804D-6EA5929EFDF2}" dt="2021-05-27T06:16:34.077" v="3021" actId="20577"/>
          <ac:spMkLst>
            <pc:docMk/>
            <pc:sldMk cId="1547320594" sldId="367"/>
            <ac:spMk id="6230" creationId="{00000000-0000-0000-0000-000000000000}"/>
          </ac:spMkLst>
        </pc:spChg>
        <pc:graphicFrameChg chg="modGraphic">
          <ac:chgData name="Manoj b" userId="1e4fd0380f4b3a18" providerId="LiveId" clId="{E43672C5-1816-4F4E-804D-6EA5929EFDF2}" dt="2021-05-27T07:26:30.780" v="4277" actId="20577"/>
          <ac:graphicFrameMkLst>
            <pc:docMk/>
            <pc:sldMk cId="1547320594" sldId="367"/>
            <ac:graphicFrameMk id="6147" creationId="{00000000-0000-0000-0000-000000000000}"/>
          </ac:graphicFrameMkLst>
        </pc:graphicFrameChg>
        <pc:picChg chg="add mod">
          <ac:chgData name="Manoj b" userId="1e4fd0380f4b3a18" providerId="LiveId" clId="{E43672C5-1816-4F4E-804D-6EA5929EFDF2}" dt="2021-05-27T06:16:42.327" v="3022" actId="1076"/>
          <ac:picMkLst>
            <pc:docMk/>
            <pc:sldMk cId="1547320594" sldId="367"/>
            <ac:picMk id="8" creationId="{9AF15632-58BA-4661-8DF0-F591F8E608DC}"/>
          </ac:picMkLst>
        </pc:picChg>
        <pc:picChg chg="del mod">
          <ac:chgData name="Manoj b" userId="1e4fd0380f4b3a18" providerId="LiveId" clId="{E43672C5-1816-4F4E-804D-6EA5929EFDF2}" dt="2021-05-27T06:08:03.940" v="2794" actId="478"/>
          <ac:picMkLst>
            <pc:docMk/>
            <pc:sldMk cId="1547320594" sldId="367"/>
            <ac:picMk id="6231" creationId="{00000000-0000-0000-0000-000000000000}"/>
          </ac:picMkLst>
        </pc:picChg>
      </pc:sldChg>
      <pc:sldChg chg="del">
        <pc:chgData name="Manoj b" userId="1e4fd0380f4b3a18" providerId="LiveId" clId="{E43672C5-1816-4F4E-804D-6EA5929EFDF2}" dt="2021-05-25T09:51:28.946" v="1" actId="47"/>
        <pc:sldMkLst>
          <pc:docMk/>
          <pc:sldMk cId="2347373459" sldId="367"/>
        </pc:sldMkLst>
      </pc:sldChg>
      <pc:sldChg chg="add del">
        <pc:chgData name="Manoj b" userId="1e4fd0380f4b3a18" providerId="LiveId" clId="{E43672C5-1816-4F4E-804D-6EA5929EFDF2}" dt="2021-05-27T06:04:42.041" v="2713" actId="2696"/>
        <pc:sldMkLst>
          <pc:docMk/>
          <pc:sldMk cId="2064036595" sldId="368"/>
        </pc:sldMkLst>
      </pc:sldChg>
      <pc:sldChg chg="add">
        <pc:chgData name="Manoj b" userId="1e4fd0380f4b3a18" providerId="LiveId" clId="{E43672C5-1816-4F4E-804D-6EA5929EFDF2}" dt="2021-05-27T07:18:26.825" v="4144"/>
        <pc:sldMkLst>
          <pc:docMk/>
          <pc:sldMk cId="2511323695" sldId="368"/>
        </pc:sldMkLst>
      </pc:sldChg>
      <pc:sldChg chg="addSp delSp modSp add del mod">
        <pc:chgData name="Manoj b" userId="1e4fd0380f4b3a18" providerId="LiveId" clId="{E43672C5-1816-4F4E-804D-6EA5929EFDF2}" dt="2021-05-27T07:18:20.157" v="4143" actId="2696"/>
        <pc:sldMkLst>
          <pc:docMk/>
          <pc:sldMk cId="2881410371" sldId="368"/>
        </pc:sldMkLst>
        <pc:spChg chg="mod">
          <ac:chgData name="Manoj b" userId="1e4fd0380f4b3a18" providerId="LiveId" clId="{E43672C5-1816-4F4E-804D-6EA5929EFDF2}" dt="2021-05-27T06:51:21.515" v="3742" actId="6549"/>
          <ac:spMkLst>
            <pc:docMk/>
            <pc:sldMk cId="2881410371" sldId="368"/>
            <ac:spMk id="9" creationId="{19C41432-745D-4B63-B337-A229318DE119}"/>
          </ac:spMkLst>
        </pc:spChg>
        <pc:spChg chg="mod">
          <ac:chgData name="Manoj b" userId="1e4fd0380f4b3a18" providerId="LiveId" clId="{E43672C5-1816-4F4E-804D-6EA5929EFDF2}" dt="2021-05-27T06:35:58.856" v="3483" actId="207"/>
          <ac:spMkLst>
            <pc:docMk/>
            <pc:sldMk cId="2881410371" sldId="368"/>
            <ac:spMk id="7172" creationId="{00000000-0000-0000-0000-000000000000}"/>
          </ac:spMkLst>
        </pc:spChg>
        <pc:graphicFrameChg chg="mod">
          <ac:chgData name="Manoj b" userId="1e4fd0380f4b3a18" providerId="LiveId" clId="{E43672C5-1816-4F4E-804D-6EA5929EFDF2}" dt="2021-05-27T06:36:56.782" v="3490" actId="207"/>
          <ac:graphicFrameMkLst>
            <pc:docMk/>
            <pc:sldMk cId="2881410371" sldId="368"/>
            <ac:graphicFrameMk id="10" creationId="{00000000-0000-0000-0000-000000000000}"/>
          </ac:graphicFrameMkLst>
        </pc:graphicFrameChg>
        <pc:picChg chg="add mod">
          <ac:chgData name="Manoj b" userId="1e4fd0380f4b3a18" providerId="LiveId" clId="{E43672C5-1816-4F4E-804D-6EA5929EFDF2}" dt="2021-05-27T06:12:24.359" v="2915" actId="1076"/>
          <ac:picMkLst>
            <pc:docMk/>
            <pc:sldMk cId="2881410371" sldId="368"/>
            <ac:picMk id="8" creationId="{8F11FD23-7558-4067-9DC4-A83333051D8A}"/>
          </ac:picMkLst>
        </pc:picChg>
        <pc:picChg chg="del mod">
          <ac:chgData name="Manoj b" userId="1e4fd0380f4b3a18" providerId="LiveId" clId="{E43672C5-1816-4F4E-804D-6EA5929EFDF2}" dt="2021-05-27T06:11:56.874" v="2906" actId="478"/>
          <ac:picMkLst>
            <pc:docMk/>
            <pc:sldMk cId="2881410371" sldId="368"/>
            <ac:picMk id="7171" creationId="{00000000-0000-0000-0000-000000000000}"/>
          </ac:picMkLst>
        </pc:picChg>
      </pc:sldChg>
      <pc:sldChg chg="del">
        <pc:chgData name="Manoj b" userId="1e4fd0380f4b3a18" providerId="LiveId" clId="{E43672C5-1816-4F4E-804D-6EA5929EFDF2}" dt="2021-05-25T09:51:28.946" v="1" actId="47"/>
        <pc:sldMkLst>
          <pc:docMk/>
          <pc:sldMk cId="3165547080" sldId="368"/>
        </pc:sldMkLst>
      </pc:sldChg>
      <pc:sldChg chg="add del">
        <pc:chgData name="Manoj b" userId="1e4fd0380f4b3a18" providerId="LiveId" clId="{E43672C5-1816-4F4E-804D-6EA5929EFDF2}" dt="2021-05-27T06:04:33.090" v="2711" actId="2696"/>
        <pc:sldMkLst>
          <pc:docMk/>
          <pc:sldMk cId="3678826985" sldId="368"/>
        </pc:sldMkLst>
      </pc:sldChg>
      <pc:sldChg chg="del">
        <pc:chgData name="Manoj b" userId="1e4fd0380f4b3a18" providerId="LiveId" clId="{E43672C5-1816-4F4E-804D-6EA5929EFDF2}" dt="2021-05-25T09:51:28.946" v="1" actId="47"/>
        <pc:sldMkLst>
          <pc:docMk/>
          <pc:sldMk cId="236497906" sldId="369"/>
        </pc:sldMkLst>
      </pc:sldChg>
      <pc:sldChg chg="modSp add mod">
        <pc:chgData name="Manoj b" userId="1e4fd0380f4b3a18" providerId="LiveId" clId="{E43672C5-1816-4F4E-804D-6EA5929EFDF2}" dt="2021-05-27T07:20:55.056" v="4158" actId="20577"/>
        <pc:sldMkLst>
          <pc:docMk/>
          <pc:sldMk cId="402146953" sldId="370"/>
        </pc:sldMkLst>
        <pc:spChg chg="mod">
          <ac:chgData name="Manoj b" userId="1e4fd0380f4b3a18" providerId="LiveId" clId="{E43672C5-1816-4F4E-804D-6EA5929EFDF2}" dt="2021-05-27T07:20:55.056" v="4158" actId="20577"/>
          <ac:spMkLst>
            <pc:docMk/>
            <pc:sldMk cId="402146953" sldId="370"/>
            <ac:spMk id="22" creationId="{CB10B3AD-4C52-43F3-ABE8-14D16CC1DE22}"/>
          </ac:spMkLst>
        </pc:spChg>
        <pc:spChg chg="mod">
          <ac:chgData name="Manoj b" userId="1e4fd0380f4b3a18" providerId="LiveId" clId="{E43672C5-1816-4F4E-804D-6EA5929EFDF2}" dt="2021-05-25T10:39:39.296" v="602"/>
          <ac:spMkLst>
            <pc:docMk/>
            <pc:sldMk cId="402146953" sldId="370"/>
            <ac:spMk id="24" creationId="{458E272D-E9A8-43C5-BE13-A34E21582DAF}"/>
          </ac:spMkLst>
        </pc:spChg>
      </pc:sldChg>
      <pc:sldChg chg="modSp add mod">
        <pc:chgData name="Manoj b" userId="1e4fd0380f4b3a18" providerId="LiveId" clId="{E43672C5-1816-4F4E-804D-6EA5929EFDF2}" dt="2021-05-27T06:05:21.641" v="2716" actId="1076"/>
        <pc:sldMkLst>
          <pc:docMk/>
          <pc:sldMk cId="2076312340" sldId="371"/>
        </pc:sldMkLst>
        <pc:spChg chg="mod">
          <ac:chgData name="Manoj b" userId="1e4fd0380f4b3a18" providerId="LiveId" clId="{E43672C5-1816-4F4E-804D-6EA5929EFDF2}" dt="2021-05-25T10:39:39.296" v="602"/>
          <ac:spMkLst>
            <pc:docMk/>
            <pc:sldMk cId="2076312340" sldId="371"/>
            <ac:spMk id="11" creationId="{00000000-0000-0000-0000-000000000000}"/>
          </ac:spMkLst>
        </pc:spChg>
        <pc:picChg chg="mod">
          <ac:chgData name="Manoj b" userId="1e4fd0380f4b3a18" providerId="LiveId" clId="{E43672C5-1816-4F4E-804D-6EA5929EFDF2}" dt="2021-05-27T06:05:21.641" v="2716" actId="1076"/>
          <ac:picMkLst>
            <pc:docMk/>
            <pc:sldMk cId="2076312340" sldId="371"/>
            <ac:picMk id="25" creationId="{D589D65C-0F4C-47F8-AC45-11E1B9BA8165}"/>
          </ac:picMkLst>
        </pc:picChg>
      </pc:sldChg>
      <pc:sldChg chg="addSp delSp modSp add mod">
        <pc:chgData name="Manoj b" userId="1e4fd0380f4b3a18" providerId="LiveId" clId="{E43672C5-1816-4F4E-804D-6EA5929EFDF2}" dt="2021-05-26T10:34:30.402" v="801" actId="20577"/>
        <pc:sldMkLst>
          <pc:docMk/>
          <pc:sldMk cId="862925768" sldId="372"/>
        </pc:sldMkLst>
        <pc:graphicFrameChg chg="add mod modGraphic">
          <ac:chgData name="Manoj b" userId="1e4fd0380f4b3a18" providerId="LiveId" clId="{E43672C5-1816-4F4E-804D-6EA5929EFDF2}" dt="2021-05-26T10:34:30.402" v="801" actId="20577"/>
          <ac:graphicFrameMkLst>
            <pc:docMk/>
            <pc:sldMk cId="862925768" sldId="372"/>
            <ac:graphicFrameMk id="2" creationId="{3B7BFEAB-8AE8-4DBC-9CCC-A2889873DD25}"/>
          </ac:graphicFrameMkLst>
        </pc:graphicFrameChg>
        <pc:graphicFrameChg chg="del mod modGraphic">
          <ac:chgData name="Manoj b" userId="1e4fd0380f4b3a18" providerId="LiveId" clId="{E43672C5-1816-4F4E-804D-6EA5929EFDF2}" dt="2021-05-26T10:33:20.199" v="788" actId="478"/>
          <ac:graphicFrameMkLst>
            <pc:docMk/>
            <pc:sldMk cId="862925768" sldId="372"/>
            <ac:graphicFrameMk id="5" creationId="{824F1299-8A55-4D69-A2BC-3B904E761F6D}"/>
          </ac:graphicFrameMkLst>
        </pc:graphicFrameChg>
      </pc:sldChg>
      <pc:sldChg chg="addSp delSp modSp add del mod">
        <pc:chgData name="Manoj b" userId="1e4fd0380f4b3a18" providerId="LiveId" clId="{E43672C5-1816-4F4E-804D-6EA5929EFDF2}" dt="2021-05-27T07:18:20.157" v="4143" actId="2696"/>
        <pc:sldMkLst>
          <pc:docMk/>
          <pc:sldMk cId="715641854" sldId="373"/>
        </pc:sldMkLst>
        <pc:spChg chg="mod">
          <ac:chgData name="Manoj b" userId="1e4fd0380f4b3a18" providerId="LiveId" clId="{E43672C5-1816-4F4E-804D-6EA5929EFDF2}" dt="2021-05-27T06:51:32.048" v="3744" actId="20577"/>
          <ac:spMkLst>
            <pc:docMk/>
            <pc:sldMk cId="715641854" sldId="373"/>
            <ac:spMk id="6" creationId="{0BB5A993-FD47-4AA5-A1EC-BA46C8A2A937}"/>
          </ac:spMkLst>
        </pc:spChg>
        <pc:graphicFrameChg chg="mod modGraphic">
          <ac:chgData name="Manoj b" userId="1e4fd0380f4b3a18" providerId="LiveId" clId="{E43672C5-1816-4F4E-804D-6EA5929EFDF2}" dt="2021-05-27T06:36:27.990" v="3487" actId="14100"/>
          <ac:graphicFrameMkLst>
            <pc:docMk/>
            <pc:sldMk cId="715641854" sldId="373"/>
            <ac:graphicFrameMk id="4" creationId="{00000000-0000-0000-0000-000000000000}"/>
          </ac:graphicFrameMkLst>
        </pc:graphicFrameChg>
        <pc:picChg chg="add mod">
          <ac:chgData name="Manoj b" userId="1e4fd0380f4b3a18" providerId="LiveId" clId="{E43672C5-1816-4F4E-804D-6EA5929EFDF2}" dt="2021-05-27T06:36:13.099" v="3484" actId="1076"/>
          <ac:picMkLst>
            <pc:docMk/>
            <pc:sldMk cId="715641854" sldId="373"/>
            <ac:picMk id="7" creationId="{A490316A-18ED-4543-90FA-7A221F942E93}"/>
          </ac:picMkLst>
        </pc:picChg>
        <pc:picChg chg="del mod">
          <ac:chgData name="Manoj b" userId="1e4fd0380f4b3a18" providerId="LiveId" clId="{E43672C5-1816-4F4E-804D-6EA5929EFDF2}" dt="2021-05-27T06:12:29.561" v="2917" actId="478"/>
          <ac:picMkLst>
            <pc:docMk/>
            <pc:sldMk cId="715641854" sldId="373"/>
            <ac:picMk id="8195" creationId="{00000000-0000-0000-0000-000000000000}"/>
          </ac:picMkLst>
        </pc:picChg>
      </pc:sldChg>
      <pc:sldChg chg="add del">
        <pc:chgData name="Manoj b" userId="1e4fd0380f4b3a18" providerId="LiveId" clId="{E43672C5-1816-4F4E-804D-6EA5929EFDF2}" dt="2021-05-27T06:04:33.090" v="2711" actId="2696"/>
        <pc:sldMkLst>
          <pc:docMk/>
          <pc:sldMk cId="1019015551" sldId="373"/>
        </pc:sldMkLst>
      </pc:sldChg>
      <pc:sldChg chg="add del">
        <pc:chgData name="Manoj b" userId="1e4fd0380f4b3a18" providerId="LiveId" clId="{E43672C5-1816-4F4E-804D-6EA5929EFDF2}" dt="2021-05-27T06:04:42.041" v="2713" actId="2696"/>
        <pc:sldMkLst>
          <pc:docMk/>
          <pc:sldMk cId="1520889630" sldId="373"/>
        </pc:sldMkLst>
      </pc:sldChg>
      <pc:sldChg chg="modSp add mod">
        <pc:chgData name="Manoj b" userId="1e4fd0380f4b3a18" providerId="LiveId" clId="{E43672C5-1816-4F4E-804D-6EA5929EFDF2}" dt="2021-05-27T07:36:39.469" v="4336" actId="20577"/>
        <pc:sldMkLst>
          <pc:docMk/>
          <pc:sldMk cId="3248457806" sldId="373"/>
        </pc:sldMkLst>
        <pc:spChg chg="mod">
          <ac:chgData name="Manoj b" userId="1e4fd0380f4b3a18" providerId="LiveId" clId="{E43672C5-1816-4F4E-804D-6EA5929EFDF2}" dt="2021-05-27T07:36:39.469" v="4336" actId="20577"/>
          <ac:spMkLst>
            <pc:docMk/>
            <pc:sldMk cId="3248457806" sldId="373"/>
            <ac:spMk id="6" creationId="{0BB5A993-FD47-4AA5-A1EC-BA46C8A2A937}"/>
          </ac:spMkLst>
        </pc:spChg>
      </pc:sldChg>
      <pc:sldChg chg="modSp add mod">
        <pc:chgData name="Manoj b" userId="1e4fd0380f4b3a18" providerId="LiveId" clId="{E43672C5-1816-4F4E-804D-6EA5929EFDF2}" dt="2021-05-27T06:29:57.089" v="3271" actId="207"/>
        <pc:sldMkLst>
          <pc:docMk/>
          <pc:sldMk cId="1807641248" sldId="374"/>
        </pc:sldMkLst>
        <pc:spChg chg="mod">
          <ac:chgData name="Manoj b" userId="1e4fd0380f4b3a18" providerId="LiveId" clId="{E43672C5-1816-4F4E-804D-6EA5929EFDF2}" dt="2021-05-27T06:29:57.089" v="3271" actId="207"/>
          <ac:spMkLst>
            <pc:docMk/>
            <pc:sldMk cId="1807641248" sldId="374"/>
            <ac:spMk id="9" creationId="{22B39E1A-4F6E-4A4C-BB59-93BD0C76DFE4}"/>
          </ac:spMkLst>
        </pc:spChg>
        <pc:graphicFrameChg chg="mod modGraphic">
          <ac:chgData name="Manoj b" userId="1e4fd0380f4b3a18" providerId="LiveId" clId="{E43672C5-1816-4F4E-804D-6EA5929EFDF2}" dt="2021-05-27T06:29:49.684" v="3270" actId="14100"/>
          <ac:graphicFrameMkLst>
            <pc:docMk/>
            <pc:sldMk cId="1807641248" sldId="374"/>
            <ac:graphicFrameMk id="2" creationId="{00000000-0000-0000-0000-000000000000}"/>
          </ac:graphicFrameMkLst>
        </pc:graphicFrameChg>
        <pc:graphicFrameChg chg="mod">
          <ac:chgData name="Manoj b" userId="1e4fd0380f4b3a18" providerId="LiveId" clId="{E43672C5-1816-4F4E-804D-6EA5929EFDF2}" dt="2021-05-27T06:29:12.385" v="3262" actId="1582"/>
          <ac:graphicFrameMkLst>
            <pc:docMk/>
            <pc:sldMk cId="1807641248" sldId="374"/>
            <ac:graphicFrameMk id="6" creationId="{00000000-0000-0000-0000-000000000000}"/>
          </ac:graphicFrameMkLst>
        </pc:graphicFrameChg>
        <pc:picChg chg="mod">
          <ac:chgData name="Manoj b" userId="1e4fd0380f4b3a18" providerId="LiveId" clId="{E43672C5-1816-4F4E-804D-6EA5929EFDF2}" dt="2021-05-27T06:09:41.644" v="2872" actId="1076"/>
          <ac:picMkLst>
            <pc:docMk/>
            <pc:sldMk cId="1807641248" sldId="374"/>
            <ac:picMk id="8" creationId="{0CE1BE03-8ECA-4837-B00E-3F144D0085F6}"/>
          </ac:picMkLst>
        </pc:picChg>
      </pc:sldChg>
      <pc:sldChg chg="modSp add mod">
        <pc:chgData name="Manoj b" userId="1e4fd0380f4b3a18" providerId="LiveId" clId="{E43672C5-1816-4F4E-804D-6EA5929EFDF2}" dt="2021-05-27T06:32:17.012" v="3371" actId="207"/>
        <pc:sldMkLst>
          <pc:docMk/>
          <pc:sldMk cId="382928328" sldId="375"/>
        </pc:sldMkLst>
        <pc:spChg chg="mod">
          <ac:chgData name="Manoj b" userId="1e4fd0380f4b3a18" providerId="LiveId" clId="{E43672C5-1816-4F4E-804D-6EA5929EFDF2}" dt="2021-05-27T06:32:17.012" v="3371" actId="207"/>
          <ac:spMkLst>
            <pc:docMk/>
            <pc:sldMk cId="382928328" sldId="375"/>
            <ac:spMk id="4" creationId="{22B39E1A-4F6E-4A4C-BB59-93BD0C76DFE4}"/>
          </ac:spMkLst>
        </pc:spChg>
        <pc:graphicFrameChg chg="mod modGraphic">
          <ac:chgData name="Manoj b" userId="1e4fd0380f4b3a18" providerId="LiveId" clId="{E43672C5-1816-4F4E-804D-6EA5929EFDF2}" dt="2021-05-27T06:32:02.814" v="3370" actId="14734"/>
          <ac:graphicFrameMkLst>
            <pc:docMk/>
            <pc:sldMk cId="382928328" sldId="375"/>
            <ac:graphicFrameMk id="3" creationId="{00000000-0000-0000-0000-000000000000}"/>
          </ac:graphicFrameMkLst>
        </pc:graphicFrameChg>
        <pc:picChg chg="mod">
          <ac:chgData name="Manoj b" userId="1e4fd0380f4b3a18" providerId="LiveId" clId="{E43672C5-1816-4F4E-804D-6EA5929EFDF2}" dt="2021-05-27T06:31:19.309" v="3333" actId="1035"/>
          <ac:picMkLst>
            <pc:docMk/>
            <pc:sldMk cId="382928328" sldId="375"/>
            <ac:picMk id="5" creationId="{00000000-0000-0000-0000-000000000000}"/>
          </ac:picMkLst>
        </pc:picChg>
        <pc:picChg chg="mod">
          <ac:chgData name="Manoj b" userId="1e4fd0380f4b3a18" providerId="LiveId" clId="{E43672C5-1816-4F4E-804D-6EA5929EFDF2}" dt="2021-05-27T06:30:42.793" v="3294" actId="1036"/>
          <ac:picMkLst>
            <pc:docMk/>
            <pc:sldMk cId="382928328" sldId="375"/>
            <ac:picMk id="16" creationId="{00000000-0000-0000-0000-000000000000}"/>
          </ac:picMkLst>
        </pc:picChg>
        <pc:picChg chg="mod">
          <ac:chgData name="Manoj b" userId="1e4fd0380f4b3a18" providerId="LiveId" clId="{E43672C5-1816-4F4E-804D-6EA5929EFDF2}" dt="2021-05-27T06:30:42.793" v="3294" actId="1036"/>
          <ac:picMkLst>
            <pc:docMk/>
            <pc:sldMk cId="382928328" sldId="375"/>
            <ac:picMk id="18" creationId="{00000000-0000-0000-0000-000000000000}"/>
          </ac:picMkLst>
        </pc:picChg>
        <pc:picChg chg="mod">
          <ac:chgData name="Manoj b" userId="1e4fd0380f4b3a18" providerId="LiveId" clId="{E43672C5-1816-4F4E-804D-6EA5929EFDF2}" dt="2021-05-27T06:30:42.793" v="3294" actId="1036"/>
          <ac:picMkLst>
            <pc:docMk/>
            <pc:sldMk cId="382928328" sldId="375"/>
            <ac:picMk id="23" creationId="{00000000-0000-0000-0000-000000000000}"/>
          </ac:picMkLst>
        </pc:picChg>
        <pc:picChg chg="mod">
          <ac:chgData name="Manoj b" userId="1e4fd0380f4b3a18" providerId="LiveId" clId="{E43672C5-1816-4F4E-804D-6EA5929EFDF2}" dt="2021-05-27T06:30:42.793" v="3294" actId="1036"/>
          <ac:picMkLst>
            <pc:docMk/>
            <pc:sldMk cId="382928328" sldId="375"/>
            <ac:picMk id="24" creationId="{00000000-0000-0000-0000-000000000000}"/>
          </ac:picMkLst>
        </pc:picChg>
        <pc:picChg chg="mod">
          <ac:chgData name="Manoj b" userId="1e4fd0380f4b3a18" providerId="LiveId" clId="{E43672C5-1816-4F4E-804D-6EA5929EFDF2}" dt="2021-05-27T06:31:03.498" v="3302" actId="1035"/>
          <ac:picMkLst>
            <pc:docMk/>
            <pc:sldMk cId="382928328" sldId="375"/>
            <ac:picMk id="25" creationId="{00000000-0000-0000-0000-000000000000}"/>
          </ac:picMkLst>
        </pc:picChg>
        <pc:picChg chg="mod">
          <ac:chgData name="Manoj b" userId="1e4fd0380f4b3a18" providerId="LiveId" clId="{E43672C5-1816-4F4E-804D-6EA5929EFDF2}" dt="2021-05-27T06:31:07.992" v="3311" actId="1035"/>
          <ac:picMkLst>
            <pc:docMk/>
            <pc:sldMk cId="382928328" sldId="375"/>
            <ac:picMk id="26" creationId="{00000000-0000-0000-0000-000000000000}"/>
          </ac:picMkLst>
        </pc:picChg>
        <pc:picChg chg="mod">
          <ac:chgData name="Manoj b" userId="1e4fd0380f4b3a18" providerId="LiveId" clId="{E43672C5-1816-4F4E-804D-6EA5929EFDF2}" dt="2021-05-27T06:31:12.867" v="3320" actId="1035"/>
          <ac:picMkLst>
            <pc:docMk/>
            <pc:sldMk cId="382928328" sldId="375"/>
            <ac:picMk id="27" creationId="{00000000-0000-0000-0000-000000000000}"/>
          </ac:picMkLst>
        </pc:picChg>
        <pc:picChg chg="mod">
          <ac:chgData name="Manoj b" userId="1e4fd0380f4b3a18" providerId="LiveId" clId="{E43672C5-1816-4F4E-804D-6EA5929EFDF2}" dt="2021-05-27T06:31:23.735" v="3346" actId="1036"/>
          <ac:picMkLst>
            <pc:docMk/>
            <pc:sldMk cId="382928328" sldId="375"/>
            <ac:picMk id="29" creationId="{00000000-0000-0000-0000-000000000000}"/>
          </ac:picMkLst>
        </pc:picChg>
        <pc:picChg chg="mod">
          <ac:chgData name="Manoj b" userId="1e4fd0380f4b3a18" providerId="LiveId" clId="{E43672C5-1816-4F4E-804D-6EA5929EFDF2}" dt="2021-05-27T06:31:27.841" v="3356" actId="1035"/>
          <ac:picMkLst>
            <pc:docMk/>
            <pc:sldMk cId="382928328" sldId="375"/>
            <ac:picMk id="30" creationId="{00000000-0000-0000-0000-000000000000}"/>
          </ac:picMkLst>
        </pc:picChg>
      </pc:sldChg>
      <pc:sldChg chg="modSp add mod">
        <pc:chgData name="Manoj b" userId="1e4fd0380f4b3a18" providerId="LiveId" clId="{E43672C5-1816-4F4E-804D-6EA5929EFDF2}" dt="2021-05-27T06:33:18.956" v="3382" actId="207"/>
        <pc:sldMkLst>
          <pc:docMk/>
          <pc:sldMk cId="452169107" sldId="376"/>
        </pc:sldMkLst>
        <pc:spChg chg="mod">
          <ac:chgData name="Manoj b" userId="1e4fd0380f4b3a18" providerId="LiveId" clId="{E43672C5-1816-4F4E-804D-6EA5929EFDF2}" dt="2021-05-27T06:33:18.956" v="3382" actId="207"/>
          <ac:spMkLst>
            <pc:docMk/>
            <pc:sldMk cId="452169107" sldId="376"/>
            <ac:spMk id="5" creationId="{00000000-0000-0000-0000-000000000000}"/>
          </ac:spMkLst>
        </pc:spChg>
        <pc:graphicFrameChg chg="mod modGraphic">
          <ac:chgData name="Manoj b" userId="1e4fd0380f4b3a18" providerId="LiveId" clId="{E43672C5-1816-4F4E-804D-6EA5929EFDF2}" dt="2021-05-27T06:33:00.540" v="3378" actId="2711"/>
          <ac:graphicFrameMkLst>
            <pc:docMk/>
            <pc:sldMk cId="452169107" sldId="376"/>
            <ac:graphicFrameMk id="3" creationId="{00000000-0000-0000-0000-000000000000}"/>
          </ac:graphicFrameMkLst>
        </pc:graphicFrameChg>
        <pc:graphicFrameChg chg="mod">
          <ac:chgData name="Manoj b" userId="1e4fd0380f4b3a18" providerId="LiveId" clId="{E43672C5-1816-4F4E-804D-6EA5929EFDF2}" dt="2021-05-27T06:32:33.946" v="3374" actId="1582"/>
          <ac:graphicFrameMkLst>
            <pc:docMk/>
            <pc:sldMk cId="452169107" sldId="376"/>
            <ac:graphicFrameMk id="6" creationId="{00000000-0000-0000-0000-000000000000}"/>
          </ac:graphicFrameMkLst>
        </pc:graphicFrameChg>
      </pc:sldChg>
      <pc:sldChg chg="modSp add mod">
        <pc:chgData name="Manoj b" userId="1e4fd0380f4b3a18" providerId="LiveId" clId="{E43672C5-1816-4F4E-804D-6EA5929EFDF2}" dt="2021-05-27T06:49:49.749" v="3723" actId="6549"/>
        <pc:sldMkLst>
          <pc:docMk/>
          <pc:sldMk cId="3525656893" sldId="377"/>
        </pc:sldMkLst>
        <pc:spChg chg="mod">
          <ac:chgData name="Manoj b" userId="1e4fd0380f4b3a18" providerId="LiveId" clId="{E43672C5-1816-4F4E-804D-6EA5929EFDF2}" dt="2021-05-27T06:34:33.206" v="3467" actId="207"/>
          <ac:spMkLst>
            <pc:docMk/>
            <pc:sldMk cId="3525656893" sldId="377"/>
            <ac:spMk id="6" creationId="{00000000-0000-0000-0000-000000000000}"/>
          </ac:spMkLst>
        </pc:spChg>
        <pc:graphicFrameChg chg="mod modGraphic">
          <ac:chgData name="Manoj b" userId="1e4fd0380f4b3a18" providerId="LiveId" clId="{E43672C5-1816-4F4E-804D-6EA5929EFDF2}" dt="2021-05-27T06:49:49.749" v="3723" actId="6549"/>
          <ac:graphicFrameMkLst>
            <pc:docMk/>
            <pc:sldMk cId="3525656893" sldId="377"/>
            <ac:graphicFrameMk id="4" creationId="{00000000-0000-0000-0000-000000000000}"/>
          </ac:graphicFrameMkLst>
        </pc:graphicFrameChg>
        <pc:picChg chg="mod">
          <ac:chgData name="Manoj b" userId="1e4fd0380f4b3a18" providerId="LiveId" clId="{E43672C5-1816-4F4E-804D-6EA5929EFDF2}" dt="2021-05-27T06:33:59.101" v="3410" actId="1035"/>
          <ac:picMkLst>
            <pc:docMk/>
            <pc:sldMk cId="3525656893" sldId="377"/>
            <ac:picMk id="18" creationId="{00000000-0000-0000-0000-000000000000}"/>
          </ac:picMkLst>
        </pc:picChg>
        <pc:picChg chg="mod">
          <ac:chgData name="Manoj b" userId="1e4fd0380f4b3a18" providerId="LiveId" clId="{E43672C5-1816-4F4E-804D-6EA5929EFDF2}" dt="2021-05-27T06:34:03.006" v="3416" actId="1035"/>
          <ac:picMkLst>
            <pc:docMk/>
            <pc:sldMk cId="3525656893" sldId="377"/>
            <ac:picMk id="19" creationId="{00000000-0000-0000-0000-000000000000}"/>
          </ac:picMkLst>
        </pc:picChg>
        <pc:picChg chg="mod">
          <ac:chgData name="Manoj b" userId="1e4fd0380f4b3a18" providerId="LiveId" clId="{E43672C5-1816-4F4E-804D-6EA5929EFDF2}" dt="2021-05-27T06:34:11.941" v="3438" actId="1036"/>
          <ac:picMkLst>
            <pc:docMk/>
            <pc:sldMk cId="3525656893" sldId="377"/>
            <ac:picMk id="24" creationId="{00000000-0000-0000-0000-000000000000}"/>
          </ac:picMkLst>
        </pc:picChg>
        <pc:picChg chg="mod">
          <ac:chgData name="Manoj b" userId="1e4fd0380f4b3a18" providerId="LiveId" clId="{E43672C5-1816-4F4E-804D-6EA5929EFDF2}" dt="2021-05-27T06:34:07.524" v="3426" actId="1035"/>
          <ac:picMkLst>
            <pc:docMk/>
            <pc:sldMk cId="3525656893" sldId="377"/>
            <ac:picMk id="28" creationId="{00000000-0000-0000-0000-000000000000}"/>
          </ac:picMkLst>
        </pc:picChg>
        <pc:picChg chg="mod">
          <ac:chgData name="Manoj b" userId="1e4fd0380f4b3a18" providerId="LiveId" clId="{E43672C5-1816-4F4E-804D-6EA5929EFDF2}" dt="2021-05-27T06:33:50.702" v="3406" actId="1037"/>
          <ac:picMkLst>
            <pc:docMk/>
            <pc:sldMk cId="3525656893" sldId="377"/>
            <ac:picMk id="30" creationId="{00000000-0000-0000-0000-000000000000}"/>
          </ac:picMkLst>
        </pc:picChg>
        <pc:picChg chg="mod">
          <ac:chgData name="Manoj b" userId="1e4fd0380f4b3a18" providerId="LiveId" clId="{E43672C5-1816-4F4E-804D-6EA5929EFDF2}" dt="2021-05-27T06:33:50.702" v="3406" actId="1037"/>
          <ac:picMkLst>
            <pc:docMk/>
            <pc:sldMk cId="3525656893" sldId="377"/>
            <ac:picMk id="31" creationId="{00000000-0000-0000-0000-000000000000}"/>
          </ac:picMkLst>
        </pc:picChg>
        <pc:picChg chg="mod">
          <ac:chgData name="Manoj b" userId="1e4fd0380f4b3a18" providerId="LiveId" clId="{E43672C5-1816-4F4E-804D-6EA5929EFDF2}" dt="2021-05-27T06:33:50.702" v="3406" actId="1037"/>
          <ac:picMkLst>
            <pc:docMk/>
            <pc:sldMk cId="3525656893" sldId="377"/>
            <ac:picMk id="32" creationId="{00000000-0000-0000-0000-000000000000}"/>
          </ac:picMkLst>
        </pc:picChg>
        <pc:picChg chg="mod">
          <ac:chgData name="Manoj b" userId="1e4fd0380f4b3a18" providerId="LiveId" clId="{E43672C5-1816-4F4E-804D-6EA5929EFDF2}" dt="2021-05-27T06:33:50.702" v="3406" actId="1037"/>
          <ac:picMkLst>
            <pc:docMk/>
            <pc:sldMk cId="3525656893" sldId="377"/>
            <ac:picMk id="34" creationId="{00000000-0000-0000-0000-000000000000}"/>
          </ac:picMkLst>
        </pc:picChg>
        <pc:picChg chg="mod">
          <ac:chgData name="Manoj b" userId="1e4fd0380f4b3a18" providerId="LiveId" clId="{E43672C5-1816-4F4E-804D-6EA5929EFDF2}" dt="2021-05-27T06:34:16.729" v="3452" actId="1035"/>
          <ac:picMkLst>
            <pc:docMk/>
            <pc:sldMk cId="3525656893" sldId="377"/>
            <ac:picMk id="36" creationId="{00000000-0000-0000-0000-000000000000}"/>
          </ac:picMkLst>
        </pc:picChg>
        <pc:picChg chg="mod">
          <ac:chgData name="Manoj b" userId="1e4fd0380f4b3a18" providerId="LiveId" clId="{E43672C5-1816-4F4E-804D-6EA5929EFDF2}" dt="2021-05-27T06:34:22.838" v="3465" actId="1035"/>
          <ac:picMkLst>
            <pc:docMk/>
            <pc:sldMk cId="3525656893" sldId="377"/>
            <ac:picMk id="39" creationId="{00000000-0000-0000-0000-000000000000}"/>
          </ac:picMkLst>
        </pc:picChg>
      </pc:sldChg>
      <pc:sldChg chg="modSp add mod">
        <pc:chgData name="Manoj b" userId="1e4fd0380f4b3a18" providerId="LiveId" clId="{E43672C5-1816-4F4E-804D-6EA5929EFDF2}" dt="2021-05-27T07:00:08.053" v="3746" actId="1076"/>
        <pc:sldMkLst>
          <pc:docMk/>
          <pc:sldMk cId="2773890746" sldId="378"/>
        </pc:sldMkLst>
        <pc:graphicFrameChg chg="mod modGraphic">
          <ac:chgData name="Manoj b" userId="1e4fd0380f4b3a18" providerId="LiveId" clId="{E43672C5-1816-4F4E-804D-6EA5929EFDF2}" dt="2021-05-27T06:47:56.839" v="3707" actId="14100"/>
          <ac:graphicFrameMkLst>
            <pc:docMk/>
            <pc:sldMk cId="2773890746" sldId="378"/>
            <ac:graphicFrameMk id="4" creationId="{00000000-0000-0000-0000-000000000000}"/>
          </ac:graphicFrameMkLst>
        </pc:graphicFrameChg>
        <pc:picChg chg="mod">
          <ac:chgData name="Manoj b" userId="1e4fd0380f4b3a18" providerId="LiveId" clId="{E43672C5-1816-4F4E-804D-6EA5929EFDF2}" dt="2021-05-27T07:00:08.053" v="3746" actId="1076"/>
          <ac:picMkLst>
            <pc:docMk/>
            <pc:sldMk cId="2773890746" sldId="378"/>
            <ac:picMk id="5" creationId="{7351B2A6-7CED-4A5F-AE9C-788F3EC74341}"/>
          </ac:picMkLst>
        </pc:picChg>
      </pc:sldChg>
      <pc:sldChg chg="addSp delSp modSp add del mod">
        <pc:chgData name="Manoj b" userId="1e4fd0380f4b3a18" providerId="LiveId" clId="{E43672C5-1816-4F4E-804D-6EA5929EFDF2}" dt="2021-05-27T06:34:40.229" v="3468" actId="2696"/>
        <pc:sldMkLst>
          <pc:docMk/>
          <pc:sldMk cId="4202105958" sldId="378"/>
        </pc:sldMkLst>
        <pc:picChg chg="del mod">
          <ac:chgData name="Manoj b" userId="1e4fd0380f4b3a18" providerId="LiveId" clId="{E43672C5-1816-4F4E-804D-6EA5929EFDF2}" dt="2021-05-27T06:09:49.621" v="2874" actId="478"/>
          <ac:picMkLst>
            <pc:docMk/>
            <pc:sldMk cId="4202105958" sldId="378"/>
            <ac:picMk id="2" creationId="{96CBA429-9AD5-42A5-94B8-D3E005D26F26}"/>
          </ac:picMkLst>
        </pc:picChg>
        <pc:picChg chg="add mod">
          <ac:chgData name="Manoj b" userId="1e4fd0380f4b3a18" providerId="LiveId" clId="{E43672C5-1816-4F4E-804D-6EA5929EFDF2}" dt="2021-05-27T06:10:15.309" v="2904" actId="1035"/>
          <ac:picMkLst>
            <pc:docMk/>
            <pc:sldMk cId="4202105958" sldId="378"/>
            <ac:picMk id="5" creationId="{7351B2A6-7CED-4A5F-AE9C-788F3EC74341}"/>
          </ac:picMkLst>
        </pc:picChg>
      </pc:sldChg>
      <pc:sldChg chg="addSp delSp modSp add del mod setBg">
        <pc:chgData name="Manoj b" userId="1e4fd0380f4b3a18" providerId="LiveId" clId="{E43672C5-1816-4F4E-804D-6EA5929EFDF2}" dt="2021-05-27T07:19:30.742" v="4147" actId="2696"/>
        <pc:sldMkLst>
          <pc:docMk/>
          <pc:sldMk cId="364344000" sldId="379"/>
        </pc:sldMkLst>
        <pc:spChg chg="mod">
          <ac:chgData name="Manoj b" userId="1e4fd0380f4b3a18" providerId="LiveId" clId="{E43672C5-1816-4F4E-804D-6EA5929EFDF2}" dt="2021-05-27T07:07:02.930" v="3860" actId="20577"/>
          <ac:spMkLst>
            <pc:docMk/>
            <pc:sldMk cId="364344000" sldId="379"/>
            <ac:spMk id="3" creationId="{862A459B-AF53-4BD5-BDB2-CBF5DFB8DEF8}"/>
          </ac:spMkLst>
        </pc:spChg>
        <pc:spChg chg="mod">
          <ac:chgData name="Manoj b" userId="1e4fd0380f4b3a18" providerId="LiveId" clId="{E43672C5-1816-4F4E-804D-6EA5929EFDF2}" dt="2021-05-27T07:08:43.712" v="3880" actId="14100"/>
          <ac:spMkLst>
            <pc:docMk/>
            <pc:sldMk cId="364344000" sldId="379"/>
            <ac:spMk id="8" creationId="{00000000-0000-0000-0000-000000000000}"/>
          </ac:spMkLst>
        </pc:spChg>
        <pc:graphicFrameChg chg="mod">
          <ac:chgData name="Manoj b" userId="1e4fd0380f4b3a18" providerId="LiveId" clId="{E43672C5-1816-4F4E-804D-6EA5929EFDF2}" dt="2021-05-27T07:08:46.932" v="3881" actId="14100"/>
          <ac:graphicFrameMkLst>
            <pc:docMk/>
            <pc:sldMk cId="364344000" sldId="379"/>
            <ac:graphicFrameMk id="9" creationId="{00000000-0000-0000-0000-000000000000}"/>
          </ac:graphicFrameMkLst>
        </pc:graphicFrameChg>
        <pc:graphicFrameChg chg="mod">
          <ac:chgData name="Manoj b" userId="1e4fd0380f4b3a18" providerId="LiveId" clId="{E43672C5-1816-4F4E-804D-6EA5929EFDF2}" dt="2021-05-27T07:08:51.248" v="3883" actId="14100"/>
          <ac:graphicFrameMkLst>
            <pc:docMk/>
            <pc:sldMk cId="364344000" sldId="379"/>
            <ac:graphicFrameMk id="10" creationId="{00000000-0000-0000-0000-000000000000}"/>
          </ac:graphicFrameMkLst>
        </pc:graphicFrameChg>
        <pc:picChg chg="del mod">
          <ac:chgData name="Manoj b" userId="1e4fd0380f4b3a18" providerId="LiveId" clId="{E43672C5-1816-4F4E-804D-6EA5929EFDF2}" dt="2021-05-27T07:00:25.164" v="3753" actId="478"/>
          <ac:picMkLst>
            <pc:docMk/>
            <pc:sldMk cId="364344000" sldId="379"/>
            <ac:picMk id="2" creationId="{96CBA429-9AD5-42A5-94B8-D3E005D26F26}"/>
          </ac:picMkLst>
        </pc:picChg>
        <pc:picChg chg="add mod">
          <ac:chgData name="Manoj b" userId="1e4fd0380f4b3a18" providerId="LiveId" clId="{E43672C5-1816-4F4E-804D-6EA5929EFDF2}" dt="2021-05-27T07:00:25.897" v="3754"/>
          <ac:picMkLst>
            <pc:docMk/>
            <pc:sldMk cId="364344000" sldId="379"/>
            <ac:picMk id="7" creationId="{A3BFCC33-1077-4119-9ED7-8432A1A9E909}"/>
          </ac:picMkLst>
        </pc:picChg>
      </pc:sldChg>
      <pc:sldChg chg="modSp add mod">
        <pc:chgData name="Manoj b" userId="1e4fd0380f4b3a18" providerId="LiveId" clId="{E43672C5-1816-4F4E-804D-6EA5929EFDF2}" dt="2021-05-27T08:46:08.280" v="4631" actId="207"/>
        <pc:sldMkLst>
          <pc:docMk/>
          <pc:sldMk cId="693441922" sldId="379"/>
        </pc:sldMkLst>
        <pc:spChg chg="mod">
          <ac:chgData name="Manoj b" userId="1e4fd0380f4b3a18" providerId="LiveId" clId="{E43672C5-1816-4F4E-804D-6EA5929EFDF2}" dt="2021-05-27T07:42:08.887" v="4486" actId="1035"/>
          <ac:spMkLst>
            <pc:docMk/>
            <pc:sldMk cId="693441922" sldId="379"/>
            <ac:spMk id="3" creationId="{862A459B-AF53-4BD5-BDB2-CBF5DFB8DEF8}"/>
          </ac:spMkLst>
        </pc:spChg>
        <pc:spChg chg="mod">
          <ac:chgData name="Manoj b" userId="1e4fd0380f4b3a18" providerId="LiveId" clId="{E43672C5-1816-4F4E-804D-6EA5929EFDF2}" dt="2021-05-27T08:46:08.280" v="4631" actId="207"/>
          <ac:spMkLst>
            <pc:docMk/>
            <pc:sldMk cId="693441922" sldId="379"/>
            <ac:spMk id="8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aitu%20Varma\Downloads\Logg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aitu%20Varma\Downloads\VPN_Authentication_Failure_-_Weekly_11-1-21_11_04_38_PM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aitu%20Varma\Downloads\VPN_Authentication_Failure_-_Weekly_11-1-21_11_04_38_PM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aitu%20Varma\Downloads\Cisco_AMP_-_Weekly_Report_11-1-21_11_03_24_PM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217.11.176.148</c:v>
                </c:pt>
                <c:pt idx="1">
                  <c:v>103.77.37.141</c:v>
                </c:pt>
                <c:pt idx="2">
                  <c:v>77.247.110.201</c:v>
                </c:pt>
                <c:pt idx="3">
                  <c:v>164.90.188.133</c:v>
                </c:pt>
                <c:pt idx="4">
                  <c:v>51.81.239.78</c:v>
                </c:pt>
                <c:pt idx="5">
                  <c:v>45.61.186.251</c:v>
                </c:pt>
                <c:pt idx="6">
                  <c:v>203.115.91.44</c:v>
                </c:pt>
                <c:pt idx="7">
                  <c:v>74.6.135.123</c:v>
                </c:pt>
                <c:pt idx="8">
                  <c:v>45.137.22.115</c:v>
                </c:pt>
                <c:pt idx="9">
                  <c:v>212.193.30.206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181</c:v>
                </c:pt>
                <c:pt idx="1">
                  <c:v>241</c:v>
                </c:pt>
                <c:pt idx="2">
                  <c:v>261</c:v>
                </c:pt>
                <c:pt idx="3">
                  <c:v>294</c:v>
                </c:pt>
                <c:pt idx="4">
                  <c:v>326</c:v>
                </c:pt>
                <c:pt idx="5">
                  <c:v>336</c:v>
                </c:pt>
                <c:pt idx="6">
                  <c:v>341</c:v>
                </c:pt>
                <c:pt idx="7">
                  <c:v>390</c:v>
                </c:pt>
                <c:pt idx="8">
                  <c:v>472</c:v>
                </c:pt>
                <c:pt idx="9">
                  <c:v>5265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D9-4221-A874-C51E70E1F3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05199216"/>
        <c:axId val="105200048"/>
      </c:barChart>
      <c:catAx>
        <c:axId val="1051992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r>
                  <a:rPr lang="en-IN"/>
                  <a:t>Source Address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05200048"/>
        <c:crosses val="autoZero"/>
        <c:auto val="1"/>
        <c:lblAlgn val="ctr"/>
        <c:lblOffset val="100"/>
        <c:noMultiLvlLbl val="0"/>
      </c:catAx>
      <c:valAx>
        <c:axId val="1052000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r>
                  <a:rPr lang="en-IN"/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05199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9050">
      <a:solidFill>
        <a:schemeClr val="tx1"/>
      </a:solidFill>
    </a:ln>
    <a:effectLst/>
  </c:spPr>
  <c:txPr>
    <a:bodyPr/>
    <a:lstStyle/>
    <a:p>
      <a:pPr>
        <a:defRPr b="1">
          <a:latin typeface="Calibri" panose="020F0502020204030204" pitchFamily="34" charset="0"/>
          <a:cs typeface="Calibri" panose="020F050202020403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en-IN"/>
              <a:t>VPN Authentication Failures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Sheet2!$A$2:$A$16</c:f>
              <c:strCache>
                <c:ptCount val="15"/>
                <c:pt idx="0">
                  <c:v>kcip_sravan</c:v>
                </c:pt>
                <c:pt idx="1">
                  <c:v>kcip_sayon</c:v>
                </c:pt>
                <c:pt idx="2">
                  <c:v>wipro_rameshkumar</c:v>
                </c:pt>
                <c:pt idx="3">
                  <c:v>wipro_veera</c:v>
                </c:pt>
                <c:pt idx="4">
                  <c:v>Analytics_arvind</c:v>
                </c:pt>
                <c:pt idx="5">
                  <c:v>wipro_rajiv</c:v>
                </c:pt>
                <c:pt idx="6">
                  <c:v>Kcip_ismail</c:v>
                </c:pt>
                <c:pt idx="7">
                  <c:v>kcip_amrit</c:v>
                </c:pt>
                <c:pt idx="8">
                  <c:v>Gieom_karthik</c:v>
                </c:pt>
                <c:pt idx="9">
                  <c:v>k10557</c:v>
                </c:pt>
                <c:pt idx="10">
                  <c:v>kcip_mathesh</c:v>
                </c:pt>
                <c:pt idx="11">
                  <c:v>Analytics_kavipriya</c:v>
                </c:pt>
                <c:pt idx="12">
                  <c:v>Gieom_yasir</c:v>
                </c:pt>
                <c:pt idx="13">
                  <c:v>k2734</c:v>
                </c:pt>
                <c:pt idx="14">
                  <c:v>k11053</c:v>
                </c:pt>
              </c:strCache>
            </c:strRef>
          </c:cat>
          <c:val>
            <c:numRef>
              <c:f>Sheet2!$B$2:$B$16</c:f>
              <c:numCache>
                <c:formatCode>General</c:formatCode>
                <c:ptCount val="15"/>
                <c:pt idx="0">
                  <c:v>98</c:v>
                </c:pt>
                <c:pt idx="1">
                  <c:v>77</c:v>
                </c:pt>
                <c:pt idx="2">
                  <c:v>73</c:v>
                </c:pt>
                <c:pt idx="3">
                  <c:v>59</c:v>
                </c:pt>
                <c:pt idx="4">
                  <c:v>53</c:v>
                </c:pt>
                <c:pt idx="5">
                  <c:v>51</c:v>
                </c:pt>
                <c:pt idx="6">
                  <c:v>45</c:v>
                </c:pt>
                <c:pt idx="7">
                  <c:v>41</c:v>
                </c:pt>
                <c:pt idx="8">
                  <c:v>32</c:v>
                </c:pt>
                <c:pt idx="9">
                  <c:v>26</c:v>
                </c:pt>
                <c:pt idx="10">
                  <c:v>26</c:v>
                </c:pt>
                <c:pt idx="11">
                  <c:v>21</c:v>
                </c:pt>
                <c:pt idx="12">
                  <c:v>21</c:v>
                </c:pt>
                <c:pt idx="13">
                  <c:v>16</c:v>
                </c:pt>
                <c:pt idx="1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48-4B72-9B3E-5BD9A51728B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678799"/>
        <c:axId val="62677967"/>
      </c:barChart>
      <c:catAx>
        <c:axId val="626787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r>
                  <a:rPr lang="en-IN"/>
                  <a:t>User Name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62677967"/>
        <c:crosses val="autoZero"/>
        <c:auto val="1"/>
        <c:lblAlgn val="ctr"/>
        <c:lblOffset val="100"/>
        <c:noMultiLvlLbl val="0"/>
      </c:catAx>
      <c:valAx>
        <c:axId val="6267796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r>
                  <a:rPr lang="en-IN"/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626787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9050">
      <a:solidFill>
        <a:schemeClr val="tx1"/>
      </a:solidFill>
    </a:ln>
    <a:effectLst/>
  </c:spPr>
  <c:txPr>
    <a:bodyPr/>
    <a:lstStyle/>
    <a:p>
      <a:pPr>
        <a:defRPr b="1">
          <a:latin typeface="Calibri" panose="020F0502020204030204" pitchFamily="34" charset="0"/>
          <a:cs typeface="Calibri" panose="020F050202020403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en-IN"/>
              <a:t>Top User Details</a:t>
            </a:r>
          </a:p>
        </c:rich>
      </c:tx>
      <c:layout>
        <c:manualLayout>
          <c:xMode val="edge"/>
          <c:yMode val="edge"/>
          <c:x val="0.40671522309711289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Sheet4!$A$2:$B$16</c:f>
              <c:multiLvlStrCache>
                <c:ptCount val="15"/>
                <c:lvl>
                  <c:pt idx="0">
                    <c:v>106.200.148.222</c:v>
                  </c:pt>
                  <c:pt idx="1">
                    <c:v>106.200.189.96</c:v>
                  </c:pt>
                  <c:pt idx="2">
                    <c:v>106.200.144.135</c:v>
                  </c:pt>
                  <c:pt idx="3">
                    <c:v>49.37.37.248</c:v>
                  </c:pt>
                  <c:pt idx="4">
                    <c:v>49.37.39.126</c:v>
                  </c:pt>
                  <c:pt idx="5">
                    <c:v>49.37.37.120</c:v>
                  </c:pt>
                  <c:pt idx="6">
                    <c:v>157.35.22.98</c:v>
                  </c:pt>
                  <c:pt idx="7">
                    <c:v>157.42.196.150</c:v>
                  </c:pt>
                  <c:pt idx="8">
                    <c:v>157.35.47.233</c:v>
                  </c:pt>
                  <c:pt idx="9">
                    <c:v>157.45.74.6</c:v>
                  </c:pt>
                  <c:pt idx="10">
                    <c:v>157.45.192.14</c:v>
                  </c:pt>
                  <c:pt idx="11">
                    <c:v>157.45.227.173</c:v>
                  </c:pt>
                  <c:pt idx="12">
                    <c:v>1.186.120.160</c:v>
                  </c:pt>
                  <c:pt idx="13">
                    <c:v>1.186.113.73</c:v>
                  </c:pt>
                  <c:pt idx="14">
                    <c:v>49.33.228.67</c:v>
                  </c:pt>
                </c:lvl>
                <c:lvl>
                  <c:pt idx="0">
                    <c:v>kcip_sravan</c:v>
                  </c:pt>
                  <c:pt idx="3">
                    <c:v>kcip_sayon</c:v>
                  </c:pt>
                  <c:pt idx="6">
                    <c:v>wipro_rameshkumar</c:v>
                  </c:pt>
                  <c:pt idx="9">
                    <c:v>wipro_veera</c:v>
                  </c:pt>
                  <c:pt idx="12">
                    <c:v>Analytics_arvind</c:v>
                  </c:pt>
                </c:lvl>
              </c:multiLvlStrCache>
            </c:multiLvlStrRef>
          </c:cat>
          <c:val>
            <c:numRef>
              <c:f>Sheet4!$C$2:$C$16</c:f>
              <c:numCache>
                <c:formatCode>General</c:formatCode>
                <c:ptCount val="15"/>
                <c:pt idx="0">
                  <c:v>19</c:v>
                </c:pt>
                <c:pt idx="1">
                  <c:v>7</c:v>
                </c:pt>
                <c:pt idx="2">
                  <c:v>5</c:v>
                </c:pt>
                <c:pt idx="3">
                  <c:v>27</c:v>
                </c:pt>
                <c:pt idx="4">
                  <c:v>16</c:v>
                </c:pt>
                <c:pt idx="5">
                  <c:v>13</c:v>
                </c:pt>
                <c:pt idx="6">
                  <c:v>17</c:v>
                </c:pt>
                <c:pt idx="7">
                  <c:v>7</c:v>
                </c:pt>
                <c:pt idx="8">
                  <c:v>6</c:v>
                </c:pt>
                <c:pt idx="9">
                  <c:v>10</c:v>
                </c:pt>
                <c:pt idx="10">
                  <c:v>4</c:v>
                </c:pt>
                <c:pt idx="11">
                  <c:v>3</c:v>
                </c:pt>
                <c:pt idx="12">
                  <c:v>7</c:v>
                </c:pt>
                <c:pt idx="13">
                  <c:v>5</c:v>
                </c:pt>
                <c:pt idx="1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E8-4435-B8B8-82C9BBC3E29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4423055"/>
        <c:axId val="64423471"/>
      </c:barChart>
      <c:catAx>
        <c:axId val="644230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r>
                  <a:rPr lang="en-IN"/>
                  <a:t>User Name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64423471"/>
        <c:crosses val="autoZero"/>
        <c:auto val="1"/>
        <c:lblAlgn val="ctr"/>
        <c:lblOffset val="100"/>
        <c:noMultiLvlLbl val="0"/>
      </c:catAx>
      <c:valAx>
        <c:axId val="6442347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r>
                  <a:rPr lang="en-IN"/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644230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9050">
      <a:solidFill>
        <a:schemeClr val="tx1"/>
      </a:solidFill>
    </a:ln>
    <a:effectLst/>
  </c:spPr>
  <c:txPr>
    <a:bodyPr/>
    <a:lstStyle/>
    <a:p>
      <a:pPr>
        <a:defRPr b="1">
          <a:latin typeface="Calibri" panose="020F0502020204030204" pitchFamily="34" charset="0"/>
          <a:cs typeface="Calibri" panose="020F0502020204030204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Sheet4!$A$2:$A$15</c:f>
              <c:strCache>
                <c:ptCount val="14"/>
                <c:pt idx="0">
                  <c:v>172.28.36.152</c:v>
                </c:pt>
                <c:pt idx="1">
                  <c:v>172.28.37.151</c:v>
                </c:pt>
                <c:pt idx="2">
                  <c:v>172.20.103.177</c:v>
                </c:pt>
                <c:pt idx="3">
                  <c:v>172.28.81.141</c:v>
                </c:pt>
                <c:pt idx="4">
                  <c:v>172.29.50.15</c:v>
                </c:pt>
                <c:pt idx="5">
                  <c:v>172.16.225.35</c:v>
                </c:pt>
                <c:pt idx="6">
                  <c:v>172.29.46.162</c:v>
                </c:pt>
                <c:pt idx="7">
                  <c:v>172.27.70.172</c:v>
                </c:pt>
                <c:pt idx="8">
                  <c:v>172.28.61.8</c:v>
                </c:pt>
                <c:pt idx="9">
                  <c:v>172.20.122.48</c:v>
                </c:pt>
                <c:pt idx="10">
                  <c:v>172.25.34.9</c:v>
                </c:pt>
                <c:pt idx="11">
                  <c:v>172.28.88.144</c:v>
                </c:pt>
                <c:pt idx="12">
                  <c:v>172.28.46.8</c:v>
                </c:pt>
                <c:pt idx="13">
                  <c:v>172.25.245.26</c:v>
                </c:pt>
              </c:strCache>
            </c:strRef>
          </c:cat>
          <c:val>
            <c:numRef>
              <c:f>Sheet4!$B$2:$B$15</c:f>
              <c:numCache>
                <c:formatCode>General</c:formatCode>
                <c:ptCount val="14"/>
                <c:pt idx="0">
                  <c:v>4</c:v>
                </c:pt>
                <c:pt idx="1">
                  <c:v>4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6</c:v>
                </c:pt>
                <c:pt idx="6">
                  <c:v>6</c:v>
                </c:pt>
                <c:pt idx="7">
                  <c:v>8</c:v>
                </c:pt>
                <c:pt idx="8">
                  <c:v>9</c:v>
                </c:pt>
                <c:pt idx="9">
                  <c:v>12</c:v>
                </c:pt>
                <c:pt idx="10">
                  <c:v>15</c:v>
                </c:pt>
                <c:pt idx="11">
                  <c:v>16</c:v>
                </c:pt>
                <c:pt idx="12">
                  <c:v>38</c:v>
                </c:pt>
                <c:pt idx="13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83-45DF-A5EA-ECFCCF8DF9E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61094463"/>
        <c:axId val="61092799"/>
      </c:barChart>
      <c:catAx>
        <c:axId val="6109446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r>
                  <a:rPr lang="en-IN"/>
                  <a:t>Infecyted Machines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61092799"/>
        <c:crosses val="autoZero"/>
        <c:auto val="1"/>
        <c:lblAlgn val="ctr"/>
        <c:lblOffset val="100"/>
        <c:noMultiLvlLbl val="0"/>
      </c:catAx>
      <c:valAx>
        <c:axId val="610927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r>
                  <a:rPr lang="en-IN"/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61094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9050">
      <a:solidFill>
        <a:schemeClr val="tx1"/>
      </a:solidFill>
    </a:ln>
    <a:effectLst/>
  </c:spPr>
  <c:txPr>
    <a:bodyPr/>
    <a:lstStyle/>
    <a:p>
      <a:pPr>
        <a:defRPr b="1">
          <a:latin typeface="Calibri" panose="020F0502020204030204" pitchFamily="34" charset="0"/>
          <a:cs typeface="Calibri" panose="020F050202020403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B35DD-998F-42CA-AC32-C24197128150}" type="datetimeFigureOut">
              <a:rPr lang="en-IN" smtClean="0"/>
              <a:pPr/>
              <a:t>03-11-2021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30A35-49BB-4B45-8B3A-F328F654A95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54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United Kingdom of Great Britain and Northern Ireland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30A35-49BB-4B45-8B3A-F328F654A95D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746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80A1-D762-4433-8B4E-79724480041C}" type="datetimeFigureOut">
              <a:rPr lang="en-IN" smtClean="0"/>
              <a:pPr/>
              <a:t>03-11-2021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89A3-7B69-474B-931D-C6560388396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80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80A1-D762-4433-8B4E-79724480041C}" type="datetimeFigureOut">
              <a:rPr lang="en-IN" smtClean="0"/>
              <a:pPr/>
              <a:t>03-11-2021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89A3-7B69-474B-931D-C6560388396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33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80A1-D762-4433-8B4E-79724480041C}" type="datetimeFigureOut">
              <a:rPr lang="en-IN" smtClean="0"/>
              <a:pPr/>
              <a:t>03-11-2021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89A3-7B69-474B-931D-C6560388396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675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B4D5-37B4-4D0F-AF3F-842A881036DA}" type="datetimeFigureOut">
              <a:rPr lang="en-IN" smtClean="0"/>
              <a:pPr/>
              <a:t>03-11-2021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0EE80-4CC1-4454-A7C5-58B2CDB8353C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7AC8E2-C4E9-4F4A-9203-EB17C377625D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787791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308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B4D5-37B4-4D0F-AF3F-842A881036DA}" type="datetimeFigureOut">
              <a:rPr lang="en-IN" smtClean="0"/>
              <a:pPr/>
              <a:t>03-11-2021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0EE80-4CC1-4454-A7C5-58B2CDB8353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8331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B4D5-37B4-4D0F-AF3F-842A881036DA}" type="datetimeFigureOut">
              <a:rPr lang="en-IN" smtClean="0"/>
              <a:pPr/>
              <a:t>03-11-2021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0EE80-4CC1-4454-A7C5-58B2CDB8353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2886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B4D5-37B4-4D0F-AF3F-842A881036DA}" type="datetimeFigureOut">
              <a:rPr lang="en-IN" smtClean="0"/>
              <a:pPr/>
              <a:t>03-11-2021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0EE80-4CC1-4454-A7C5-58B2CDB8353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6575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B4D5-37B4-4D0F-AF3F-842A881036DA}" type="datetimeFigureOut">
              <a:rPr lang="en-IN" smtClean="0"/>
              <a:pPr/>
              <a:t>03-11-2021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0EE80-4CC1-4454-A7C5-58B2CDB8353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8946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B4D5-37B4-4D0F-AF3F-842A881036DA}" type="datetimeFigureOut">
              <a:rPr lang="en-IN" smtClean="0"/>
              <a:pPr/>
              <a:t>03-11-2021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0EE80-4CC1-4454-A7C5-58B2CDB8353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36615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B4D5-37B4-4D0F-AF3F-842A881036DA}" type="datetimeFigureOut">
              <a:rPr lang="en-IN" smtClean="0"/>
              <a:pPr/>
              <a:t>03-11-2021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0EE80-4CC1-4454-A7C5-58B2CDB8353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48826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B4D5-37B4-4D0F-AF3F-842A881036DA}" type="datetimeFigureOut">
              <a:rPr lang="en-IN" smtClean="0"/>
              <a:pPr/>
              <a:t>03-11-2021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0EE80-4CC1-4454-A7C5-58B2CDB8353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9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80A1-D762-4433-8B4E-79724480041C}" type="datetimeFigureOut">
              <a:rPr lang="en-IN" smtClean="0"/>
              <a:pPr/>
              <a:t>03-11-2021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89A3-7B69-474B-931D-C6560388396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3999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B4D5-37B4-4D0F-AF3F-842A881036DA}" type="datetimeFigureOut">
              <a:rPr lang="en-IN" smtClean="0"/>
              <a:pPr/>
              <a:t>03-11-2021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0EE80-4CC1-4454-A7C5-58B2CDB8353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9140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B4D5-37B4-4D0F-AF3F-842A881036DA}" type="datetimeFigureOut">
              <a:rPr lang="en-IN" smtClean="0"/>
              <a:pPr/>
              <a:t>03-11-2021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0EE80-4CC1-4454-A7C5-58B2CDB8353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03112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B4D5-37B4-4D0F-AF3F-842A881036DA}" type="datetimeFigureOut">
              <a:rPr lang="en-IN" smtClean="0"/>
              <a:pPr/>
              <a:t>03-11-2021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0EE80-4CC1-4454-A7C5-58B2CDB8353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649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80A1-D762-4433-8B4E-79724480041C}" type="datetimeFigureOut">
              <a:rPr lang="en-IN" smtClean="0"/>
              <a:pPr/>
              <a:t>03-11-2021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89A3-7B69-474B-931D-C6560388396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18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80A1-D762-4433-8B4E-79724480041C}" type="datetimeFigureOut">
              <a:rPr lang="en-IN" smtClean="0"/>
              <a:pPr/>
              <a:t>03-11-2021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89A3-7B69-474B-931D-C6560388396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938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80A1-D762-4433-8B4E-79724480041C}" type="datetimeFigureOut">
              <a:rPr lang="en-IN" smtClean="0"/>
              <a:pPr/>
              <a:t>03-11-2021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89A3-7B69-474B-931D-C6560388396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26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80A1-D762-4433-8B4E-79724480041C}" type="datetimeFigureOut">
              <a:rPr lang="en-IN" smtClean="0"/>
              <a:pPr/>
              <a:t>03-11-2021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89A3-7B69-474B-931D-C6560388396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98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80A1-D762-4433-8B4E-79724480041C}" type="datetimeFigureOut">
              <a:rPr lang="en-IN" smtClean="0"/>
              <a:pPr/>
              <a:t>03-11-2021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89A3-7B69-474B-931D-C6560388396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57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80A1-D762-4433-8B4E-79724480041C}" type="datetimeFigureOut">
              <a:rPr lang="en-IN" smtClean="0"/>
              <a:pPr/>
              <a:t>03-11-2021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89A3-7B69-474B-931D-C6560388396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95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80A1-D762-4433-8B4E-79724480041C}" type="datetimeFigureOut">
              <a:rPr lang="en-IN" smtClean="0"/>
              <a:pPr/>
              <a:t>03-11-2021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89A3-7B69-474B-931D-C6560388396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628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680A1-D762-4433-8B4E-79724480041C}" type="datetimeFigureOut">
              <a:rPr lang="en-IN" smtClean="0"/>
              <a:pPr/>
              <a:t>03-11-2021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789A3-7B69-474B-931D-C6560388396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71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FE35B4D5-37B4-4D0F-AF3F-842A881036DA}" type="datetimeFigureOut">
              <a:rPr lang="en-IN" smtClean="0"/>
              <a:pPr/>
              <a:t>03-11-2021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19A0EE80-4CC1-4454-A7C5-58B2CDB8353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35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5">
            <a:extLst>
              <a:ext uri="{FF2B5EF4-FFF2-40B4-BE49-F238E27FC236}">
                <a16:creationId xmlns:a16="http://schemas.microsoft.com/office/drawing/2014/main" id="{862A459B-AF53-4BD5-BDB2-CBF5DFB8D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655" y="110637"/>
            <a:ext cx="9773392" cy="535455"/>
          </a:xfrm>
          <a:prstGeom prst="roundRect">
            <a:avLst>
              <a:gd name="adj" fmla="val 16667"/>
            </a:avLst>
          </a:prstGeom>
          <a:solidFill>
            <a:srgbClr val="901E76"/>
          </a:solidFill>
          <a:ln w="25400" cap="flat" cmpd="sng">
            <a:solidFill>
              <a:srgbClr val="FFFFFF"/>
            </a:solidFill>
            <a:round/>
            <a:headEnd/>
            <a:tailEnd/>
          </a:ln>
        </p:spPr>
        <p:txBody>
          <a:bodyPr lIns="269640" tIns="10080" rIns="259560" bIns="1008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Cisco Firepower Top Inbound Blocked Traffic by IP’s</a:t>
            </a:r>
            <a:endParaRPr lang="en-US" altLang="zh-CN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22B39E1A-4F6E-4A4C-BB59-93BD0C76D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654" y="3918857"/>
            <a:ext cx="10605418" cy="28738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/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anose="020F0502020204030204" pitchFamily="34" charset="0"/>
              </a:rPr>
              <a:t>Observation:-</a:t>
            </a:r>
          </a:p>
          <a:p>
            <a:pPr>
              <a:buFont typeface="Arial" pitchFamily="34" charset="0"/>
              <a:buChar char="•"/>
            </a:pPr>
            <a:r>
              <a:rPr lang="en-IN" altLang="en-US" sz="1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anose="020F0502020204030204" pitchFamily="34" charset="0"/>
              </a:rPr>
              <a:t>Observed number  of  “CONNECTION STATISTICS” request blocked from the </a:t>
            </a:r>
            <a:r>
              <a:rPr lang="en-IN" altLang="en-US" sz="1200" dirty="0">
                <a:latin typeface="Calibri" pitchFamily="34" charset="0"/>
                <a:cs typeface="Calibri" pitchFamily="34" charset="0"/>
                <a:sym typeface="Calibri" panose="020F0502020204030204" pitchFamily="34" charset="0"/>
              </a:rPr>
              <a:t>Source IP </a:t>
            </a:r>
            <a:r>
              <a:rPr lang="en-IN" altLang="en-US" sz="1200" b="1" dirty="0">
                <a:latin typeface="Calibri" pitchFamily="34" charset="0"/>
                <a:cs typeface="Calibri" pitchFamily="34" charset="0"/>
                <a:sym typeface="Calibri" panose="020F0502020204030204" pitchFamily="34" charset="0"/>
              </a:rPr>
              <a:t>”</a:t>
            </a:r>
            <a:r>
              <a:rPr lang="en-IN" sz="12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107.189.1.85</a:t>
            </a:r>
            <a:r>
              <a:rPr lang="en-IN" altLang="en-US" sz="1200" dirty="0">
                <a:latin typeface="Calibri" pitchFamily="34" charset="0"/>
                <a:cs typeface="Calibri" pitchFamily="34" charset="0"/>
                <a:sym typeface="Calibri" panose="020F0502020204030204" pitchFamily="34" charset="0"/>
              </a:rPr>
              <a:t>” to Destination IP “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192.168.21.157</a:t>
            </a:r>
            <a:r>
              <a:rPr lang="en-IN" altLang="en-US" sz="1200" dirty="0">
                <a:latin typeface="Calibri" pitchFamily="34" charset="0"/>
                <a:cs typeface="Calibri" pitchFamily="34" charset="0"/>
                <a:sym typeface="Calibri" panose="020F0502020204030204" pitchFamily="34" charset="0"/>
              </a:rPr>
              <a:t>” over port 25, belongs to “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IN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Frantech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[.]ca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” 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Luxembourg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, and possibly </a:t>
            </a:r>
            <a:r>
              <a:rPr lang="en-IN" altLang="en-US" sz="1200" dirty="0">
                <a:latin typeface="Calibri" pitchFamily="34" charset="0"/>
                <a:cs typeface="Calibri" pitchFamily="34" charset="0"/>
                <a:sym typeface="Calibri" panose="020F0502020204030204" pitchFamily="34" charset="0"/>
              </a:rPr>
              <a:t>Safe </a:t>
            </a:r>
          </a:p>
          <a:p>
            <a:pPr>
              <a:buFont typeface="Arial" pitchFamily="34" charset="0"/>
              <a:buChar char="•"/>
            </a:pPr>
            <a:r>
              <a:rPr lang="en-IN" altLang="en-US" sz="1200" dirty="0">
                <a:latin typeface="Calibri" pitchFamily="34" charset="0"/>
                <a:cs typeface="Calibri" pitchFamily="34" charset="0"/>
                <a:sym typeface="Calibri" panose="020F0502020204030204" pitchFamily="34" charset="0"/>
              </a:rPr>
              <a:t>Source IP </a:t>
            </a:r>
            <a:r>
              <a:rPr lang="en-IN" altLang="en-US" sz="1200" b="1" dirty="0">
                <a:latin typeface="Calibri" pitchFamily="34" charset="0"/>
                <a:cs typeface="Calibri" pitchFamily="34" charset="0"/>
                <a:sym typeface="Calibri" panose="020F0502020204030204" pitchFamily="34" charset="0"/>
              </a:rPr>
              <a:t>”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N" sz="12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122.252.231.138</a:t>
            </a:r>
            <a:r>
              <a:rPr lang="en-IN" altLang="en-US" sz="1200" dirty="0">
                <a:latin typeface="Calibri" pitchFamily="34" charset="0"/>
                <a:cs typeface="Calibri" pitchFamily="34" charset="0"/>
                <a:sym typeface="Calibri" panose="020F0502020204030204" pitchFamily="34" charset="0"/>
              </a:rPr>
              <a:t>” to “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192.168.21.133</a:t>
            </a:r>
            <a:r>
              <a:rPr lang="en-IN" altLang="en-US" sz="1200" dirty="0">
                <a:latin typeface="Calibri" pitchFamily="34" charset="0"/>
                <a:cs typeface="Calibri" pitchFamily="34" charset="0"/>
                <a:sym typeface="Calibri" panose="020F0502020204030204" pitchFamily="34" charset="0"/>
              </a:rPr>
              <a:t>” over port 443, belongs to “</a:t>
            </a:r>
            <a:r>
              <a:rPr lang="en-IN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rcil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[.]gov[.]in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” from 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India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, and possibly </a:t>
            </a:r>
            <a:r>
              <a:rPr lang="en-US" altLang="en-US" sz="1200" dirty="0">
                <a:latin typeface="Calibri" pitchFamily="34" charset="0"/>
                <a:cs typeface="Calibri" pitchFamily="34" charset="0"/>
                <a:sym typeface="Calibri" panose="020F0502020204030204" pitchFamily="34" charset="0"/>
              </a:rPr>
              <a:t>malicious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.</a:t>
            </a:r>
            <a:endParaRPr lang="en-IN" altLang="en-US" sz="1200" dirty="0">
              <a:latin typeface="Calibri" pitchFamily="34" charset="0"/>
              <a:cs typeface="Calibri" pitchFamily="34" charset="0"/>
              <a:sym typeface="Calibri" panose="020F0502020204030204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en-US" sz="1200" dirty="0">
                <a:latin typeface="Calibri" pitchFamily="34" charset="0"/>
                <a:cs typeface="Calibri" pitchFamily="34" charset="0"/>
                <a:sym typeface="Calibri" panose="020F0502020204030204" pitchFamily="34" charset="0"/>
              </a:rPr>
              <a:t>Source IP ” </a:t>
            </a:r>
            <a:r>
              <a:rPr lang="en-IN" sz="12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37.49.225.118</a:t>
            </a:r>
            <a:r>
              <a:rPr lang="en-US" altLang="en-US" sz="1200" dirty="0">
                <a:latin typeface="Calibri" pitchFamily="34" charset="0"/>
                <a:cs typeface="Calibri" pitchFamily="34" charset="0"/>
                <a:sym typeface="Calibri" panose="020F0502020204030204" pitchFamily="34" charset="0"/>
              </a:rPr>
              <a:t>” to “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192.168.21.157</a:t>
            </a:r>
            <a:r>
              <a:rPr lang="en-US" altLang="en-US" sz="1200" dirty="0">
                <a:latin typeface="Calibri" pitchFamily="34" charset="0"/>
                <a:cs typeface="Calibri" pitchFamily="34" charset="0"/>
                <a:sym typeface="Calibri" panose="020F0502020204030204" pitchFamily="34" charset="0"/>
              </a:rPr>
              <a:t>” over port 25, belongs to “</a:t>
            </a:r>
            <a:r>
              <a:rPr lang="en-IN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estoxy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[.]com</a:t>
            </a:r>
            <a:r>
              <a:rPr lang="en-US" altLang="en-US" sz="1200" dirty="0">
                <a:latin typeface="Calibri" pitchFamily="34" charset="0"/>
                <a:cs typeface="Calibri" pitchFamily="34" charset="0"/>
                <a:sym typeface="Calibri" panose="020F0502020204030204" pitchFamily="34" charset="0"/>
              </a:rPr>
              <a:t>” from 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Netherlands</a:t>
            </a:r>
            <a:r>
              <a:rPr lang="en-US" altLang="en-US" sz="1200" dirty="0">
                <a:latin typeface="Calibri" pitchFamily="34" charset="0"/>
                <a:cs typeface="Calibri" pitchFamily="34" charset="0"/>
                <a:sym typeface="Calibri" panose="020F0502020204030204" pitchFamily="34" charset="0"/>
              </a:rPr>
              <a:t>, and possibly malicious. </a:t>
            </a:r>
          </a:p>
          <a:p>
            <a:pPr>
              <a:buFont typeface="Arial" pitchFamily="34" charset="0"/>
              <a:buChar char="•"/>
            </a:pPr>
            <a:r>
              <a:rPr lang="en-IN" altLang="en-US" sz="1200" dirty="0">
                <a:latin typeface="Calibri" pitchFamily="34" charset="0"/>
                <a:cs typeface="Calibri" pitchFamily="34" charset="0"/>
                <a:sym typeface="Calibri" panose="020F0502020204030204" pitchFamily="34" charset="0"/>
              </a:rPr>
              <a:t>Source IP “</a:t>
            </a:r>
            <a:r>
              <a:rPr lang="en-IN" sz="12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139.59.32.175</a:t>
            </a:r>
            <a:r>
              <a:rPr lang="en-IN" altLang="en-US" sz="1200" dirty="0">
                <a:latin typeface="Calibri" pitchFamily="34" charset="0"/>
                <a:cs typeface="Calibri" pitchFamily="34" charset="0"/>
                <a:sym typeface="Calibri" panose="020F0502020204030204" pitchFamily="34" charset="0"/>
              </a:rPr>
              <a:t>” to Destination IP “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192.168.21.157</a:t>
            </a:r>
            <a:r>
              <a:rPr lang="en-IN" altLang="en-US" sz="1200" dirty="0">
                <a:latin typeface="Calibri" pitchFamily="34" charset="0"/>
                <a:cs typeface="Calibri" pitchFamily="34" charset="0"/>
                <a:sym typeface="Calibri" panose="020F0502020204030204" pitchFamily="34" charset="0"/>
              </a:rPr>
              <a:t>” over port 25, belongs to “</a:t>
            </a:r>
            <a:r>
              <a:rPr lang="en-IN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digitalocean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[.]com</a:t>
            </a:r>
            <a:r>
              <a:rPr lang="en-IN" altLang="en-US" sz="1200" dirty="0">
                <a:latin typeface="Calibri" pitchFamily="34" charset="0"/>
                <a:cs typeface="Calibri" pitchFamily="34" charset="0"/>
                <a:sym typeface="Calibri" panose="020F0502020204030204" pitchFamily="34" charset="0"/>
              </a:rPr>
              <a:t>”,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India</a:t>
            </a:r>
            <a:r>
              <a:rPr lang="en-IN" altLang="en-US" sz="1200" dirty="0">
                <a:latin typeface="Calibri" pitchFamily="34" charset="0"/>
                <a:cs typeface="Calibri" pitchFamily="34" charset="0"/>
                <a:sym typeface="Calibri" panose="020F0502020204030204" pitchFamily="34" charset="0"/>
              </a:rPr>
              <a:t> and possibly </a:t>
            </a:r>
            <a:r>
              <a:rPr lang="en-US" altLang="en-US" sz="1200" dirty="0">
                <a:latin typeface="Calibri" pitchFamily="34" charset="0"/>
                <a:cs typeface="Calibri" pitchFamily="34" charset="0"/>
                <a:sym typeface="Calibri" panose="020F0502020204030204" pitchFamily="34" charset="0"/>
              </a:rPr>
              <a:t>malicious</a:t>
            </a:r>
            <a:r>
              <a:rPr lang="en-IN" altLang="en-US" sz="1200" dirty="0">
                <a:latin typeface="Calibri" pitchFamily="34" charset="0"/>
                <a:cs typeface="Calibri" pitchFamily="34" charset="0"/>
                <a:sym typeface="Calibri" panose="020F0502020204030204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 altLang="en-US" sz="1200" dirty="0">
                <a:latin typeface="Calibri" pitchFamily="34" charset="0"/>
                <a:cs typeface="Calibri" pitchFamily="34" charset="0"/>
                <a:sym typeface="Calibri" panose="020F0502020204030204" pitchFamily="34" charset="0"/>
              </a:rPr>
              <a:t>Source IP “” to “</a:t>
            </a:r>
            <a:r>
              <a:rPr lang="en-IN" sz="12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192.241.218.123</a:t>
            </a:r>
            <a:r>
              <a:rPr lang="en-IN" altLang="en-US" sz="1200" dirty="0">
                <a:latin typeface="Calibri" pitchFamily="34" charset="0"/>
                <a:cs typeface="Calibri" pitchFamily="34" charset="0"/>
                <a:sym typeface="Calibri" panose="020F0502020204030204" pitchFamily="34" charset="0"/>
              </a:rPr>
              <a:t>” to “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192.168.11.132,133,134,135,137,143,145,151,163;192.168.21.133,134,135,136,138,143,151</a:t>
            </a:r>
            <a:r>
              <a:rPr lang="en-IN" altLang="en-US" sz="1200" dirty="0">
                <a:latin typeface="Calibri" pitchFamily="34" charset="0"/>
                <a:cs typeface="Calibri" pitchFamily="34" charset="0"/>
                <a:sym typeface="Calibri" panose="020F0502020204030204" pitchFamily="34" charset="0"/>
              </a:rPr>
              <a:t>” over port 443, belongs to “</a:t>
            </a:r>
            <a:r>
              <a:rPr lang="en-IN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digitalocean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[.]com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” from 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, and possibly </a:t>
            </a:r>
            <a:r>
              <a:rPr lang="en-US" altLang="en-US" sz="1200" dirty="0">
                <a:latin typeface="Calibri" pitchFamily="34" charset="0"/>
                <a:cs typeface="Calibri" pitchFamily="34" charset="0"/>
                <a:sym typeface="Calibri" panose="020F0502020204030204" pitchFamily="34" charset="0"/>
              </a:rPr>
              <a:t>malicious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 altLang="en-US" sz="1200" dirty="0">
                <a:latin typeface="Calibri" pitchFamily="34" charset="0"/>
                <a:cs typeface="Calibri" pitchFamily="34" charset="0"/>
                <a:sym typeface="Calibri" panose="020F0502020204030204" pitchFamily="34" charset="0"/>
              </a:rPr>
              <a:t>Source IP </a:t>
            </a:r>
            <a:r>
              <a:rPr lang="en-IN" altLang="en-US" sz="1200" b="1" dirty="0">
                <a:latin typeface="Calibri" pitchFamily="34" charset="0"/>
                <a:cs typeface="Calibri" pitchFamily="34" charset="0"/>
                <a:sym typeface="Calibri" panose="020F0502020204030204" pitchFamily="34" charset="0"/>
              </a:rPr>
              <a:t>”</a:t>
            </a:r>
            <a:r>
              <a:rPr lang="en-IN" sz="12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91.132.58.62</a:t>
            </a:r>
            <a:r>
              <a:rPr lang="en-IN" altLang="en-US" sz="1200" dirty="0">
                <a:latin typeface="Calibri" pitchFamily="34" charset="0"/>
                <a:cs typeface="Calibri" pitchFamily="34" charset="0"/>
                <a:sym typeface="Calibri" panose="020F0502020204030204" pitchFamily="34" charset="0"/>
              </a:rPr>
              <a:t>” to Destination IP “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192.168.11.132,133,134,135,137,143,145,151,163;192.168.21.133,135,136,138,143,151</a:t>
            </a:r>
            <a:r>
              <a:rPr lang="en-IN" altLang="en-US" sz="1200" dirty="0">
                <a:latin typeface="Calibri" pitchFamily="34" charset="0"/>
                <a:cs typeface="Calibri" pitchFamily="34" charset="0"/>
                <a:sym typeface="Calibri" panose="020F0502020204030204" pitchFamily="34" charset="0"/>
              </a:rPr>
              <a:t>” over port 443  belongs to “</a:t>
            </a:r>
            <a:r>
              <a:rPr lang="en-IN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parsun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[.]com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”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United Kingdom of Great Britain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, and possibly </a:t>
            </a:r>
            <a:r>
              <a:rPr lang="en-US" altLang="en-US" sz="1200" dirty="0">
                <a:latin typeface="Calibri" pitchFamily="34" charset="0"/>
                <a:cs typeface="Calibri" pitchFamily="34" charset="0"/>
                <a:sym typeface="Calibri" panose="020F0502020204030204" pitchFamily="34" charset="0"/>
              </a:rPr>
              <a:t>malicious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 altLang="en-US" sz="1200" dirty="0">
                <a:latin typeface="Calibri" pitchFamily="34" charset="0"/>
                <a:cs typeface="Calibri" pitchFamily="34" charset="0"/>
                <a:sym typeface="Calibri" panose="020F0502020204030204" pitchFamily="34" charset="0"/>
              </a:rPr>
              <a:t>Source IP “</a:t>
            </a:r>
            <a:r>
              <a:rPr lang="en-IN" sz="12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185.222.57.246</a:t>
            </a:r>
            <a:r>
              <a:rPr lang="en-IN" altLang="en-US" sz="1200" dirty="0">
                <a:latin typeface="Calibri" pitchFamily="34" charset="0"/>
                <a:cs typeface="Calibri" pitchFamily="34" charset="0"/>
                <a:sym typeface="Calibri" panose="020F0502020204030204" pitchFamily="34" charset="0"/>
              </a:rPr>
              <a:t>” to “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192.168.21.157</a:t>
            </a:r>
            <a:r>
              <a:rPr lang="en-IN" altLang="en-US" sz="1200" dirty="0">
                <a:latin typeface="Calibri" pitchFamily="34" charset="0"/>
                <a:cs typeface="Calibri" pitchFamily="34" charset="0"/>
                <a:sym typeface="Calibri" panose="020F0502020204030204" pitchFamily="34" charset="0"/>
              </a:rPr>
              <a:t>” over port 25, belongs to “</a:t>
            </a:r>
            <a:r>
              <a:rPr lang="en-IN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rootlayer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[.]net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” from 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Netherlands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, and possibly </a:t>
            </a:r>
            <a:r>
              <a:rPr lang="en-US" altLang="en-US" sz="1200" dirty="0">
                <a:latin typeface="Calibri" pitchFamily="34" charset="0"/>
                <a:cs typeface="Calibri" pitchFamily="34" charset="0"/>
                <a:sym typeface="Calibri" panose="020F0502020204030204" pitchFamily="34" charset="0"/>
              </a:rPr>
              <a:t>malicious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 altLang="en-US" sz="1200" dirty="0">
                <a:latin typeface="Calibri" pitchFamily="34" charset="0"/>
                <a:cs typeface="Calibri" pitchFamily="34" charset="0"/>
                <a:sym typeface="Calibri" panose="020F0502020204030204" pitchFamily="34" charset="0"/>
              </a:rPr>
              <a:t>Source IP “</a:t>
            </a:r>
            <a:r>
              <a:rPr lang="en-IN" sz="1200" b="1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117.192.225.14</a:t>
            </a:r>
            <a:r>
              <a:rPr lang="en-IN" altLang="en-US" sz="1200" dirty="0">
                <a:latin typeface="Calibri" pitchFamily="34" charset="0"/>
                <a:cs typeface="Calibri" pitchFamily="34" charset="0"/>
                <a:sym typeface="Calibri" panose="020F0502020204030204" pitchFamily="34" charset="0"/>
              </a:rPr>
              <a:t>” to “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192.168.11.137</a:t>
            </a:r>
            <a:r>
              <a:rPr lang="en-IN" altLang="en-US" sz="1200" dirty="0">
                <a:latin typeface="Calibri" pitchFamily="34" charset="0"/>
                <a:cs typeface="Calibri" pitchFamily="34" charset="0"/>
                <a:sym typeface="Calibri" panose="020F0502020204030204" pitchFamily="34" charset="0"/>
              </a:rPr>
              <a:t>” over port 443, belongs to “</a:t>
            </a:r>
            <a:r>
              <a:rPr lang="en-IN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bsnl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[.]in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” from 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India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, and possibly </a:t>
            </a:r>
            <a:r>
              <a:rPr lang="en-IN" altLang="en-US" sz="1200" dirty="0">
                <a:latin typeface="Calibri" pitchFamily="34" charset="0"/>
                <a:cs typeface="Calibri" pitchFamily="34" charset="0"/>
                <a:sym typeface="Calibri" panose="020F0502020204030204" pitchFamily="34" charset="0"/>
              </a:rPr>
              <a:t>Safe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 altLang="en-US" sz="1200" dirty="0">
                <a:latin typeface="Calibri" pitchFamily="34" charset="0"/>
                <a:cs typeface="Calibri" pitchFamily="34" charset="0"/>
                <a:sym typeface="Calibri" panose="020F0502020204030204" pitchFamily="34" charset="0"/>
              </a:rPr>
              <a:t>Source IP “</a:t>
            </a:r>
            <a:r>
              <a:rPr lang="en-IN" sz="12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45.137.22.77</a:t>
            </a:r>
            <a:r>
              <a:rPr lang="en-IN" altLang="en-US" sz="1200" dirty="0">
                <a:latin typeface="Calibri" pitchFamily="34" charset="0"/>
                <a:cs typeface="Calibri" pitchFamily="34" charset="0"/>
                <a:sym typeface="Calibri" panose="020F0502020204030204" pitchFamily="34" charset="0"/>
              </a:rPr>
              <a:t>” to “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192.168.21.157</a:t>
            </a:r>
            <a:r>
              <a:rPr lang="en-IN" altLang="en-US" sz="1200" dirty="0">
                <a:latin typeface="Calibri" pitchFamily="34" charset="0"/>
                <a:cs typeface="Calibri" pitchFamily="34" charset="0"/>
                <a:sym typeface="Calibri" panose="020F0502020204030204" pitchFamily="34" charset="0"/>
              </a:rPr>
              <a:t>” over port 25, belongs to “</a:t>
            </a:r>
            <a:r>
              <a:rPr lang="en-IN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rootlayer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[.]net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” from 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Bangladesh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, and possibly </a:t>
            </a:r>
            <a:r>
              <a:rPr lang="en-US" altLang="en-US" sz="1200" dirty="0">
                <a:latin typeface="Calibri" pitchFamily="34" charset="0"/>
                <a:cs typeface="Calibri" pitchFamily="34" charset="0"/>
                <a:sym typeface="Calibri" panose="020F0502020204030204" pitchFamily="34" charset="0"/>
              </a:rPr>
              <a:t>malicious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. </a:t>
            </a:r>
          </a:p>
          <a:p>
            <a:pPr>
              <a:buFont typeface="Arial" pitchFamily="34" charset="0"/>
              <a:buChar char="•"/>
            </a:pPr>
            <a:r>
              <a:rPr lang="en-IN" sz="1200" dirty="0">
                <a:latin typeface="Calibri" pitchFamily="34" charset="0"/>
                <a:cs typeface="Calibri" pitchFamily="34" charset="0"/>
              </a:rPr>
              <a:t>Device Action for this traffic is “</a:t>
            </a:r>
            <a:r>
              <a:rPr lang="en-IN" sz="1200" b="1" dirty="0">
                <a:latin typeface="Calibri" pitchFamily="34" charset="0"/>
                <a:cs typeface="Calibri" pitchFamily="34" charset="0"/>
              </a:rPr>
              <a:t>Block</a:t>
            </a:r>
            <a:r>
              <a:rPr lang="en-IN" sz="1200" dirty="0">
                <a:latin typeface="Calibri" pitchFamily="34" charset="0"/>
                <a:cs typeface="Calibri" pitchFamily="34" charset="0"/>
              </a:rPr>
              <a:t>”.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>
                <a:latin typeface="Calibri" pitchFamily="34" charset="0"/>
                <a:cs typeface="Calibri" pitchFamily="34" charset="0"/>
              </a:rPr>
              <a:t>Most of the IP’s were reported in the previous Week.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8013469E-0626-479B-A397-C06814393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25"/>
            <a:ext cx="819150" cy="971049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39562D6-9A74-4DB9-BC53-4254485EA6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1629461"/>
              </p:ext>
            </p:extLst>
          </p:nvPr>
        </p:nvGraphicFramePr>
        <p:xfrm>
          <a:off x="572654" y="1082351"/>
          <a:ext cx="10605418" cy="2696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1514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5">
            <a:extLst>
              <a:ext uri="{FF2B5EF4-FFF2-40B4-BE49-F238E27FC236}">
                <a16:creationId xmlns:a16="http://schemas.microsoft.com/office/drawing/2014/main" id="{98BA20FD-80AC-4567-B54B-7CF0FDF38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655" y="148737"/>
            <a:ext cx="9773392" cy="535455"/>
          </a:xfrm>
          <a:prstGeom prst="roundRect">
            <a:avLst>
              <a:gd name="adj" fmla="val 16667"/>
            </a:avLst>
          </a:prstGeom>
          <a:solidFill>
            <a:srgbClr val="901E76"/>
          </a:solidFill>
          <a:ln w="25400" cap="flat" cmpd="sng">
            <a:solidFill>
              <a:srgbClr val="FFFFFF"/>
            </a:solidFill>
            <a:round/>
            <a:headEnd/>
            <a:tailEnd/>
          </a:ln>
        </p:spPr>
        <p:txBody>
          <a:bodyPr lIns="269640" tIns="10080" rIns="259560" bIns="1008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Cisco Firepower Top Inbound Blocked Traffic by IP’s (Continued)</a:t>
            </a:r>
            <a:endParaRPr lang="en-US" altLang="zh-CN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322804"/>
              </p:ext>
            </p:extLst>
          </p:nvPr>
        </p:nvGraphicFramePr>
        <p:xfrm>
          <a:off x="591127" y="1034473"/>
          <a:ext cx="10586947" cy="568374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303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9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2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30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97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74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latin typeface="Calibri" pitchFamily="34" charset="0"/>
                          <a:cs typeface="Calibri" pitchFamily="34" charset="0"/>
                        </a:rPr>
                        <a:t>Source Address  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latin typeface="Calibri" pitchFamily="34" charset="0"/>
                          <a:cs typeface="Calibri" pitchFamily="34" charset="0"/>
                        </a:rPr>
                        <a:t>Destination Address 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latin typeface="Calibri" pitchFamily="34" charset="0"/>
                          <a:cs typeface="Calibri" pitchFamily="34" charset="0"/>
                        </a:rPr>
                        <a:t>Destination Port  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latin typeface="Calibri" pitchFamily="34" charset="0"/>
                          <a:cs typeface="Calibri" pitchFamily="34" charset="0"/>
                        </a:rPr>
                        <a:t>Device Action  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latin typeface="Calibri" pitchFamily="34" charset="0"/>
                          <a:cs typeface="Calibri" pitchFamily="34" charset="0"/>
                        </a:rPr>
                        <a:t>Name  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latin typeface="Calibri" pitchFamily="34" charset="0"/>
                          <a:cs typeface="Calibri" pitchFamily="34" charset="0"/>
                        </a:rPr>
                        <a:t>Domain Name  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latin typeface="Calibri" pitchFamily="34" charset="0"/>
                          <a:cs typeface="Calibri" pitchFamily="34" charset="0"/>
                        </a:rPr>
                        <a:t>Country Name  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3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212.193.30.206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192.168.11.151,192.168.21.151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Block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CONNECTION STATISTICS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des[.]capital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Netherlands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3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45.137.22.115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192.168.21.157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Block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CONNECTION STATISTICS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rootlayer[.]net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Netherlands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2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74.6.135.123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192.168.21.157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Block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CONNECTION STATISTICS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yahoo-inc[.]com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3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203.115.91.44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192.168.11.132,133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443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Block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CONNECTION STATISTICS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pacenet-india[.]com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3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45.61.186.251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192.168.21.143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N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443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Block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CONNECTION STATISTICS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frantech[.]ca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51.81.239.78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192.168.21.157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Block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CONNECTION STATISTICS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ovh[.]com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37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164.90.188.133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192.168.21.143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N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443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Block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CONNECTION STATISTICS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digitalocean[.]com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Germany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37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77.247.110.201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192.168.21.157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Block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CONNECTION STATISTICS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myweb[.]is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Netherlands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37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103.77.37.141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192.168.11.132,137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N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443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Block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CONNECTION STATISTICS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RailTel Corporation Of India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37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217.11.176.148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192.168.21.157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Block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CONNECTION STATISTICS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babilon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-t[.]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tj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Tajikistan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EAE08154-FDD3-4DF6-84EA-1EBDA6A97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25"/>
            <a:ext cx="819150" cy="97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38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5">
            <a:extLst>
              <a:ext uri="{FF2B5EF4-FFF2-40B4-BE49-F238E27FC236}">
                <a16:creationId xmlns:a16="http://schemas.microsoft.com/office/drawing/2014/main" id="{98BA20FD-80AC-4567-B54B-7CF0FDF38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655" y="164186"/>
            <a:ext cx="9773392" cy="535455"/>
          </a:xfrm>
          <a:prstGeom prst="roundRect">
            <a:avLst>
              <a:gd name="adj" fmla="val 16667"/>
            </a:avLst>
          </a:prstGeom>
          <a:solidFill>
            <a:srgbClr val="901E76"/>
          </a:solidFill>
          <a:ln w="25400" cap="flat" cmpd="sng">
            <a:solidFill>
              <a:srgbClr val="FFFFFF"/>
            </a:solidFill>
            <a:round/>
            <a:headEnd/>
            <a:tailEnd/>
          </a:ln>
        </p:spPr>
        <p:txBody>
          <a:bodyPr lIns="269640" tIns="10080" rIns="259560" bIns="1008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VPN Authentication Failure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1E09A974-8753-48E0-8DEC-3C5DE92D0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000" cy="878649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F14FE0A-D5C5-482B-85CE-54EC05AA88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1045612"/>
              </p:ext>
            </p:extLst>
          </p:nvPr>
        </p:nvGraphicFramePr>
        <p:xfrm>
          <a:off x="531845" y="923731"/>
          <a:ext cx="7203233" cy="2640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DBA3B20-0316-4AE1-A5ED-4F10F7E443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9386298"/>
              </p:ext>
            </p:extLst>
          </p:nvPr>
        </p:nvGraphicFramePr>
        <p:xfrm>
          <a:off x="531845" y="3609376"/>
          <a:ext cx="7203233" cy="3146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048221B-4A76-4320-90CB-3F013C8C6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126722"/>
              </p:ext>
            </p:extLst>
          </p:nvPr>
        </p:nvGraphicFramePr>
        <p:xfrm>
          <a:off x="7837714" y="923730"/>
          <a:ext cx="3349688" cy="5833139"/>
        </p:xfrm>
        <a:graphic>
          <a:graphicData uri="http://schemas.openxmlformats.org/drawingml/2006/table">
            <a:tbl>
              <a:tblPr/>
              <a:tblGrid>
                <a:gridCol w="1595842">
                  <a:extLst>
                    <a:ext uri="{9D8B030D-6E8A-4147-A177-3AD203B41FA5}">
                      <a16:colId xmlns:a16="http://schemas.microsoft.com/office/drawing/2014/main" val="909934637"/>
                    </a:ext>
                  </a:extLst>
                </a:gridCol>
                <a:gridCol w="1264034">
                  <a:extLst>
                    <a:ext uri="{9D8B030D-6E8A-4147-A177-3AD203B41FA5}">
                      <a16:colId xmlns:a16="http://schemas.microsoft.com/office/drawing/2014/main" val="4166804660"/>
                    </a:ext>
                  </a:extLst>
                </a:gridCol>
                <a:gridCol w="489812">
                  <a:extLst>
                    <a:ext uri="{9D8B030D-6E8A-4147-A177-3AD203B41FA5}">
                      <a16:colId xmlns:a16="http://schemas.microsoft.com/office/drawing/2014/main" val="3882849726"/>
                    </a:ext>
                  </a:extLst>
                </a:gridCol>
              </a:tblGrid>
              <a:tr h="18814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Name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Attacker Address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0791744"/>
                  </a:ext>
                </a:extLst>
              </a:tr>
              <a:tr h="18814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kcip_sravan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106.200.148.222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633609"/>
                  </a:ext>
                </a:extLst>
              </a:tr>
              <a:tr h="18814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106.200.189.96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111621"/>
                  </a:ext>
                </a:extLst>
              </a:tr>
              <a:tr h="18814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106.200.144.135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942981"/>
                  </a:ext>
                </a:extLst>
              </a:tr>
              <a:tr h="18814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kcip_sayon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49.37.37.248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495882"/>
                  </a:ext>
                </a:extLst>
              </a:tr>
              <a:tr h="18814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49.37.39.126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301971"/>
                  </a:ext>
                </a:extLst>
              </a:tr>
              <a:tr h="18814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49.37.37.120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582041"/>
                  </a:ext>
                </a:extLst>
              </a:tr>
              <a:tr h="18814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wipro_rameshkumar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157.35.22.98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266826"/>
                  </a:ext>
                </a:extLst>
              </a:tr>
              <a:tr h="18814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157.42.196.150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6068960"/>
                  </a:ext>
                </a:extLst>
              </a:tr>
              <a:tr h="18814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157.35.47.233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76032"/>
                  </a:ext>
                </a:extLst>
              </a:tr>
              <a:tr h="18814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wipro_veera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157.45.74.6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7560"/>
                  </a:ext>
                </a:extLst>
              </a:tr>
              <a:tr h="18814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157.45.192.14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850811"/>
                  </a:ext>
                </a:extLst>
              </a:tr>
              <a:tr h="18814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157.45.227.173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65849"/>
                  </a:ext>
                </a:extLst>
              </a:tr>
              <a:tr h="18814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Analytics_arvind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1.186.120.160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7767555"/>
                  </a:ext>
                </a:extLst>
              </a:tr>
              <a:tr h="18814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1.186.113.73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76145"/>
                  </a:ext>
                </a:extLst>
              </a:tr>
              <a:tr h="18814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49.33.228.67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742632"/>
                  </a:ext>
                </a:extLst>
              </a:tr>
              <a:tr h="18814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wipro_rajiv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49.37.65.255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9141"/>
                  </a:ext>
                </a:extLst>
              </a:tr>
              <a:tr h="18814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49.37.68.19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0957321"/>
                  </a:ext>
                </a:extLst>
              </a:tr>
              <a:tr h="18814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49.37.71.27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799334"/>
                  </a:ext>
                </a:extLst>
              </a:tr>
              <a:tr h="18814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Kcip_ismail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103.199.144.53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1109977"/>
                  </a:ext>
                </a:extLst>
              </a:tr>
              <a:tr h="18814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42.110.178.155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132991"/>
                  </a:ext>
                </a:extLst>
              </a:tr>
              <a:tr h="18814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42.110.179.174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270814"/>
                  </a:ext>
                </a:extLst>
              </a:tr>
              <a:tr h="18814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kcip_amrit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223.228.234.94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258625"/>
                  </a:ext>
                </a:extLst>
              </a:tr>
              <a:tr h="18814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1.186.53.42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143222"/>
                  </a:ext>
                </a:extLst>
              </a:tr>
              <a:tr h="18814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223.228.236.217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542391"/>
                  </a:ext>
                </a:extLst>
              </a:tr>
              <a:tr h="18814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Gieom_karthik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49.37.190.15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559713"/>
                  </a:ext>
                </a:extLst>
              </a:tr>
              <a:tr h="18814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49.205.142.66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857945"/>
                  </a:ext>
                </a:extLst>
              </a:tr>
              <a:tr h="18814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49.205.141.137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980767"/>
                  </a:ext>
                </a:extLst>
              </a:tr>
              <a:tr h="18814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k10557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223.186.112.89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0855102"/>
                  </a:ext>
                </a:extLst>
              </a:tr>
              <a:tr h="18814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106.216.184.35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1902224"/>
                  </a:ext>
                </a:extLst>
              </a:tr>
              <a:tr h="18814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106.206.2.94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9648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333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5">
            <a:extLst>
              <a:ext uri="{FF2B5EF4-FFF2-40B4-BE49-F238E27FC236}">
                <a16:creationId xmlns:a16="http://schemas.microsoft.com/office/drawing/2014/main" id="{862A459B-AF53-4BD5-BDB2-CBF5DFB8D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654" y="184802"/>
            <a:ext cx="9892145" cy="535455"/>
          </a:xfrm>
          <a:prstGeom prst="roundRect">
            <a:avLst>
              <a:gd name="adj" fmla="val 16667"/>
            </a:avLst>
          </a:prstGeom>
          <a:solidFill>
            <a:srgbClr val="901E76"/>
          </a:solidFill>
          <a:ln w="25400" cap="flat" cmpd="sng">
            <a:solidFill>
              <a:srgbClr val="FFFFFF"/>
            </a:solidFill>
            <a:round/>
            <a:headEnd/>
            <a:tailEnd/>
          </a:ln>
        </p:spPr>
        <p:txBody>
          <a:bodyPr lIns="269640" tIns="10080" rIns="259560" bIns="10080" anchor="ctr"/>
          <a:lstStyle/>
          <a:p>
            <a:pPr lvl="0" algn="ctr">
              <a:defRPr/>
            </a:pPr>
            <a:r>
              <a:rPr lang="en-US" altLang="zh-CN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Calibri" panose="020F0502020204030204" pitchFamily="34" charset="0"/>
              </a:rPr>
              <a:t>Cisco AMP Infected Hosts</a:t>
            </a:r>
          </a:p>
        </p:txBody>
      </p:sp>
      <p:sp>
        <p:nvSpPr>
          <p:cNvPr id="6" name="CustomShape 2"/>
          <p:cNvSpPr>
            <a:spLocks noChangeArrowheads="1"/>
          </p:cNvSpPr>
          <p:nvPr/>
        </p:nvSpPr>
        <p:spPr bwMode="auto">
          <a:xfrm>
            <a:off x="642607" y="5292715"/>
            <a:ext cx="10526135" cy="13804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/>
          <a:lstStyle>
            <a:lvl1pPr marL="285750" indent="-284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defRPr/>
            </a:pPr>
            <a:r>
              <a:rPr lang="en-US" altLang="en-US" sz="1400" b="1" dirty="0">
                <a:solidFill>
                  <a:srgbClr val="000000"/>
                </a:solidFill>
                <a:latin typeface="Calibri"/>
                <a:sym typeface="Calibri" panose="020F0502020204030204" pitchFamily="34" charset="0"/>
              </a:rPr>
              <a:t>Observation:-</a:t>
            </a:r>
            <a:endParaRPr lang="en-US" altLang="en-US" sz="1400" b="1" dirty="0">
              <a:solidFill>
                <a:srgbClr val="000000"/>
              </a:solidFill>
              <a:latin typeface="Calibri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alt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The host </a:t>
            </a:r>
            <a:r>
              <a:rPr lang="en-IN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172.25.245.26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(HO001CPRC95.ktkbankltd.com)</a:t>
            </a:r>
            <a:r>
              <a:rPr lang="en-IN" sz="1400" dirty="0"/>
              <a:t> </a:t>
            </a:r>
            <a:r>
              <a:rPr lang="en-US" alt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has highest number of detections with “</a:t>
            </a:r>
            <a:r>
              <a:rPr lang="en-IN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.exe</a:t>
            </a:r>
            <a:r>
              <a:rPr lang="en-US" alt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”</a:t>
            </a:r>
            <a:r>
              <a:rPr lang="en-US" alt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files,  where the disposition blacklisted as per Cisco AMP. All those files are quarantined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alt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The host </a:t>
            </a:r>
            <a:r>
              <a:rPr lang="en-IN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172.28.46.8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(CHE152PORR21.ktkbankltd.com)</a:t>
            </a:r>
            <a:r>
              <a:rPr lang="en-IN" sz="1400" dirty="0"/>
              <a:t> </a:t>
            </a:r>
            <a:r>
              <a:rPr lang="en-US" alt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has highest number of detections with “</a:t>
            </a:r>
            <a:r>
              <a:rPr lang="en-IN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r>
              <a:rPr lang="en-IN" sz="14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dll</a:t>
            </a:r>
            <a:r>
              <a:rPr lang="en-US" alt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”</a:t>
            </a:r>
            <a:r>
              <a:rPr lang="en-US" alt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files,  where the disposition blacklisted as per Cisco AMP. All those files are quarantined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D87A279C-9647-4A30-9F8E-0B38A24E6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25"/>
            <a:ext cx="819150" cy="971049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E3A33DC-5DC7-4B1F-87BE-6937BE6BAE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1166009"/>
              </p:ext>
            </p:extLst>
          </p:nvPr>
        </p:nvGraphicFramePr>
        <p:xfrm>
          <a:off x="642607" y="1063691"/>
          <a:ext cx="10526135" cy="4096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82347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5">
            <a:extLst>
              <a:ext uri="{FF2B5EF4-FFF2-40B4-BE49-F238E27FC236}">
                <a16:creationId xmlns:a16="http://schemas.microsoft.com/office/drawing/2014/main" id="{862A459B-AF53-4BD5-BDB2-CBF5DFB8D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654" y="184802"/>
            <a:ext cx="9892145" cy="535455"/>
          </a:xfrm>
          <a:prstGeom prst="roundRect">
            <a:avLst>
              <a:gd name="adj" fmla="val 16667"/>
            </a:avLst>
          </a:prstGeom>
          <a:solidFill>
            <a:srgbClr val="901E76"/>
          </a:solidFill>
          <a:ln w="25400" cap="flat" cmpd="sng">
            <a:solidFill>
              <a:srgbClr val="FFFFFF"/>
            </a:solidFill>
            <a:round/>
            <a:headEnd/>
            <a:tailEnd/>
          </a:ln>
        </p:spPr>
        <p:txBody>
          <a:bodyPr lIns="269640" tIns="10080" rIns="259560" bIns="10080" anchor="ctr"/>
          <a:lstStyle/>
          <a:p>
            <a:pPr lvl="0" algn="ctr">
              <a:defRPr/>
            </a:pPr>
            <a:r>
              <a:rPr lang="en-US" altLang="zh-CN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Calibri" panose="020F0502020204030204" pitchFamily="34" charset="0"/>
              </a:rPr>
              <a:t>Cisco AMP Detected Host Names (Files &amp; File paths) (Continued)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D87A279C-9647-4A30-9F8E-0B38A24E6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25"/>
            <a:ext cx="819150" cy="971049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B5A207-AC92-433A-912B-DF463192B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906854"/>
              </p:ext>
            </p:extLst>
          </p:nvPr>
        </p:nvGraphicFramePr>
        <p:xfrm>
          <a:off x="578498" y="1073019"/>
          <a:ext cx="10636897" cy="5724809"/>
        </p:xfrm>
        <a:graphic>
          <a:graphicData uri="http://schemas.openxmlformats.org/drawingml/2006/table">
            <a:tbl>
              <a:tblPr/>
              <a:tblGrid>
                <a:gridCol w="1096490">
                  <a:extLst>
                    <a:ext uri="{9D8B030D-6E8A-4147-A177-3AD203B41FA5}">
                      <a16:colId xmlns:a16="http://schemas.microsoft.com/office/drawing/2014/main" val="1760062387"/>
                    </a:ext>
                  </a:extLst>
                </a:gridCol>
                <a:gridCol w="1851331">
                  <a:extLst>
                    <a:ext uri="{9D8B030D-6E8A-4147-A177-3AD203B41FA5}">
                      <a16:colId xmlns:a16="http://schemas.microsoft.com/office/drawing/2014/main" val="2742048143"/>
                    </a:ext>
                  </a:extLst>
                </a:gridCol>
                <a:gridCol w="7689076">
                  <a:extLst>
                    <a:ext uri="{9D8B030D-6E8A-4147-A177-3AD203B41FA5}">
                      <a16:colId xmlns:a16="http://schemas.microsoft.com/office/drawing/2014/main" val="871060511"/>
                    </a:ext>
                  </a:extLst>
                </a:gridCol>
              </a:tblGrid>
              <a:tr h="2005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 Address</a:t>
                      </a:r>
                    </a:p>
                  </a:txBody>
                  <a:tcPr marL="4997" marR="4997" marT="4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File Name</a:t>
                      </a:r>
                    </a:p>
                  </a:txBody>
                  <a:tcPr marL="4997" marR="4997" marT="4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File Path</a:t>
                      </a:r>
                    </a:p>
                  </a:txBody>
                  <a:tcPr marL="4997" marR="4997" marT="4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341124"/>
                  </a:ext>
                </a:extLst>
              </a:tr>
              <a:tr h="20055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172.16.225.35</a:t>
                      </a:r>
                    </a:p>
                  </a:txBody>
                  <a:tcPr marL="4997" marR="4997" marT="4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winrar-x64-561.exe</a:t>
                      </a:r>
                    </a:p>
                  </a:txBody>
                  <a:tcPr marL="4997" marR="4997" marT="4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\\?\C:\Users\Gieom_Karthik\Documents\KTK\26OCT\winrar-x64-561.exe</a:t>
                      </a:r>
                    </a:p>
                  </a:txBody>
                  <a:tcPr marL="4997" marR="4997" marT="4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1291283"/>
                  </a:ext>
                </a:extLst>
              </a:tr>
              <a:tr h="20055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winrar-x64-561.exe.filepart</a:t>
                      </a:r>
                    </a:p>
                  </a:txBody>
                  <a:tcPr marL="4997" marR="4997" marT="4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\\?\C:\Users\Gieom_Karthik\Documents\KTK\26OCT\winrar-x64-561.exe.filepart</a:t>
                      </a:r>
                    </a:p>
                  </a:txBody>
                  <a:tcPr marL="4997" marR="4997" marT="4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771504"/>
                  </a:ext>
                </a:extLst>
              </a:tr>
              <a:tr h="20055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172.20.103.177</a:t>
                      </a:r>
                    </a:p>
                  </a:txBody>
                  <a:tcPr marL="4997" marR="4997" marT="4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font-awesome.min[1].css</a:t>
                      </a:r>
                    </a:p>
                  </a:txBody>
                  <a:tcPr marL="4997" marR="4997" marT="4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\\?\C:\Users\k13118\AppData\Local\Microsoft\Windows\INetCache\IE\41BRPGHS\font-awesome.min[1].css</a:t>
                      </a:r>
                    </a:p>
                  </a:txBody>
                  <a:tcPr marL="4997" marR="4997" marT="4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202301"/>
                  </a:ext>
                </a:extLst>
              </a:tr>
              <a:tr h="20055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\\?\C:\Users\k13118\AppData\Local\Microsoft\Windows\INetCache\IE\9QZOOCA2\font-awesome.min[1].css</a:t>
                      </a:r>
                    </a:p>
                  </a:txBody>
                  <a:tcPr marL="4997" marR="4997" marT="4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5438970"/>
                  </a:ext>
                </a:extLst>
              </a:tr>
              <a:tr h="20055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\\?\C:\Users\k13118\AppData\Local\Microsoft\Windows\INetCache\IE\OZDN97XX\font-awesome.min[1].css</a:t>
                      </a:r>
                    </a:p>
                  </a:txBody>
                  <a:tcPr marL="4997" marR="4997" marT="4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199327"/>
                  </a:ext>
                </a:extLst>
              </a:tr>
              <a:tr h="20055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\\?\C:\Users\k13118\AppData\Local\Microsoft\Windows\INetCache\IE\PAX1AMJ3\font-awesome.min[1].css</a:t>
                      </a:r>
                    </a:p>
                  </a:txBody>
                  <a:tcPr marL="4997" marR="4997" marT="4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993527"/>
                  </a:ext>
                </a:extLst>
              </a:tr>
              <a:tr h="20055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172.20.122.48</a:t>
                      </a:r>
                    </a:p>
                  </a:txBody>
                  <a:tcPr marL="4997" marR="4997" marT="4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f_0000fb</a:t>
                      </a:r>
                    </a:p>
                  </a:txBody>
                  <a:tcPr marL="4997" marR="4997" marT="4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\\?\C:\Users\k6453\AppData\Local\Google\Chrome\User Data\Default\Cache\f_0000fb</a:t>
                      </a:r>
                    </a:p>
                  </a:txBody>
                  <a:tcPr marL="4997" marR="4997" marT="4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045267"/>
                  </a:ext>
                </a:extLst>
              </a:tr>
              <a:tr h="20055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MantraRDService_1.0.2.exe_.zip</a:t>
                      </a:r>
                    </a:p>
                  </a:txBody>
                  <a:tcPr marL="4997" marR="4997" marT="4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\\?\C:\Users\k6453\Downloads\MantraRDService_1.0.2.exe_.zip</a:t>
                      </a:r>
                    </a:p>
                  </a:txBody>
                  <a:tcPr marL="4997" marR="4997" marT="4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327406"/>
                  </a:ext>
                </a:extLst>
              </a:tr>
              <a:tr h="30465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MantraRDService_1.0.2.exe_.zip.crdownload</a:t>
                      </a:r>
                    </a:p>
                  </a:txBody>
                  <a:tcPr marL="4997" marR="4997" marT="4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\\?\C:\Users\k6453\Downloads\MantraRDService_1.0.2.exe_.zip.crdownload</a:t>
                      </a:r>
                    </a:p>
                  </a:txBody>
                  <a:tcPr marL="4997" marR="4997" marT="4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3507428"/>
                  </a:ext>
                </a:extLst>
              </a:tr>
              <a:tr h="20055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172.25.245.26</a:t>
                      </a:r>
                    </a:p>
                  </a:txBody>
                  <a:tcPr marL="4997" marR="4997" marT="4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ESUGMSI.exe</a:t>
                      </a:r>
                    </a:p>
                  </a:txBody>
                  <a:tcPr marL="4997" marR="4997" marT="4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\\?\E:\Users_profiles\newuser\SymNoNav\ESUGMSI.exe</a:t>
                      </a:r>
                    </a:p>
                  </a:txBody>
                  <a:tcPr marL="4997" marR="4997" marT="4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292142"/>
                  </a:ext>
                </a:extLst>
              </a:tr>
              <a:tr h="20055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ESUGMSIConvert.exe</a:t>
                      </a:r>
                    </a:p>
                  </a:txBody>
                  <a:tcPr marL="4997" marR="4997" marT="4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\\?\E:\Users_profiles\newuser\SymNoNav\ESUGMSIConvert.exe</a:t>
                      </a:r>
                    </a:p>
                  </a:txBody>
                  <a:tcPr marL="4997" marR="4997" marT="4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5643871"/>
                  </a:ext>
                </a:extLst>
              </a:tr>
              <a:tr h="20055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ESUGRegEx.exe</a:t>
                      </a:r>
                    </a:p>
                  </a:txBody>
                  <a:tcPr marL="4997" marR="4997" marT="4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\\?\E:\Users_profiles\newuser\SymNoNav\ESUGRegEx.exe</a:t>
                      </a:r>
                    </a:p>
                  </a:txBody>
                  <a:tcPr marL="4997" marR="4997" marT="4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43741"/>
                  </a:ext>
                </a:extLst>
              </a:tr>
              <a:tr h="2005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172.25.34.9</a:t>
                      </a:r>
                    </a:p>
                  </a:txBody>
                  <a:tcPr marL="4997" marR="4997" marT="4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SppExtComObjHook.dll</a:t>
                      </a:r>
                    </a:p>
                  </a:txBody>
                  <a:tcPr marL="4997" marR="4997" marT="4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\\?\C:\Windows\System32\SppExtComObjHook.dll</a:t>
                      </a:r>
                    </a:p>
                  </a:txBody>
                  <a:tcPr marL="4997" marR="4997" marT="4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053479"/>
                  </a:ext>
                </a:extLst>
              </a:tr>
              <a:tr h="20055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172.27.70.172</a:t>
                      </a:r>
                    </a:p>
                  </a:txBody>
                  <a:tcPr marL="4997" marR="4997" marT="4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ESUGMSI.exe</a:t>
                      </a:r>
                    </a:p>
                  </a:txBody>
                  <a:tcPr marL="4997" marR="4997" marT="4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\\?\C:\Windows\Temp\CleanWipe\app\ESUGMSI.exe</a:t>
                      </a:r>
                    </a:p>
                  </a:txBody>
                  <a:tcPr marL="4997" marR="4997" marT="4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279226"/>
                  </a:ext>
                </a:extLst>
              </a:tr>
              <a:tr h="20055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ESUGMSIConvert.exe</a:t>
                      </a:r>
                    </a:p>
                  </a:txBody>
                  <a:tcPr marL="4997" marR="4997" marT="4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\\?\C:\Windows\Temp\CleanWipe\app\ESUGMSIConvert.exe</a:t>
                      </a:r>
                    </a:p>
                  </a:txBody>
                  <a:tcPr marL="4997" marR="4997" marT="4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770558"/>
                  </a:ext>
                </a:extLst>
              </a:tr>
              <a:tr h="2005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172.28.36.152</a:t>
                      </a:r>
                    </a:p>
                  </a:txBody>
                  <a:tcPr marL="4997" marR="4997" marT="4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SppExtComObjHook.dll</a:t>
                      </a:r>
                    </a:p>
                  </a:txBody>
                  <a:tcPr marL="4997" marR="4997" marT="4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\\?\C:\Windows\System32\SppExtComObjHook.dll</a:t>
                      </a:r>
                    </a:p>
                  </a:txBody>
                  <a:tcPr marL="4997" marR="4997" marT="4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710042"/>
                  </a:ext>
                </a:extLst>
              </a:tr>
              <a:tr h="2005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172.28.37.151</a:t>
                      </a:r>
                    </a:p>
                  </a:txBody>
                  <a:tcPr marL="4997" marR="4997" marT="4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SppExtComObjHook.dll</a:t>
                      </a:r>
                    </a:p>
                  </a:txBody>
                  <a:tcPr marL="4997" marR="4997" marT="4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\\?\C:\Windows\System32\SppExtComObjHook.dll</a:t>
                      </a:r>
                    </a:p>
                  </a:txBody>
                  <a:tcPr marL="4997" marR="4997" marT="4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6496"/>
                  </a:ext>
                </a:extLst>
              </a:tr>
              <a:tr h="2005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172.28.46.8</a:t>
                      </a:r>
                    </a:p>
                  </a:txBody>
                  <a:tcPr marL="4997" marR="4997" marT="4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SppExtComObjHook.dll</a:t>
                      </a:r>
                    </a:p>
                  </a:txBody>
                  <a:tcPr marL="4997" marR="4997" marT="4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\\?\C:\Windows\System32\SppExtComObjHook.dll</a:t>
                      </a:r>
                    </a:p>
                  </a:txBody>
                  <a:tcPr marL="4997" marR="4997" marT="4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267911"/>
                  </a:ext>
                </a:extLst>
              </a:tr>
              <a:tr h="2005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172.28.61.8</a:t>
                      </a:r>
                    </a:p>
                  </a:txBody>
                  <a:tcPr marL="4997" marR="4997" marT="4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SppExtComObjHook.dll</a:t>
                      </a:r>
                    </a:p>
                  </a:txBody>
                  <a:tcPr marL="4997" marR="4997" marT="4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\\?\C:\Windows\System32\SppExtComObjHook.dll</a:t>
                      </a:r>
                    </a:p>
                  </a:txBody>
                  <a:tcPr marL="4997" marR="4997" marT="4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503360"/>
                  </a:ext>
                </a:extLst>
              </a:tr>
              <a:tr h="2005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172.28.81.141</a:t>
                      </a:r>
                    </a:p>
                  </a:txBody>
                  <a:tcPr marL="4997" marR="4997" marT="4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kncoin.png</a:t>
                      </a:r>
                    </a:p>
                  </a:txBody>
                  <a:tcPr marL="4997" marR="4997" marT="4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\\?\C:\Users\k10663\Desktop\berny kurian\jithesh desktop\SCAN\kncoin.png</a:t>
                      </a:r>
                    </a:p>
                  </a:txBody>
                  <a:tcPr marL="4997" marR="4997" marT="4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721878"/>
                  </a:ext>
                </a:extLst>
              </a:tr>
              <a:tr h="2005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172.28.88.144</a:t>
                      </a:r>
                    </a:p>
                  </a:txBody>
                  <a:tcPr marL="4997" marR="4997" marT="4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Firefox Setup 52.3.0esr.exe</a:t>
                      </a:r>
                    </a:p>
                  </a:txBody>
                  <a:tcPr marL="4997" marR="4997" marT="4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\\?\F:\KAMAL\Desktop Data\Desktop files\Desktop on 25.07.2018\Firefox Setup 52.3.0esr.exe</a:t>
                      </a:r>
                    </a:p>
                  </a:txBody>
                  <a:tcPr marL="4997" marR="4997" marT="4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1730805"/>
                  </a:ext>
                </a:extLst>
              </a:tr>
              <a:tr h="2005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172.29.46.162</a:t>
                      </a:r>
                    </a:p>
                  </a:txBody>
                  <a:tcPr marL="4997" marR="4997" marT="4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MorphoRdServiceL0SoftSetup.exe</a:t>
                      </a:r>
                    </a:p>
                  </a:txBody>
                  <a:tcPr marL="4997" marR="4997" marT="4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\\?\C:\Users\Administrator\Desktop\MorphoRdServiceL0SoftSetup.exe</a:t>
                      </a:r>
                    </a:p>
                  </a:txBody>
                  <a:tcPr marL="4997" marR="4997" marT="4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086845"/>
                  </a:ext>
                </a:extLst>
              </a:tr>
              <a:tr h="200556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172.29.50.15</a:t>
                      </a:r>
                    </a:p>
                  </a:txBody>
                  <a:tcPr marL="4997" marR="4997" marT="4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ipmsg206.zip</a:t>
                      </a:r>
                    </a:p>
                  </a:txBody>
                  <a:tcPr marL="4997" marR="4997" marT="4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\\?\C:\Users\k13586\Desktop\IPMSG\IPMSG\ipmsg206.zip</a:t>
                      </a:r>
                    </a:p>
                  </a:txBody>
                  <a:tcPr marL="4997" marR="4997" marT="4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219084"/>
                  </a:ext>
                </a:extLst>
              </a:tr>
              <a:tr h="20055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setup.exe</a:t>
                      </a:r>
                    </a:p>
                  </a:txBody>
                  <a:tcPr marL="4997" marR="4997" marT="4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\\?\C:\Users\k13586\Desktop\IPMSG\IPMSG\ipmsg206\setup.exe</a:t>
                      </a:r>
                    </a:p>
                  </a:txBody>
                  <a:tcPr marL="4997" marR="4997" marT="4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9756297"/>
                  </a:ext>
                </a:extLst>
              </a:tr>
              <a:tr h="20055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\\?\C:\Users\k13586\Desktop\IPMSG\IPMSG\setup.exe</a:t>
                      </a:r>
                    </a:p>
                  </a:txBody>
                  <a:tcPr marL="4997" marR="4997" marT="4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606501"/>
                  </a:ext>
                </a:extLst>
              </a:tr>
              <a:tr h="20055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\\?\C:\Users\k13586\Desktop\IPMSG\New Folder\setup.exe</a:t>
                      </a:r>
                    </a:p>
                  </a:txBody>
                  <a:tcPr marL="4997" marR="4997" marT="4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3256017"/>
                  </a:ext>
                </a:extLst>
              </a:tr>
              <a:tr h="20055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\\?\C:\Users\k13586\Desktop\IPMSG\setup.exe</a:t>
                      </a:r>
                    </a:p>
                  </a:txBody>
                  <a:tcPr marL="4997" marR="4997" marT="4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1011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900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View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9053</TotalTime>
  <Words>1197</Words>
  <Application>Microsoft Office PowerPoint</Application>
  <PresentationFormat>Widescreen</PresentationFormat>
  <Paragraphs>247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Century Schoolbook</vt:lpstr>
      <vt:lpstr>Source Sans Pro</vt:lpstr>
      <vt:lpstr>Wingdings 2</vt:lpstr>
      <vt:lpstr>Office Theme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Kumar V</dc:creator>
  <cp:lastModifiedBy>chaitu varma</cp:lastModifiedBy>
  <cp:revision>420</cp:revision>
  <dcterms:created xsi:type="dcterms:W3CDTF">2021-02-23T09:58:54Z</dcterms:created>
  <dcterms:modified xsi:type="dcterms:W3CDTF">2021-11-03T05:45:59Z</dcterms:modified>
</cp:coreProperties>
</file>