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308" r:id="rId3"/>
    <p:sldId id="258" r:id="rId4"/>
    <p:sldId id="261" r:id="rId5"/>
    <p:sldId id="262" r:id="rId6"/>
    <p:sldId id="265" r:id="rId7"/>
    <p:sldId id="264" r:id="rId8"/>
    <p:sldId id="268" r:id="rId9"/>
    <p:sldId id="281" r:id="rId10"/>
    <p:sldId id="259" r:id="rId11"/>
    <p:sldId id="309" r:id="rId12"/>
    <p:sldId id="310" r:id="rId13"/>
    <p:sldId id="285" r:id="rId14"/>
    <p:sldId id="311" r:id="rId15"/>
  </p:sldIdLst>
  <p:sldSz cx="9144000" cy="5143500" type="screen16x9"/>
  <p:notesSz cx="6858000" cy="9144000"/>
  <p:embeddedFontLst>
    <p:embeddedFont>
      <p:font typeface="Adobe Caslon Pro" panose="0205050205050A020403" pitchFamily="18" charset="0"/>
      <p:regular r:id="rId17"/>
      <p:bold r:id="rId18"/>
      <p:italic r:id="rId19"/>
      <p:boldItalic r:id="rId20"/>
    </p:embeddedFont>
    <p:embeddedFont>
      <p:font typeface="Adobe Garamond Pro" panose="02020502060506020403" pitchFamily="18" charset="0"/>
      <p:regular r:id="rId21"/>
      <p:italic r:id="rId22"/>
    </p:embeddedFont>
    <p:embeddedFont>
      <p:font typeface="Raleway" pitchFamily="2" charset="0"/>
      <p:regular r:id="rId23"/>
      <p:bold r:id="rId24"/>
      <p:italic r:id="rId25"/>
      <p:boldItalic r:id="rId26"/>
    </p:embeddedFont>
    <p:embeddedFont>
      <p:font typeface="Unna"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D3E79D-5C35-43AB-A579-946854A1451D}">
  <a:tblStyle styleId="{59D3E79D-5C35-43AB-A579-946854A145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26" y="4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b4c6d2e9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b4c6d2e9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93d42c1dd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93d42c1dd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93d42c1dd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93d42c1dd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0965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93d42c1dd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93d42c1dd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217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c409ac894_0_2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c409ac894_0_2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b4c6d2e9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b4c6d2e9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88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b4c6d2e9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b4c6d2e9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191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c409ac894_0_1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c409ac894_0_1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b4c6d2e9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b4c6d2e9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eb4c6d2e9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eb4c6d2e9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b608d556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b608d556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c3bb0cf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c3bb0cf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ec3bb0cf0f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ec3bb0cf0f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ec3bb0cf0f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ec3bb0cf0f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0" name="Google Shape;10;p2"/>
          <p:cNvPicPr preferRelativeResize="0"/>
          <p:nvPr/>
        </p:nvPicPr>
        <p:blipFill>
          <a:blip r:embed="rId3">
            <a:alphaModFix/>
          </a:blip>
          <a:stretch>
            <a:fillRect/>
          </a:stretch>
        </p:blipFill>
        <p:spPr>
          <a:xfrm>
            <a:off x="-36599" y="-36550"/>
            <a:ext cx="9217198" cy="5216599"/>
          </a:xfrm>
          <a:prstGeom prst="rect">
            <a:avLst/>
          </a:prstGeom>
          <a:noFill/>
          <a:ln>
            <a:noFill/>
          </a:ln>
        </p:spPr>
      </p:pic>
      <p:sp>
        <p:nvSpPr>
          <p:cNvPr id="11" name="Google Shape;11;p2"/>
          <p:cNvSpPr txBox="1">
            <a:spLocks noGrp="1"/>
          </p:cNvSpPr>
          <p:nvPr>
            <p:ph type="ctrTitle"/>
          </p:nvPr>
        </p:nvSpPr>
        <p:spPr>
          <a:xfrm>
            <a:off x="1834500" y="1097773"/>
            <a:ext cx="5475000" cy="2255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300"/>
              <a:buNone/>
              <a:defRPr sz="5300"/>
            </a:lvl1pPr>
            <a:lvl2pPr lvl="1" algn="ctr">
              <a:lnSpc>
                <a:spcPct val="80000"/>
              </a:lnSpc>
              <a:spcBef>
                <a:spcPts val="0"/>
              </a:spcBef>
              <a:spcAft>
                <a:spcPts val="0"/>
              </a:spcAft>
              <a:buSzPts val="5300"/>
              <a:buNone/>
              <a:defRPr sz="5300"/>
            </a:lvl2pPr>
            <a:lvl3pPr lvl="2" algn="ctr">
              <a:lnSpc>
                <a:spcPct val="80000"/>
              </a:lnSpc>
              <a:spcBef>
                <a:spcPts val="0"/>
              </a:spcBef>
              <a:spcAft>
                <a:spcPts val="0"/>
              </a:spcAft>
              <a:buSzPts val="5300"/>
              <a:buNone/>
              <a:defRPr sz="5300"/>
            </a:lvl3pPr>
            <a:lvl4pPr lvl="3" algn="ctr">
              <a:lnSpc>
                <a:spcPct val="80000"/>
              </a:lnSpc>
              <a:spcBef>
                <a:spcPts val="0"/>
              </a:spcBef>
              <a:spcAft>
                <a:spcPts val="0"/>
              </a:spcAft>
              <a:buSzPts val="5300"/>
              <a:buNone/>
              <a:defRPr sz="5300"/>
            </a:lvl4pPr>
            <a:lvl5pPr lvl="4" algn="ctr">
              <a:lnSpc>
                <a:spcPct val="80000"/>
              </a:lnSpc>
              <a:spcBef>
                <a:spcPts val="0"/>
              </a:spcBef>
              <a:spcAft>
                <a:spcPts val="0"/>
              </a:spcAft>
              <a:buSzPts val="5300"/>
              <a:buNone/>
              <a:defRPr sz="5300"/>
            </a:lvl5pPr>
            <a:lvl6pPr lvl="5" algn="ctr">
              <a:lnSpc>
                <a:spcPct val="80000"/>
              </a:lnSpc>
              <a:spcBef>
                <a:spcPts val="0"/>
              </a:spcBef>
              <a:spcAft>
                <a:spcPts val="0"/>
              </a:spcAft>
              <a:buSzPts val="5300"/>
              <a:buNone/>
              <a:defRPr sz="5300"/>
            </a:lvl6pPr>
            <a:lvl7pPr lvl="6" algn="ctr">
              <a:lnSpc>
                <a:spcPct val="80000"/>
              </a:lnSpc>
              <a:spcBef>
                <a:spcPts val="0"/>
              </a:spcBef>
              <a:spcAft>
                <a:spcPts val="0"/>
              </a:spcAft>
              <a:buSzPts val="5300"/>
              <a:buNone/>
              <a:defRPr sz="5300"/>
            </a:lvl7pPr>
            <a:lvl8pPr lvl="7" algn="ctr">
              <a:lnSpc>
                <a:spcPct val="80000"/>
              </a:lnSpc>
              <a:spcBef>
                <a:spcPts val="0"/>
              </a:spcBef>
              <a:spcAft>
                <a:spcPts val="0"/>
              </a:spcAft>
              <a:buSzPts val="5300"/>
              <a:buNone/>
              <a:defRPr sz="5300"/>
            </a:lvl8pPr>
            <a:lvl9pPr lvl="8" algn="ctr">
              <a:lnSpc>
                <a:spcPct val="80000"/>
              </a:lnSpc>
              <a:spcBef>
                <a:spcPts val="0"/>
              </a:spcBef>
              <a:spcAft>
                <a:spcPts val="0"/>
              </a:spcAft>
              <a:buSzPts val="5300"/>
              <a:buNone/>
              <a:defRPr sz="5300"/>
            </a:lvl9pPr>
          </a:lstStyle>
          <a:p>
            <a:endParaRPr/>
          </a:p>
        </p:txBody>
      </p:sp>
      <p:sp>
        <p:nvSpPr>
          <p:cNvPr id="12" name="Google Shape;12;p2"/>
          <p:cNvSpPr txBox="1">
            <a:spLocks noGrp="1"/>
          </p:cNvSpPr>
          <p:nvPr>
            <p:ph type="subTitle" idx="1"/>
          </p:nvPr>
        </p:nvSpPr>
        <p:spPr>
          <a:xfrm>
            <a:off x="2272200" y="3614587"/>
            <a:ext cx="45996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700"/>
              <a:buNone/>
              <a:defRPr sz="1700">
                <a:solidFill>
                  <a:schemeClr val="dk2"/>
                </a:solidFill>
              </a:defRPr>
            </a:lvl1pPr>
            <a:lvl2pPr lvl="1" algn="ctr">
              <a:lnSpc>
                <a:spcPct val="100000"/>
              </a:lnSpc>
              <a:spcBef>
                <a:spcPts val="0"/>
              </a:spcBef>
              <a:spcAft>
                <a:spcPts val="0"/>
              </a:spcAft>
              <a:buClr>
                <a:schemeClr val="dk2"/>
              </a:buClr>
              <a:buSzPts val="1700"/>
              <a:buNone/>
              <a:defRPr sz="1700">
                <a:solidFill>
                  <a:schemeClr val="dk2"/>
                </a:solidFill>
              </a:defRPr>
            </a:lvl2pPr>
            <a:lvl3pPr lvl="2" algn="ctr">
              <a:lnSpc>
                <a:spcPct val="100000"/>
              </a:lnSpc>
              <a:spcBef>
                <a:spcPts val="0"/>
              </a:spcBef>
              <a:spcAft>
                <a:spcPts val="0"/>
              </a:spcAft>
              <a:buClr>
                <a:schemeClr val="dk2"/>
              </a:buClr>
              <a:buSzPts val="1700"/>
              <a:buNone/>
              <a:defRPr sz="1700">
                <a:solidFill>
                  <a:schemeClr val="dk2"/>
                </a:solidFill>
              </a:defRPr>
            </a:lvl3pPr>
            <a:lvl4pPr lvl="3" algn="ctr">
              <a:lnSpc>
                <a:spcPct val="100000"/>
              </a:lnSpc>
              <a:spcBef>
                <a:spcPts val="0"/>
              </a:spcBef>
              <a:spcAft>
                <a:spcPts val="0"/>
              </a:spcAft>
              <a:buClr>
                <a:schemeClr val="dk2"/>
              </a:buClr>
              <a:buSzPts val="1700"/>
              <a:buNone/>
              <a:defRPr sz="1700">
                <a:solidFill>
                  <a:schemeClr val="dk2"/>
                </a:solidFill>
              </a:defRPr>
            </a:lvl4pPr>
            <a:lvl5pPr lvl="4" algn="ctr">
              <a:lnSpc>
                <a:spcPct val="100000"/>
              </a:lnSpc>
              <a:spcBef>
                <a:spcPts val="0"/>
              </a:spcBef>
              <a:spcAft>
                <a:spcPts val="0"/>
              </a:spcAft>
              <a:buClr>
                <a:schemeClr val="dk2"/>
              </a:buClr>
              <a:buSzPts val="1700"/>
              <a:buNone/>
              <a:defRPr sz="1700">
                <a:solidFill>
                  <a:schemeClr val="dk2"/>
                </a:solidFill>
              </a:defRPr>
            </a:lvl5pPr>
            <a:lvl6pPr lvl="5" algn="ctr">
              <a:lnSpc>
                <a:spcPct val="100000"/>
              </a:lnSpc>
              <a:spcBef>
                <a:spcPts val="0"/>
              </a:spcBef>
              <a:spcAft>
                <a:spcPts val="0"/>
              </a:spcAft>
              <a:buClr>
                <a:schemeClr val="dk2"/>
              </a:buClr>
              <a:buSzPts val="1700"/>
              <a:buNone/>
              <a:defRPr sz="1700">
                <a:solidFill>
                  <a:schemeClr val="dk2"/>
                </a:solidFill>
              </a:defRPr>
            </a:lvl6pPr>
            <a:lvl7pPr lvl="6" algn="ctr">
              <a:lnSpc>
                <a:spcPct val="100000"/>
              </a:lnSpc>
              <a:spcBef>
                <a:spcPts val="0"/>
              </a:spcBef>
              <a:spcAft>
                <a:spcPts val="0"/>
              </a:spcAft>
              <a:buClr>
                <a:schemeClr val="dk2"/>
              </a:buClr>
              <a:buSzPts val="1700"/>
              <a:buNone/>
              <a:defRPr sz="1700">
                <a:solidFill>
                  <a:schemeClr val="dk2"/>
                </a:solidFill>
              </a:defRPr>
            </a:lvl7pPr>
            <a:lvl8pPr lvl="7" algn="ctr">
              <a:lnSpc>
                <a:spcPct val="100000"/>
              </a:lnSpc>
              <a:spcBef>
                <a:spcPts val="0"/>
              </a:spcBef>
              <a:spcAft>
                <a:spcPts val="0"/>
              </a:spcAft>
              <a:buClr>
                <a:schemeClr val="dk2"/>
              </a:buClr>
              <a:buSzPts val="1700"/>
              <a:buNone/>
              <a:defRPr sz="1700">
                <a:solidFill>
                  <a:schemeClr val="dk2"/>
                </a:solidFill>
              </a:defRPr>
            </a:lvl8pPr>
            <a:lvl9pPr lvl="8" algn="ctr">
              <a:lnSpc>
                <a:spcPct val="100000"/>
              </a:lnSpc>
              <a:spcBef>
                <a:spcPts val="0"/>
              </a:spcBef>
              <a:spcAft>
                <a:spcPts val="0"/>
              </a:spcAft>
              <a:buClr>
                <a:schemeClr val="dk2"/>
              </a:buClr>
              <a:buSzPts val="1700"/>
              <a:buNone/>
              <a:defRPr sz="17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4">
    <p:bg>
      <p:bgPr>
        <a:solidFill>
          <a:schemeClr val="dk1"/>
        </a:solidFill>
        <a:effectLst/>
      </p:bgPr>
    </p:bg>
    <p:spTree>
      <p:nvGrpSpPr>
        <p:cNvPr id="1" name="Shape 146"/>
        <p:cNvGrpSpPr/>
        <p:nvPr/>
      </p:nvGrpSpPr>
      <p:grpSpPr>
        <a:xfrm>
          <a:off x="0" y="0"/>
          <a:ext cx="0" cy="0"/>
          <a:chOff x="0" y="0"/>
          <a:chExt cx="0" cy="0"/>
        </a:xfrm>
      </p:grpSpPr>
      <p:pic>
        <p:nvPicPr>
          <p:cNvPr id="147" name="Google Shape;147;p26"/>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48" name="Google Shape;148;p26"/>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49" name="Google Shape;149;p2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50" name="Google Shape;150;p26"/>
          <p:cNvSpPr txBox="1">
            <a:spLocks noGrp="1"/>
          </p:cNvSpPr>
          <p:nvPr>
            <p:ph type="subTitle" idx="1"/>
          </p:nvPr>
        </p:nvSpPr>
        <p:spPr>
          <a:xfrm>
            <a:off x="1167675" y="3067475"/>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51" name="Google Shape;151;p26"/>
          <p:cNvSpPr txBox="1">
            <a:spLocks noGrp="1"/>
          </p:cNvSpPr>
          <p:nvPr>
            <p:ph type="subTitle" idx="2"/>
          </p:nvPr>
        </p:nvSpPr>
        <p:spPr>
          <a:xfrm>
            <a:off x="1167676" y="3475950"/>
            <a:ext cx="21387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6"/>
          <p:cNvSpPr txBox="1">
            <a:spLocks noGrp="1"/>
          </p:cNvSpPr>
          <p:nvPr>
            <p:ph type="subTitle" idx="3"/>
          </p:nvPr>
        </p:nvSpPr>
        <p:spPr>
          <a:xfrm>
            <a:off x="5837650" y="3067475"/>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53" name="Google Shape;153;p26"/>
          <p:cNvSpPr txBox="1">
            <a:spLocks noGrp="1"/>
          </p:cNvSpPr>
          <p:nvPr>
            <p:ph type="subTitle" idx="4"/>
          </p:nvPr>
        </p:nvSpPr>
        <p:spPr>
          <a:xfrm>
            <a:off x="5837651" y="3475950"/>
            <a:ext cx="21387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6"/>
          <p:cNvSpPr txBox="1">
            <a:spLocks noGrp="1"/>
          </p:cNvSpPr>
          <p:nvPr>
            <p:ph type="subTitle" idx="5"/>
          </p:nvPr>
        </p:nvSpPr>
        <p:spPr>
          <a:xfrm>
            <a:off x="3502662" y="3067475"/>
            <a:ext cx="2138700" cy="3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Unna"/>
              <a:buNone/>
              <a:defRPr sz="2400">
                <a:latin typeface="Unna"/>
                <a:ea typeface="Unna"/>
                <a:cs typeface="Unna"/>
                <a:sym typeface="Unna"/>
              </a:defRPr>
            </a:lvl1pPr>
            <a:lvl2pPr lvl="1" algn="ctr" rtl="0">
              <a:lnSpc>
                <a:spcPct val="100000"/>
              </a:lnSpc>
              <a:spcBef>
                <a:spcPts val="0"/>
              </a:spcBef>
              <a:spcAft>
                <a:spcPts val="0"/>
              </a:spcAft>
              <a:buSzPts val="2400"/>
              <a:buFont typeface="Unna"/>
              <a:buNone/>
              <a:defRPr sz="2400">
                <a:latin typeface="Unna"/>
                <a:ea typeface="Unna"/>
                <a:cs typeface="Unna"/>
                <a:sym typeface="Unna"/>
              </a:defRPr>
            </a:lvl2pPr>
            <a:lvl3pPr lvl="2" algn="ctr" rtl="0">
              <a:lnSpc>
                <a:spcPct val="100000"/>
              </a:lnSpc>
              <a:spcBef>
                <a:spcPts val="0"/>
              </a:spcBef>
              <a:spcAft>
                <a:spcPts val="0"/>
              </a:spcAft>
              <a:buSzPts val="2400"/>
              <a:buFont typeface="Unna"/>
              <a:buNone/>
              <a:defRPr sz="2400">
                <a:latin typeface="Unna"/>
                <a:ea typeface="Unna"/>
                <a:cs typeface="Unna"/>
                <a:sym typeface="Unna"/>
              </a:defRPr>
            </a:lvl3pPr>
            <a:lvl4pPr lvl="3" algn="ctr" rtl="0">
              <a:lnSpc>
                <a:spcPct val="100000"/>
              </a:lnSpc>
              <a:spcBef>
                <a:spcPts val="0"/>
              </a:spcBef>
              <a:spcAft>
                <a:spcPts val="0"/>
              </a:spcAft>
              <a:buSzPts val="2400"/>
              <a:buFont typeface="Unna"/>
              <a:buNone/>
              <a:defRPr sz="2400">
                <a:latin typeface="Unna"/>
                <a:ea typeface="Unna"/>
                <a:cs typeface="Unna"/>
                <a:sym typeface="Unna"/>
              </a:defRPr>
            </a:lvl4pPr>
            <a:lvl5pPr lvl="4" algn="ctr" rtl="0">
              <a:lnSpc>
                <a:spcPct val="100000"/>
              </a:lnSpc>
              <a:spcBef>
                <a:spcPts val="0"/>
              </a:spcBef>
              <a:spcAft>
                <a:spcPts val="0"/>
              </a:spcAft>
              <a:buSzPts val="2400"/>
              <a:buFont typeface="Unna"/>
              <a:buNone/>
              <a:defRPr sz="2400">
                <a:latin typeface="Unna"/>
                <a:ea typeface="Unna"/>
                <a:cs typeface="Unna"/>
                <a:sym typeface="Unna"/>
              </a:defRPr>
            </a:lvl5pPr>
            <a:lvl6pPr lvl="5" algn="ctr" rtl="0">
              <a:lnSpc>
                <a:spcPct val="100000"/>
              </a:lnSpc>
              <a:spcBef>
                <a:spcPts val="0"/>
              </a:spcBef>
              <a:spcAft>
                <a:spcPts val="0"/>
              </a:spcAft>
              <a:buSzPts val="2400"/>
              <a:buFont typeface="Unna"/>
              <a:buNone/>
              <a:defRPr sz="2400">
                <a:latin typeface="Unna"/>
                <a:ea typeface="Unna"/>
                <a:cs typeface="Unna"/>
                <a:sym typeface="Unna"/>
              </a:defRPr>
            </a:lvl6pPr>
            <a:lvl7pPr lvl="6" algn="ctr" rtl="0">
              <a:lnSpc>
                <a:spcPct val="100000"/>
              </a:lnSpc>
              <a:spcBef>
                <a:spcPts val="0"/>
              </a:spcBef>
              <a:spcAft>
                <a:spcPts val="0"/>
              </a:spcAft>
              <a:buSzPts val="2400"/>
              <a:buFont typeface="Unna"/>
              <a:buNone/>
              <a:defRPr sz="2400">
                <a:latin typeface="Unna"/>
                <a:ea typeface="Unna"/>
                <a:cs typeface="Unna"/>
                <a:sym typeface="Unna"/>
              </a:defRPr>
            </a:lvl7pPr>
            <a:lvl8pPr lvl="7" algn="ctr" rtl="0">
              <a:lnSpc>
                <a:spcPct val="100000"/>
              </a:lnSpc>
              <a:spcBef>
                <a:spcPts val="0"/>
              </a:spcBef>
              <a:spcAft>
                <a:spcPts val="0"/>
              </a:spcAft>
              <a:buSzPts val="2400"/>
              <a:buFont typeface="Unna"/>
              <a:buNone/>
              <a:defRPr sz="2400">
                <a:latin typeface="Unna"/>
                <a:ea typeface="Unna"/>
                <a:cs typeface="Unna"/>
                <a:sym typeface="Unna"/>
              </a:defRPr>
            </a:lvl8pPr>
            <a:lvl9pPr lvl="8" algn="ctr"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55" name="Google Shape;155;p26"/>
          <p:cNvSpPr txBox="1">
            <a:spLocks noGrp="1"/>
          </p:cNvSpPr>
          <p:nvPr>
            <p:ph type="subTitle" idx="6"/>
          </p:nvPr>
        </p:nvSpPr>
        <p:spPr>
          <a:xfrm>
            <a:off x="3502664" y="3475950"/>
            <a:ext cx="21387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6">
    <p:bg>
      <p:bgPr>
        <a:solidFill>
          <a:schemeClr val="dk1"/>
        </a:solidFill>
        <a:effectLst/>
      </p:bgPr>
    </p:bg>
    <p:spTree>
      <p:nvGrpSpPr>
        <p:cNvPr id="1" name="Shape 166"/>
        <p:cNvGrpSpPr/>
        <p:nvPr/>
      </p:nvGrpSpPr>
      <p:grpSpPr>
        <a:xfrm>
          <a:off x="0" y="0"/>
          <a:ext cx="0" cy="0"/>
          <a:chOff x="0" y="0"/>
          <a:chExt cx="0" cy="0"/>
        </a:xfrm>
      </p:grpSpPr>
      <p:pic>
        <p:nvPicPr>
          <p:cNvPr id="167" name="Google Shape;167;p28"/>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68" name="Google Shape;168;p28"/>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69" name="Google Shape;169;p2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70" name="Google Shape;170;p28"/>
          <p:cNvSpPr txBox="1">
            <a:spLocks noGrp="1"/>
          </p:cNvSpPr>
          <p:nvPr>
            <p:ph type="subTitle" idx="1"/>
          </p:nvPr>
        </p:nvSpPr>
        <p:spPr>
          <a:xfrm>
            <a:off x="2104250" y="1515025"/>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71" name="Google Shape;171;p28"/>
          <p:cNvSpPr txBox="1">
            <a:spLocks noGrp="1"/>
          </p:cNvSpPr>
          <p:nvPr>
            <p:ph type="subTitle" idx="2"/>
          </p:nvPr>
        </p:nvSpPr>
        <p:spPr>
          <a:xfrm>
            <a:off x="2104261" y="1923500"/>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2" name="Google Shape;172;p28"/>
          <p:cNvSpPr txBox="1">
            <a:spLocks noGrp="1"/>
          </p:cNvSpPr>
          <p:nvPr>
            <p:ph type="subTitle" idx="3"/>
          </p:nvPr>
        </p:nvSpPr>
        <p:spPr>
          <a:xfrm>
            <a:off x="2104250" y="3036850"/>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73" name="Google Shape;173;p28"/>
          <p:cNvSpPr txBox="1">
            <a:spLocks noGrp="1"/>
          </p:cNvSpPr>
          <p:nvPr>
            <p:ph type="subTitle" idx="4"/>
          </p:nvPr>
        </p:nvSpPr>
        <p:spPr>
          <a:xfrm>
            <a:off x="2104261" y="3445325"/>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4" name="Google Shape;174;p28"/>
          <p:cNvSpPr txBox="1">
            <a:spLocks noGrp="1"/>
          </p:cNvSpPr>
          <p:nvPr>
            <p:ph type="subTitle" idx="5"/>
          </p:nvPr>
        </p:nvSpPr>
        <p:spPr>
          <a:xfrm>
            <a:off x="5661200" y="1515025"/>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75" name="Google Shape;175;p28"/>
          <p:cNvSpPr txBox="1">
            <a:spLocks noGrp="1"/>
          </p:cNvSpPr>
          <p:nvPr>
            <p:ph type="subTitle" idx="6"/>
          </p:nvPr>
        </p:nvSpPr>
        <p:spPr>
          <a:xfrm>
            <a:off x="5661211" y="1923500"/>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6" name="Google Shape;176;p28"/>
          <p:cNvSpPr txBox="1">
            <a:spLocks noGrp="1"/>
          </p:cNvSpPr>
          <p:nvPr>
            <p:ph type="subTitle" idx="7"/>
          </p:nvPr>
        </p:nvSpPr>
        <p:spPr>
          <a:xfrm>
            <a:off x="5661200" y="3036850"/>
            <a:ext cx="21975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177" name="Google Shape;177;p28"/>
          <p:cNvSpPr txBox="1">
            <a:spLocks noGrp="1"/>
          </p:cNvSpPr>
          <p:nvPr>
            <p:ph type="subTitle" idx="8"/>
          </p:nvPr>
        </p:nvSpPr>
        <p:spPr>
          <a:xfrm>
            <a:off x="5661211" y="3445325"/>
            <a:ext cx="2197500" cy="7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1"/>
        </a:solidFill>
        <a:effectLst/>
      </p:bgPr>
    </p:bg>
    <p:spTree>
      <p:nvGrpSpPr>
        <p:cNvPr id="1" name="Shape 201"/>
        <p:cNvGrpSpPr/>
        <p:nvPr/>
      </p:nvGrpSpPr>
      <p:grpSpPr>
        <a:xfrm>
          <a:off x="0" y="0"/>
          <a:ext cx="0" cy="0"/>
          <a:chOff x="0" y="0"/>
          <a:chExt cx="0" cy="0"/>
        </a:xfrm>
      </p:grpSpPr>
      <p:pic>
        <p:nvPicPr>
          <p:cNvPr id="202" name="Google Shape;202;p31"/>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03" name="Google Shape;203;p31"/>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
    <p:bg>
      <p:bgPr>
        <a:solidFill>
          <a:schemeClr val="dk1"/>
        </a:solidFill>
        <a:effectLst/>
      </p:bgPr>
    </p:bg>
    <p:spTree>
      <p:nvGrpSpPr>
        <p:cNvPr id="1" name="Shape 204"/>
        <p:cNvGrpSpPr/>
        <p:nvPr/>
      </p:nvGrpSpPr>
      <p:grpSpPr>
        <a:xfrm>
          <a:off x="0" y="0"/>
          <a:ext cx="0" cy="0"/>
          <a:chOff x="0" y="0"/>
          <a:chExt cx="0" cy="0"/>
        </a:xfrm>
      </p:grpSpPr>
      <p:pic>
        <p:nvPicPr>
          <p:cNvPr id="205" name="Google Shape;205;p32"/>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06" name="Google Shape;206;p32"/>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5" name="Google Shape;15;p3"/>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6" name="Google Shape;16;p3"/>
          <p:cNvSpPr txBox="1">
            <a:spLocks noGrp="1"/>
          </p:cNvSpPr>
          <p:nvPr>
            <p:ph type="title"/>
          </p:nvPr>
        </p:nvSpPr>
        <p:spPr>
          <a:xfrm>
            <a:off x="2197650" y="2078738"/>
            <a:ext cx="4748700" cy="831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17" name="Google Shape;17;p3"/>
          <p:cNvSpPr txBox="1">
            <a:spLocks noGrp="1"/>
          </p:cNvSpPr>
          <p:nvPr>
            <p:ph type="subTitle" idx="1"/>
          </p:nvPr>
        </p:nvSpPr>
        <p:spPr>
          <a:xfrm>
            <a:off x="3044400" y="3178125"/>
            <a:ext cx="3055200" cy="5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 name="Google Shape;18;p3"/>
          <p:cNvSpPr txBox="1">
            <a:spLocks noGrp="1"/>
          </p:cNvSpPr>
          <p:nvPr>
            <p:ph type="title" idx="2" hasCustomPrompt="1"/>
          </p:nvPr>
        </p:nvSpPr>
        <p:spPr>
          <a:xfrm>
            <a:off x="2197650" y="1282513"/>
            <a:ext cx="4748700" cy="83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6"/>
        <p:cNvGrpSpPr/>
        <p:nvPr/>
      </p:nvGrpSpPr>
      <p:grpSpPr>
        <a:xfrm>
          <a:off x="0" y="0"/>
          <a:ext cx="0" cy="0"/>
          <a:chOff x="0" y="0"/>
          <a:chExt cx="0" cy="0"/>
        </a:xfrm>
      </p:grpSpPr>
      <p:pic>
        <p:nvPicPr>
          <p:cNvPr id="37" name="Google Shape;37;p7"/>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38" name="Google Shape;38;p7"/>
          <p:cNvPicPr preferRelativeResize="0"/>
          <p:nvPr/>
        </p:nvPicPr>
        <p:blipFill rotWithShape="1">
          <a:blip r:embed="rId3">
            <a:alphaModFix/>
          </a:blip>
          <a:srcRect/>
          <a:stretch/>
        </p:blipFill>
        <p:spPr>
          <a:xfrm flipH="1">
            <a:off x="-36599" y="-36550"/>
            <a:ext cx="9217198" cy="5216599"/>
          </a:xfrm>
          <a:prstGeom prst="rect">
            <a:avLst/>
          </a:prstGeom>
          <a:noFill/>
          <a:ln>
            <a:noFill/>
          </a:ln>
        </p:spPr>
      </p:pic>
      <p:sp>
        <p:nvSpPr>
          <p:cNvPr id="39" name="Google Shape;39;p7"/>
          <p:cNvSpPr txBox="1">
            <a:spLocks noGrp="1"/>
          </p:cNvSpPr>
          <p:nvPr>
            <p:ph type="title"/>
          </p:nvPr>
        </p:nvSpPr>
        <p:spPr>
          <a:xfrm>
            <a:off x="3682075" y="1895350"/>
            <a:ext cx="4748700" cy="693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300"/>
              <a:buNone/>
              <a:defRPr sz="4300"/>
            </a:lvl1pPr>
            <a:lvl2pPr lvl="1" algn="r" rtl="0">
              <a:spcBef>
                <a:spcPts val="0"/>
              </a:spcBef>
              <a:spcAft>
                <a:spcPts val="0"/>
              </a:spcAft>
              <a:buSzPts val="4300"/>
              <a:buNone/>
              <a:defRPr sz="4300"/>
            </a:lvl2pPr>
            <a:lvl3pPr lvl="2" algn="r" rtl="0">
              <a:spcBef>
                <a:spcPts val="0"/>
              </a:spcBef>
              <a:spcAft>
                <a:spcPts val="0"/>
              </a:spcAft>
              <a:buSzPts val="4300"/>
              <a:buNone/>
              <a:defRPr sz="4300"/>
            </a:lvl3pPr>
            <a:lvl4pPr lvl="3" algn="r" rtl="0">
              <a:spcBef>
                <a:spcPts val="0"/>
              </a:spcBef>
              <a:spcAft>
                <a:spcPts val="0"/>
              </a:spcAft>
              <a:buSzPts val="4300"/>
              <a:buNone/>
              <a:defRPr sz="4300"/>
            </a:lvl4pPr>
            <a:lvl5pPr lvl="4" algn="r" rtl="0">
              <a:spcBef>
                <a:spcPts val="0"/>
              </a:spcBef>
              <a:spcAft>
                <a:spcPts val="0"/>
              </a:spcAft>
              <a:buSzPts val="4300"/>
              <a:buNone/>
              <a:defRPr sz="4300"/>
            </a:lvl5pPr>
            <a:lvl6pPr lvl="5" algn="r" rtl="0">
              <a:spcBef>
                <a:spcPts val="0"/>
              </a:spcBef>
              <a:spcAft>
                <a:spcPts val="0"/>
              </a:spcAft>
              <a:buSzPts val="4300"/>
              <a:buNone/>
              <a:defRPr sz="4300"/>
            </a:lvl6pPr>
            <a:lvl7pPr lvl="6" algn="r" rtl="0">
              <a:spcBef>
                <a:spcPts val="0"/>
              </a:spcBef>
              <a:spcAft>
                <a:spcPts val="0"/>
              </a:spcAft>
              <a:buSzPts val="4300"/>
              <a:buNone/>
              <a:defRPr sz="4300"/>
            </a:lvl7pPr>
            <a:lvl8pPr lvl="7" algn="r" rtl="0">
              <a:spcBef>
                <a:spcPts val="0"/>
              </a:spcBef>
              <a:spcAft>
                <a:spcPts val="0"/>
              </a:spcAft>
              <a:buSzPts val="4300"/>
              <a:buNone/>
              <a:defRPr sz="4300"/>
            </a:lvl8pPr>
            <a:lvl9pPr lvl="8" algn="r" rtl="0">
              <a:spcBef>
                <a:spcPts val="0"/>
              </a:spcBef>
              <a:spcAft>
                <a:spcPts val="0"/>
              </a:spcAft>
              <a:buSzPts val="4300"/>
              <a:buNone/>
              <a:defRPr sz="4300"/>
            </a:lvl9pPr>
          </a:lstStyle>
          <a:p>
            <a:endParaRPr/>
          </a:p>
        </p:txBody>
      </p:sp>
      <p:sp>
        <p:nvSpPr>
          <p:cNvPr id="40" name="Google Shape;40;p7"/>
          <p:cNvSpPr txBox="1">
            <a:spLocks noGrp="1"/>
          </p:cNvSpPr>
          <p:nvPr>
            <p:ph type="subTitle" idx="1"/>
          </p:nvPr>
        </p:nvSpPr>
        <p:spPr>
          <a:xfrm>
            <a:off x="4595875" y="2836050"/>
            <a:ext cx="3834900" cy="12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47" name="Google Shape;47;p9"/>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48" name="Google Shape;48;p9"/>
          <p:cNvSpPr txBox="1">
            <a:spLocks noGrp="1"/>
          </p:cNvSpPr>
          <p:nvPr>
            <p:ph type="title"/>
          </p:nvPr>
        </p:nvSpPr>
        <p:spPr>
          <a:xfrm>
            <a:off x="713250" y="1895350"/>
            <a:ext cx="3834900" cy="693000"/>
          </a:xfrm>
          <a:prstGeom prst="rect">
            <a:avLst/>
          </a:prstGeom>
        </p:spPr>
        <p:txBody>
          <a:bodyPr spcFirstLastPara="1" wrap="square" lIns="91425" tIns="91425" rIns="91425" bIns="91425" anchor="b" anchorCtr="0">
            <a:noAutofit/>
          </a:bodyPr>
          <a:lstStyle>
            <a:lvl1pPr lvl="0" algn="l">
              <a:spcBef>
                <a:spcPts val="0"/>
              </a:spcBef>
              <a:spcAft>
                <a:spcPts val="0"/>
              </a:spcAft>
              <a:buSzPts val="4300"/>
              <a:buNone/>
              <a:defRPr sz="4300"/>
            </a:lvl1pPr>
            <a:lvl2pPr lvl="1" algn="l">
              <a:spcBef>
                <a:spcPts val="0"/>
              </a:spcBef>
              <a:spcAft>
                <a:spcPts val="0"/>
              </a:spcAft>
              <a:buSzPts val="4300"/>
              <a:buNone/>
              <a:defRPr sz="4300"/>
            </a:lvl2pPr>
            <a:lvl3pPr lvl="2" algn="l">
              <a:spcBef>
                <a:spcPts val="0"/>
              </a:spcBef>
              <a:spcAft>
                <a:spcPts val="0"/>
              </a:spcAft>
              <a:buSzPts val="4300"/>
              <a:buNone/>
              <a:defRPr sz="4300"/>
            </a:lvl3pPr>
            <a:lvl4pPr lvl="3" algn="l">
              <a:spcBef>
                <a:spcPts val="0"/>
              </a:spcBef>
              <a:spcAft>
                <a:spcPts val="0"/>
              </a:spcAft>
              <a:buSzPts val="4300"/>
              <a:buNone/>
              <a:defRPr sz="4300"/>
            </a:lvl4pPr>
            <a:lvl5pPr lvl="4" algn="l">
              <a:spcBef>
                <a:spcPts val="0"/>
              </a:spcBef>
              <a:spcAft>
                <a:spcPts val="0"/>
              </a:spcAft>
              <a:buSzPts val="4300"/>
              <a:buNone/>
              <a:defRPr sz="4300"/>
            </a:lvl5pPr>
            <a:lvl6pPr lvl="5" algn="l">
              <a:spcBef>
                <a:spcPts val="0"/>
              </a:spcBef>
              <a:spcAft>
                <a:spcPts val="0"/>
              </a:spcAft>
              <a:buSzPts val="4300"/>
              <a:buNone/>
              <a:defRPr sz="4300"/>
            </a:lvl6pPr>
            <a:lvl7pPr lvl="6" algn="l">
              <a:spcBef>
                <a:spcPts val="0"/>
              </a:spcBef>
              <a:spcAft>
                <a:spcPts val="0"/>
              </a:spcAft>
              <a:buSzPts val="4300"/>
              <a:buNone/>
              <a:defRPr sz="4300"/>
            </a:lvl7pPr>
            <a:lvl8pPr lvl="7" algn="l">
              <a:spcBef>
                <a:spcPts val="0"/>
              </a:spcBef>
              <a:spcAft>
                <a:spcPts val="0"/>
              </a:spcAft>
              <a:buSzPts val="4300"/>
              <a:buNone/>
              <a:defRPr sz="4300"/>
            </a:lvl8pPr>
            <a:lvl9pPr lvl="8" algn="l">
              <a:spcBef>
                <a:spcPts val="0"/>
              </a:spcBef>
              <a:spcAft>
                <a:spcPts val="0"/>
              </a:spcAft>
              <a:buSzPts val="4300"/>
              <a:buNone/>
              <a:defRPr sz="4300"/>
            </a:lvl9pPr>
          </a:lstStyle>
          <a:p>
            <a:endParaRPr/>
          </a:p>
        </p:txBody>
      </p:sp>
      <p:sp>
        <p:nvSpPr>
          <p:cNvPr id="49" name="Google Shape;49;p9"/>
          <p:cNvSpPr txBox="1">
            <a:spLocks noGrp="1"/>
          </p:cNvSpPr>
          <p:nvPr>
            <p:ph type="subTitle" idx="1"/>
          </p:nvPr>
        </p:nvSpPr>
        <p:spPr>
          <a:xfrm>
            <a:off x="713250" y="2836050"/>
            <a:ext cx="38349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1"/>
        </a:solidFill>
        <a:effectLst/>
      </p:bgPr>
    </p:bg>
    <p:spTree>
      <p:nvGrpSpPr>
        <p:cNvPr id="1" name="Shape 60"/>
        <p:cNvGrpSpPr/>
        <p:nvPr/>
      </p:nvGrpSpPr>
      <p:grpSpPr>
        <a:xfrm>
          <a:off x="0" y="0"/>
          <a:ext cx="0" cy="0"/>
          <a:chOff x="0" y="0"/>
          <a:chExt cx="0" cy="0"/>
        </a:xfrm>
      </p:grpSpPr>
      <p:pic>
        <p:nvPicPr>
          <p:cNvPr id="61" name="Google Shape;61;p13"/>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62" name="Google Shape;62;p13"/>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63" name="Google Shape;63;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64" name="Google Shape;64;p13"/>
          <p:cNvSpPr txBox="1">
            <a:spLocks noGrp="1"/>
          </p:cNvSpPr>
          <p:nvPr>
            <p:ph type="subTitle" idx="1"/>
          </p:nvPr>
        </p:nvSpPr>
        <p:spPr>
          <a:xfrm>
            <a:off x="713225"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65" name="Google Shape;65;p13"/>
          <p:cNvSpPr txBox="1">
            <a:spLocks noGrp="1"/>
          </p:cNvSpPr>
          <p:nvPr>
            <p:ph type="subTitle" idx="2"/>
          </p:nvPr>
        </p:nvSpPr>
        <p:spPr>
          <a:xfrm>
            <a:off x="713225"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3" hasCustomPrompt="1"/>
          </p:nvPr>
        </p:nvSpPr>
        <p:spPr>
          <a:xfrm>
            <a:off x="713225"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67" name="Google Shape;67;p13"/>
          <p:cNvSpPr txBox="1">
            <a:spLocks noGrp="1"/>
          </p:cNvSpPr>
          <p:nvPr>
            <p:ph type="subTitle" idx="4"/>
          </p:nvPr>
        </p:nvSpPr>
        <p:spPr>
          <a:xfrm>
            <a:off x="713225"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68" name="Google Shape;68;p13"/>
          <p:cNvSpPr txBox="1">
            <a:spLocks noGrp="1"/>
          </p:cNvSpPr>
          <p:nvPr>
            <p:ph type="subTitle" idx="5"/>
          </p:nvPr>
        </p:nvSpPr>
        <p:spPr>
          <a:xfrm>
            <a:off x="713225"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6" hasCustomPrompt="1"/>
          </p:nvPr>
        </p:nvSpPr>
        <p:spPr>
          <a:xfrm>
            <a:off x="713225"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0" name="Google Shape;70;p13"/>
          <p:cNvSpPr txBox="1">
            <a:spLocks noGrp="1"/>
          </p:cNvSpPr>
          <p:nvPr>
            <p:ph type="subTitle" idx="7"/>
          </p:nvPr>
        </p:nvSpPr>
        <p:spPr>
          <a:xfrm>
            <a:off x="6237400"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1" name="Google Shape;71;p13"/>
          <p:cNvSpPr txBox="1">
            <a:spLocks noGrp="1"/>
          </p:cNvSpPr>
          <p:nvPr>
            <p:ph type="subTitle" idx="8"/>
          </p:nvPr>
        </p:nvSpPr>
        <p:spPr>
          <a:xfrm>
            <a:off x="6237400"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9" hasCustomPrompt="1"/>
          </p:nvPr>
        </p:nvSpPr>
        <p:spPr>
          <a:xfrm>
            <a:off x="6237400"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3" name="Google Shape;73;p13"/>
          <p:cNvSpPr txBox="1">
            <a:spLocks noGrp="1"/>
          </p:cNvSpPr>
          <p:nvPr>
            <p:ph type="subTitle" idx="13"/>
          </p:nvPr>
        </p:nvSpPr>
        <p:spPr>
          <a:xfrm>
            <a:off x="6237400"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4" name="Google Shape;74;p13"/>
          <p:cNvSpPr txBox="1">
            <a:spLocks noGrp="1"/>
          </p:cNvSpPr>
          <p:nvPr>
            <p:ph type="subTitle" idx="14"/>
          </p:nvPr>
        </p:nvSpPr>
        <p:spPr>
          <a:xfrm>
            <a:off x="6237400"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15" hasCustomPrompt="1"/>
          </p:nvPr>
        </p:nvSpPr>
        <p:spPr>
          <a:xfrm>
            <a:off x="6237400"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6" name="Google Shape;76;p13"/>
          <p:cNvSpPr txBox="1">
            <a:spLocks noGrp="1"/>
          </p:cNvSpPr>
          <p:nvPr>
            <p:ph type="subTitle" idx="16"/>
          </p:nvPr>
        </p:nvSpPr>
        <p:spPr>
          <a:xfrm>
            <a:off x="3475313"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7" name="Google Shape;77;p13"/>
          <p:cNvSpPr txBox="1">
            <a:spLocks noGrp="1"/>
          </p:cNvSpPr>
          <p:nvPr>
            <p:ph type="subTitle" idx="17"/>
          </p:nvPr>
        </p:nvSpPr>
        <p:spPr>
          <a:xfrm>
            <a:off x="3475313"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18" hasCustomPrompt="1"/>
          </p:nvPr>
        </p:nvSpPr>
        <p:spPr>
          <a:xfrm>
            <a:off x="3475313"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9" name="Google Shape;79;p13"/>
          <p:cNvSpPr txBox="1">
            <a:spLocks noGrp="1"/>
          </p:cNvSpPr>
          <p:nvPr>
            <p:ph type="subTitle" idx="19"/>
          </p:nvPr>
        </p:nvSpPr>
        <p:spPr>
          <a:xfrm>
            <a:off x="3475313"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80" name="Google Shape;80;p13"/>
          <p:cNvSpPr txBox="1">
            <a:spLocks noGrp="1"/>
          </p:cNvSpPr>
          <p:nvPr>
            <p:ph type="subTitle" idx="20"/>
          </p:nvPr>
        </p:nvSpPr>
        <p:spPr>
          <a:xfrm>
            <a:off x="3475313"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21" hasCustomPrompt="1"/>
          </p:nvPr>
        </p:nvSpPr>
        <p:spPr>
          <a:xfrm>
            <a:off x="3475313"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82"/>
        <p:cNvGrpSpPr/>
        <p:nvPr/>
      </p:nvGrpSpPr>
      <p:grpSpPr>
        <a:xfrm>
          <a:off x="0" y="0"/>
          <a:ext cx="0" cy="0"/>
          <a:chOff x="0" y="0"/>
          <a:chExt cx="0" cy="0"/>
        </a:xfrm>
      </p:grpSpPr>
      <p:pic>
        <p:nvPicPr>
          <p:cNvPr id="83" name="Google Shape;83;p14"/>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84" name="Google Shape;84;p14"/>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85" name="Google Shape;85;p14"/>
          <p:cNvSpPr txBox="1">
            <a:spLocks noGrp="1"/>
          </p:cNvSpPr>
          <p:nvPr>
            <p:ph type="title"/>
          </p:nvPr>
        </p:nvSpPr>
        <p:spPr>
          <a:xfrm>
            <a:off x="3152100" y="3110800"/>
            <a:ext cx="2839800" cy="3345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6" name="Google Shape;86;p14"/>
          <p:cNvSpPr txBox="1">
            <a:spLocks noGrp="1"/>
          </p:cNvSpPr>
          <p:nvPr>
            <p:ph type="subTitle" idx="1"/>
          </p:nvPr>
        </p:nvSpPr>
        <p:spPr>
          <a:xfrm>
            <a:off x="1805400" y="1607700"/>
            <a:ext cx="5533200" cy="120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300"/>
              <a:buNone/>
              <a:defRPr sz="2300"/>
            </a:lvl1pPr>
            <a:lvl2pPr lvl="1" algn="ctr" rtl="0">
              <a:lnSpc>
                <a:spcPct val="100000"/>
              </a:lnSpc>
              <a:spcBef>
                <a:spcPts val="0"/>
              </a:spcBef>
              <a:spcAft>
                <a:spcPts val="0"/>
              </a:spcAft>
              <a:buSzPts val="2300"/>
              <a:buNone/>
              <a:defRPr sz="2300"/>
            </a:lvl2pPr>
            <a:lvl3pPr lvl="2" algn="ctr" rtl="0">
              <a:lnSpc>
                <a:spcPct val="100000"/>
              </a:lnSpc>
              <a:spcBef>
                <a:spcPts val="0"/>
              </a:spcBef>
              <a:spcAft>
                <a:spcPts val="0"/>
              </a:spcAft>
              <a:buSzPts val="2300"/>
              <a:buNone/>
              <a:defRPr sz="2300"/>
            </a:lvl3pPr>
            <a:lvl4pPr lvl="3" algn="ctr" rtl="0">
              <a:lnSpc>
                <a:spcPct val="100000"/>
              </a:lnSpc>
              <a:spcBef>
                <a:spcPts val="0"/>
              </a:spcBef>
              <a:spcAft>
                <a:spcPts val="0"/>
              </a:spcAft>
              <a:buSzPts val="2300"/>
              <a:buNone/>
              <a:defRPr sz="2300"/>
            </a:lvl4pPr>
            <a:lvl5pPr lvl="4" algn="ctr" rtl="0">
              <a:lnSpc>
                <a:spcPct val="100000"/>
              </a:lnSpc>
              <a:spcBef>
                <a:spcPts val="0"/>
              </a:spcBef>
              <a:spcAft>
                <a:spcPts val="0"/>
              </a:spcAft>
              <a:buSzPts val="2300"/>
              <a:buNone/>
              <a:defRPr sz="2300"/>
            </a:lvl5pPr>
            <a:lvl6pPr lvl="5" algn="ctr" rtl="0">
              <a:lnSpc>
                <a:spcPct val="100000"/>
              </a:lnSpc>
              <a:spcBef>
                <a:spcPts val="0"/>
              </a:spcBef>
              <a:spcAft>
                <a:spcPts val="0"/>
              </a:spcAft>
              <a:buSzPts val="2300"/>
              <a:buNone/>
              <a:defRPr sz="2300"/>
            </a:lvl6pPr>
            <a:lvl7pPr lvl="6" algn="ctr" rtl="0">
              <a:lnSpc>
                <a:spcPct val="100000"/>
              </a:lnSpc>
              <a:spcBef>
                <a:spcPts val="0"/>
              </a:spcBef>
              <a:spcAft>
                <a:spcPts val="0"/>
              </a:spcAft>
              <a:buSzPts val="2300"/>
              <a:buNone/>
              <a:defRPr sz="2300"/>
            </a:lvl7pPr>
            <a:lvl8pPr lvl="7" algn="ctr" rtl="0">
              <a:lnSpc>
                <a:spcPct val="100000"/>
              </a:lnSpc>
              <a:spcBef>
                <a:spcPts val="0"/>
              </a:spcBef>
              <a:spcAft>
                <a:spcPts val="0"/>
              </a:spcAft>
              <a:buSzPts val="2300"/>
              <a:buNone/>
              <a:defRPr sz="2300"/>
            </a:lvl8pPr>
            <a:lvl9pPr lvl="8" algn="ctr" rtl="0">
              <a:lnSpc>
                <a:spcPct val="100000"/>
              </a:lnSpc>
              <a:spcBef>
                <a:spcPts val="0"/>
              </a:spcBef>
              <a:spcAft>
                <a:spcPts val="0"/>
              </a:spcAft>
              <a:buSzPts val="2300"/>
              <a:buNone/>
              <a:defRPr sz="23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2">
    <p:bg>
      <p:bgPr>
        <a:solidFill>
          <a:schemeClr val="dk1"/>
        </a:solidFill>
        <a:effectLst/>
      </p:bgPr>
    </p:bg>
    <p:spTree>
      <p:nvGrpSpPr>
        <p:cNvPr id="1" name="Shape 93"/>
        <p:cNvGrpSpPr/>
        <p:nvPr/>
      </p:nvGrpSpPr>
      <p:grpSpPr>
        <a:xfrm>
          <a:off x="0" y="0"/>
          <a:ext cx="0" cy="0"/>
          <a:chOff x="0" y="0"/>
          <a:chExt cx="0" cy="0"/>
        </a:xfrm>
      </p:grpSpPr>
      <p:pic>
        <p:nvPicPr>
          <p:cNvPr id="94" name="Google Shape;94;p16"/>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95" name="Google Shape;95;p16"/>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96" name="Google Shape;96;p16"/>
          <p:cNvSpPr txBox="1">
            <a:spLocks noGrp="1"/>
          </p:cNvSpPr>
          <p:nvPr>
            <p:ph type="title" hasCustomPrompt="1"/>
          </p:nvPr>
        </p:nvSpPr>
        <p:spPr>
          <a:xfrm>
            <a:off x="2485200" y="1356075"/>
            <a:ext cx="4173600" cy="751800"/>
          </a:xfrm>
          <a:prstGeom prst="rect">
            <a:avLst/>
          </a:prstGeom>
        </p:spPr>
        <p:txBody>
          <a:bodyPr spcFirstLastPara="1" wrap="square" lIns="91425" tIns="91425" rIns="91425" bIns="91425" anchor="b" anchorCtr="0">
            <a:noAutofit/>
          </a:bodyPr>
          <a:lstStyle>
            <a:lvl1pPr lvl="0" rtl="0">
              <a:spcBef>
                <a:spcPts val="0"/>
              </a:spcBef>
              <a:spcAft>
                <a:spcPts val="0"/>
              </a:spcAft>
              <a:buSzPts val="5600"/>
              <a:buNone/>
              <a:defRPr sz="56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97" name="Google Shape;97;p16"/>
          <p:cNvSpPr txBox="1">
            <a:spLocks noGrp="1"/>
          </p:cNvSpPr>
          <p:nvPr>
            <p:ph type="subTitle" idx="1"/>
          </p:nvPr>
        </p:nvSpPr>
        <p:spPr>
          <a:xfrm>
            <a:off x="2485200" y="2121775"/>
            <a:ext cx="4173600" cy="2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98" name="Google Shape;98;p16"/>
          <p:cNvSpPr txBox="1">
            <a:spLocks noGrp="1"/>
          </p:cNvSpPr>
          <p:nvPr>
            <p:ph type="title" idx="2" hasCustomPrompt="1"/>
          </p:nvPr>
        </p:nvSpPr>
        <p:spPr>
          <a:xfrm>
            <a:off x="2485200" y="2742425"/>
            <a:ext cx="4173600" cy="751800"/>
          </a:xfrm>
          <a:prstGeom prst="rect">
            <a:avLst/>
          </a:prstGeom>
        </p:spPr>
        <p:txBody>
          <a:bodyPr spcFirstLastPara="1" wrap="square" lIns="91425" tIns="91425" rIns="91425" bIns="91425" anchor="b" anchorCtr="0">
            <a:noAutofit/>
          </a:bodyPr>
          <a:lstStyle>
            <a:lvl1pPr lvl="0" rtl="0">
              <a:spcBef>
                <a:spcPts val="0"/>
              </a:spcBef>
              <a:spcAft>
                <a:spcPts val="0"/>
              </a:spcAft>
              <a:buSzPts val="5600"/>
              <a:buNone/>
              <a:defRPr sz="56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99" name="Google Shape;99;p16"/>
          <p:cNvSpPr txBox="1">
            <a:spLocks noGrp="1"/>
          </p:cNvSpPr>
          <p:nvPr>
            <p:ph type="subTitle" idx="3"/>
          </p:nvPr>
        </p:nvSpPr>
        <p:spPr>
          <a:xfrm>
            <a:off x="2485200" y="3508125"/>
            <a:ext cx="4173600" cy="2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_1_1_1">
    <p:bg>
      <p:bgPr>
        <a:solidFill>
          <a:schemeClr val="dk1"/>
        </a:solidFill>
        <a:effectLst/>
      </p:bgPr>
    </p:bg>
    <p:spTree>
      <p:nvGrpSpPr>
        <p:cNvPr id="1" name="Shape 104"/>
        <p:cNvGrpSpPr/>
        <p:nvPr/>
      </p:nvGrpSpPr>
      <p:grpSpPr>
        <a:xfrm>
          <a:off x="0" y="0"/>
          <a:ext cx="0" cy="0"/>
          <a:chOff x="0" y="0"/>
          <a:chExt cx="0" cy="0"/>
        </a:xfrm>
      </p:grpSpPr>
      <p:pic>
        <p:nvPicPr>
          <p:cNvPr id="105" name="Google Shape;105;p18"/>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06" name="Google Shape;106;p18"/>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07" name="Google Shape;107;p18"/>
          <p:cNvSpPr txBox="1">
            <a:spLocks noGrp="1"/>
          </p:cNvSpPr>
          <p:nvPr>
            <p:ph type="title"/>
          </p:nvPr>
        </p:nvSpPr>
        <p:spPr>
          <a:xfrm>
            <a:off x="2833050" y="1425500"/>
            <a:ext cx="3477900" cy="978000"/>
          </a:xfrm>
          <a:prstGeom prst="rect">
            <a:avLst/>
          </a:prstGeom>
        </p:spPr>
        <p:txBody>
          <a:bodyPr spcFirstLastPara="1" wrap="square" lIns="91425" tIns="91425" rIns="91425" bIns="91425" anchor="t" anchorCtr="0">
            <a:noAutofit/>
          </a:bodyPr>
          <a:lstStyle>
            <a:lvl1pPr lvl="0" rtl="0">
              <a:spcBef>
                <a:spcPts val="0"/>
              </a:spcBef>
              <a:spcAft>
                <a:spcPts val="0"/>
              </a:spcAft>
              <a:buSzPts val="8300"/>
              <a:buNone/>
              <a:defRPr sz="8300"/>
            </a:lvl1pPr>
            <a:lvl2pPr lvl="1" rtl="0">
              <a:spcBef>
                <a:spcPts val="0"/>
              </a:spcBef>
              <a:spcAft>
                <a:spcPts val="0"/>
              </a:spcAft>
              <a:buSzPts val="8300"/>
              <a:buNone/>
              <a:defRPr sz="8300"/>
            </a:lvl2pPr>
            <a:lvl3pPr lvl="2" rtl="0">
              <a:spcBef>
                <a:spcPts val="0"/>
              </a:spcBef>
              <a:spcAft>
                <a:spcPts val="0"/>
              </a:spcAft>
              <a:buSzPts val="8300"/>
              <a:buNone/>
              <a:defRPr sz="8300"/>
            </a:lvl3pPr>
            <a:lvl4pPr lvl="3" rtl="0">
              <a:spcBef>
                <a:spcPts val="0"/>
              </a:spcBef>
              <a:spcAft>
                <a:spcPts val="0"/>
              </a:spcAft>
              <a:buSzPts val="8300"/>
              <a:buNone/>
              <a:defRPr sz="8300"/>
            </a:lvl4pPr>
            <a:lvl5pPr lvl="4" rtl="0">
              <a:spcBef>
                <a:spcPts val="0"/>
              </a:spcBef>
              <a:spcAft>
                <a:spcPts val="0"/>
              </a:spcAft>
              <a:buSzPts val="8300"/>
              <a:buNone/>
              <a:defRPr sz="8300"/>
            </a:lvl5pPr>
            <a:lvl6pPr lvl="5" rtl="0">
              <a:spcBef>
                <a:spcPts val="0"/>
              </a:spcBef>
              <a:spcAft>
                <a:spcPts val="0"/>
              </a:spcAft>
              <a:buSzPts val="8300"/>
              <a:buNone/>
              <a:defRPr sz="8300"/>
            </a:lvl6pPr>
            <a:lvl7pPr lvl="6" rtl="0">
              <a:spcBef>
                <a:spcPts val="0"/>
              </a:spcBef>
              <a:spcAft>
                <a:spcPts val="0"/>
              </a:spcAft>
              <a:buSzPts val="8300"/>
              <a:buNone/>
              <a:defRPr sz="8300"/>
            </a:lvl7pPr>
            <a:lvl8pPr lvl="7" rtl="0">
              <a:spcBef>
                <a:spcPts val="0"/>
              </a:spcBef>
              <a:spcAft>
                <a:spcPts val="0"/>
              </a:spcAft>
              <a:buSzPts val="8300"/>
              <a:buNone/>
              <a:defRPr sz="8300"/>
            </a:lvl8pPr>
            <a:lvl9pPr lvl="8" rtl="0">
              <a:spcBef>
                <a:spcPts val="0"/>
              </a:spcBef>
              <a:spcAft>
                <a:spcPts val="0"/>
              </a:spcAft>
              <a:buSzPts val="8300"/>
              <a:buNone/>
              <a:defRPr sz="8300"/>
            </a:lvl9pPr>
          </a:lstStyle>
          <a:p>
            <a:endParaRPr/>
          </a:p>
        </p:txBody>
      </p:sp>
      <p:sp>
        <p:nvSpPr>
          <p:cNvPr id="108" name="Google Shape;108;p18"/>
          <p:cNvSpPr txBox="1">
            <a:spLocks noGrp="1"/>
          </p:cNvSpPr>
          <p:nvPr>
            <p:ph type="subTitle" idx="1"/>
          </p:nvPr>
        </p:nvSpPr>
        <p:spPr>
          <a:xfrm>
            <a:off x="3095550" y="2631988"/>
            <a:ext cx="2952900" cy="10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1pPr>
            <a:lvl2pPr lvl="1"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2pPr>
            <a:lvl3pPr lvl="2"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3pPr>
            <a:lvl4pPr lvl="3"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4pPr>
            <a:lvl5pPr lvl="4"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5pPr>
            <a:lvl6pPr lvl="5"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6pPr>
            <a:lvl7pPr lvl="6"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7pPr>
            <a:lvl8pPr lvl="7"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8pPr>
            <a:lvl9pPr lvl="8"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1600"/>
              </a:spcBef>
              <a:spcAft>
                <a:spcPts val="1600"/>
              </a:spcAft>
              <a:buClr>
                <a:schemeClr val="dk1"/>
              </a:buClr>
              <a:buSzPts val="1400"/>
              <a:buFont typeface="Raleway"/>
              <a:buChar char="■"/>
              <a:defRPr>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0" r:id="rId7"/>
    <p:sldLayoutId id="2147483662" r:id="rId8"/>
    <p:sldLayoutId id="2147483664" r:id="rId9"/>
    <p:sldLayoutId id="2147483672" r:id="rId10"/>
    <p:sldLayoutId id="2147483674" r:id="rId11"/>
    <p:sldLayoutId id="2147483677" r:id="rId12"/>
    <p:sldLayoutId id="214748367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4"/>
        <p:cNvGrpSpPr/>
        <p:nvPr/>
      </p:nvGrpSpPr>
      <p:grpSpPr>
        <a:xfrm>
          <a:off x="0" y="0"/>
          <a:ext cx="0" cy="0"/>
          <a:chOff x="0" y="0"/>
          <a:chExt cx="0" cy="0"/>
        </a:xfrm>
      </p:grpSpPr>
      <p:cxnSp>
        <p:nvCxnSpPr>
          <p:cNvPr id="215" name="Google Shape;215;p35"/>
          <p:cNvCxnSpPr/>
          <p:nvPr/>
        </p:nvCxnSpPr>
        <p:spPr>
          <a:xfrm>
            <a:off x="2403000" y="3434126"/>
            <a:ext cx="4338000" cy="0"/>
          </a:xfrm>
          <a:prstGeom prst="straightConnector1">
            <a:avLst/>
          </a:prstGeom>
          <a:noFill/>
          <a:ln w="9525" cap="flat" cmpd="sng">
            <a:solidFill>
              <a:schemeClr val="dk2"/>
            </a:solidFill>
            <a:prstDash val="solid"/>
            <a:round/>
            <a:headEnd type="none" w="med" len="med"/>
            <a:tailEnd type="none" w="med" len="med"/>
          </a:ln>
        </p:spPr>
      </p:cxnSp>
      <p:sp>
        <p:nvSpPr>
          <p:cNvPr id="216" name="Google Shape;216;p35"/>
          <p:cNvSpPr txBox="1">
            <a:spLocks noGrp="1"/>
          </p:cNvSpPr>
          <p:nvPr>
            <p:ph type="ctrTitle"/>
          </p:nvPr>
        </p:nvSpPr>
        <p:spPr>
          <a:xfrm>
            <a:off x="1834500" y="1097773"/>
            <a:ext cx="5475000" cy="22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Team</a:t>
            </a:r>
            <a:r>
              <a:rPr lang="en-US" dirty="0"/>
              <a:t> </a:t>
            </a:r>
            <a:r>
              <a:rPr lang="en-US" dirty="0">
                <a:solidFill>
                  <a:schemeClr val="bg2"/>
                </a:solidFill>
              </a:rPr>
              <a:t>Into Infinity</a:t>
            </a:r>
            <a:br>
              <a:rPr lang="en-US" dirty="0"/>
            </a:br>
            <a:r>
              <a:rPr lang="en-US" sz="3200" dirty="0"/>
              <a:t>(AICBI – CC09)</a:t>
            </a:r>
            <a:br>
              <a:rPr lang="en-US" sz="3200" dirty="0"/>
            </a:br>
            <a:br>
              <a:rPr lang="en-US" sz="3200" dirty="0"/>
            </a:br>
            <a:r>
              <a:rPr lang="en-US" sz="2800" dirty="0"/>
              <a:t>Final project</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bg2"/>
                </a:solidFill>
              </a:rPr>
              <a:t>R</a:t>
            </a:r>
            <a:r>
              <a:rPr lang="en" sz="6000" dirty="0"/>
              <a:t>esults</a:t>
            </a:r>
            <a:endParaRPr sz="6000" dirty="0"/>
          </a:p>
        </p:txBody>
      </p:sp>
      <p:cxnSp>
        <p:nvCxnSpPr>
          <p:cNvPr id="38" name="Google Shape;314;p43">
            <a:extLst>
              <a:ext uri="{FF2B5EF4-FFF2-40B4-BE49-F238E27FC236}">
                <a16:creationId xmlns:a16="http://schemas.microsoft.com/office/drawing/2014/main" id="{F228394B-DBBE-10FC-508D-484A509EFCD9}"/>
              </a:ext>
            </a:extLst>
          </p:cNvPr>
          <p:cNvCxnSpPr>
            <a:cxnSpLocks/>
          </p:cNvCxnSpPr>
          <p:nvPr/>
        </p:nvCxnSpPr>
        <p:spPr>
          <a:xfrm flipH="1">
            <a:off x="3005566" y="1214574"/>
            <a:ext cx="3132868" cy="0"/>
          </a:xfrm>
          <a:prstGeom prst="straightConnector1">
            <a:avLst/>
          </a:prstGeom>
          <a:noFill/>
          <a:ln w="19050" cap="flat" cmpd="sng">
            <a:solidFill>
              <a:schemeClr val="dk2"/>
            </a:solidFill>
            <a:prstDash val="solid"/>
            <a:round/>
            <a:headEnd type="none" w="med" len="med"/>
            <a:tailEnd type="none" w="med" len="med"/>
          </a:ln>
        </p:spPr>
      </p:cxnSp>
      <p:pic>
        <p:nvPicPr>
          <p:cNvPr id="40" name="Picture 39">
            <a:extLst>
              <a:ext uri="{FF2B5EF4-FFF2-40B4-BE49-F238E27FC236}">
                <a16:creationId xmlns:a16="http://schemas.microsoft.com/office/drawing/2014/main" id="{DFF69F72-55D6-2058-22BA-9B290D3B2BC9}"/>
              </a:ext>
            </a:extLst>
          </p:cNvPr>
          <p:cNvPicPr>
            <a:picLocks noChangeAspect="1"/>
          </p:cNvPicPr>
          <p:nvPr/>
        </p:nvPicPr>
        <p:blipFill>
          <a:blip r:embed="rId4"/>
          <a:stretch>
            <a:fillRect/>
          </a:stretch>
        </p:blipFill>
        <p:spPr>
          <a:xfrm>
            <a:off x="2748740" y="1724826"/>
            <a:ext cx="4030752" cy="2771736"/>
          </a:xfrm>
          <a:prstGeom prst="rect">
            <a:avLst/>
          </a:prstGeom>
          <a:ln>
            <a:solidFill>
              <a:schemeClr val="bg2"/>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bg2"/>
                </a:solidFill>
              </a:rPr>
              <a:t>R</a:t>
            </a:r>
            <a:r>
              <a:rPr lang="en" sz="6000" dirty="0"/>
              <a:t>esults</a:t>
            </a:r>
            <a:endParaRPr sz="6000" dirty="0"/>
          </a:p>
        </p:txBody>
      </p:sp>
      <p:cxnSp>
        <p:nvCxnSpPr>
          <p:cNvPr id="38" name="Google Shape;314;p43">
            <a:extLst>
              <a:ext uri="{FF2B5EF4-FFF2-40B4-BE49-F238E27FC236}">
                <a16:creationId xmlns:a16="http://schemas.microsoft.com/office/drawing/2014/main" id="{F228394B-DBBE-10FC-508D-484A509EFCD9}"/>
              </a:ext>
            </a:extLst>
          </p:cNvPr>
          <p:cNvCxnSpPr>
            <a:cxnSpLocks/>
          </p:cNvCxnSpPr>
          <p:nvPr/>
        </p:nvCxnSpPr>
        <p:spPr>
          <a:xfrm flipH="1">
            <a:off x="3005566" y="1214574"/>
            <a:ext cx="3132868" cy="0"/>
          </a:xfrm>
          <a:prstGeom prst="straightConnector1">
            <a:avLst/>
          </a:prstGeom>
          <a:noFill/>
          <a:ln w="19050" cap="flat" cmpd="sng">
            <a:solidFill>
              <a:schemeClr val="dk2"/>
            </a:solidFill>
            <a:prstDash val="solid"/>
            <a:round/>
            <a:headEnd type="none" w="med" len="med"/>
            <a:tailEnd type="none" w="med" len="med"/>
          </a:ln>
        </p:spPr>
      </p:cxnSp>
      <p:pic>
        <p:nvPicPr>
          <p:cNvPr id="5" name="Picture 4">
            <a:extLst>
              <a:ext uri="{FF2B5EF4-FFF2-40B4-BE49-F238E27FC236}">
                <a16:creationId xmlns:a16="http://schemas.microsoft.com/office/drawing/2014/main" id="{A2B975EB-A251-7D3C-7233-288A17D49447}"/>
              </a:ext>
            </a:extLst>
          </p:cNvPr>
          <p:cNvPicPr>
            <a:picLocks noChangeAspect="1"/>
          </p:cNvPicPr>
          <p:nvPr/>
        </p:nvPicPr>
        <p:blipFill>
          <a:blip r:embed="rId4"/>
          <a:stretch>
            <a:fillRect/>
          </a:stretch>
        </p:blipFill>
        <p:spPr>
          <a:xfrm>
            <a:off x="485689" y="1736435"/>
            <a:ext cx="3594760" cy="2466107"/>
          </a:xfrm>
          <a:prstGeom prst="rect">
            <a:avLst/>
          </a:prstGeom>
        </p:spPr>
      </p:pic>
      <p:pic>
        <p:nvPicPr>
          <p:cNvPr id="7" name="Picture 6">
            <a:extLst>
              <a:ext uri="{FF2B5EF4-FFF2-40B4-BE49-F238E27FC236}">
                <a16:creationId xmlns:a16="http://schemas.microsoft.com/office/drawing/2014/main" id="{CB6FD951-7682-767E-4DA4-533B03AEA1F1}"/>
              </a:ext>
            </a:extLst>
          </p:cNvPr>
          <p:cNvPicPr>
            <a:picLocks noChangeAspect="1"/>
          </p:cNvPicPr>
          <p:nvPr/>
        </p:nvPicPr>
        <p:blipFill>
          <a:blip r:embed="rId5"/>
          <a:stretch>
            <a:fillRect/>
          </a:stretch>
        </p:blipFill>
        <p:spPr>
          <a:xfrm>
            <a:off x="4804934" y="1736435"/>
            <a:ext cx="3720720" cy="2466105"/>
          </a:xfrm>
          <a:prstGeom prst="rect">
            <a:avLst/>
          </a:prstGeom>
        </p:spPr>
      </p:pic>
    </p:spTree>
    <p:extLst>
      <p:ext uri="{BB962C8B-B14F-4D97-AF65-F5344CB8AC3E}">
        <p14:creationId xmlns:p14="http://schemas.microsoft.com/office/powerpoint/2010/main" val="68482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5"/>
        <p:cNvGrpSpPr/>
        <p:nvPr/>
      </p:nvGrpSpPr>
      <p:grpSpPr>
        <a:xfrm>
          <a:off x="0" y="0"/>
          <a:ext cx="0" cy="0"/>
          <a:chOff x="0" y="0"/>
          <a:chExt cx="0" cy="0"/>
        </a:xfrm>
      </p:grpSpPr>
      <p:sp>
        <p:nvSpPr>
          <p:cNvPr id="237" name="Google Shape;237;p38"/>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bg2"/>
                </a:solidFill>
              </a:rPr>
              <a:t>R</a:t>
            </a:r>
            <a:r>
              <a:rPr lang="en" sz="6000" dirty="0"/>
              <a:t>esults</a:t>
            </a:r>
            <a:endParaRPr sz="6000" dirty="0"/>
          </a:p>
        </p:txBody>
      </p:sp>
      <p:cxnSp>
        <p:nvCxnSpPr>
          <p:cNvPr id="38" name="Google Shape;314;p43">
            <a:extLst>
              <a:ext uri="{FF2B5EF4-FFF2-40B4-BE49-F238E27FC236}">
                <a16:creationId xmlns:a16="http://schemas.microsoft.com/office/drawing/2014/main" id="{F228394B-DBBE-10FC-508D-484A509EFCD9}"/>
              </a:ext>
            </a:extLst>
          </p:cNvPr>
          <p:cNvCxnSpPr>
            <a:cxnSpLocks/>
          </p:cNvCxnSpPr>
          <p:nvPr/>
        </p:nvCxnSpPr>
        <p:spPr>
          <a:xfrm flipH="1">
            <a:off x="3005566" y="1214574"/>
            <a:ext cx="3132868" cy="0"/>
          </a:xfrm>
          <a:prstGeom prst="straightConnector1">
            <a:avLst/>
          </a:prstGeom>
          <a:noFill/>
          <a:ln w="19050" cap="flat" cmpd="sng">
            <a:solidFill>
              <a:schemeClr val="dk2"/>
            </a:solidFill>
            <a:prstDash val="solid"/>
            <a:round/>
            <a:headEnd type="none" w="med" len="med"/>
            <a:tailEnd type="none" w="med" len="med"/>
          </a:ln>
        </p:spPr>
      </p:cxnSp>
      <p:pic>
        <p:nvPicPr>
          <p:cNvPr id="3" name="Picture 2">
            <a:extLst>
              <a:ext uri="{FF2B5EF4-FFF2-40B4-BE49-F238E27FC236}">
                <a16:creationId xmlns:a16="http://schemas.microsoft.com/office/drawing/2014/main" id="{A5565FB4-AA4F-D1E0-DF66-EBBBAA4363CD}"/>
              </a:ext>
            </a:extLst>
          </p:cNvPr>
          <p:cNvPicPr>
            <a:picLocks noChangeAspect="1"/>
          </p:cNvPicPr>
          <p:nvPr/>
        </p:nvPicPr>
        <p:blipFill>
          <a:blip r:embed="rId4"/>
          <a:stretch>
            <a:fillRect/>
          </a:stretch>
        </p:blipFill>
        <p:spPr>
          <a:xfrm>
            <a:off x="375608" y="1625600"/>
            <a:ext cx="3747146" cy="2567707"/>
          </a:xfrm>
          <a:prstGeom prst="rect">
            <a:avLst/>
          </a:prstGeom>
        </p:spPr>
      </p:pic>
      <p:pic>
        <p:nvPicPr>
          <p:cNvPr id="6" name="Picture 5">
            <a:extLst>
              <a:ext uri="{FF2B5EF4-FFF2-40B4-BE49-F238E27FC236}">
                <a16:creationId xmlns:a16="http://schemas.microsoft.com/office/drawing/2014/main" id="{7A604C0E-A68D-0D4C-E21A-36033C5010A6}"/>
              </a:ext>
            </a:extLst>
          </p:cNvPr>
          <p:cNvPicPr>
            <a:picLocks noChangeAspect="1"/>
          </p:cNvPicPr>
          <p:nvPr/>
        </p:nvPicPr>
        <p:blipFill>
          <a:blip r:embed="rId5"/>
          <a:stretch>
            <a:fillRect/>
          </a:stretch>
        </p:blipFill>
        <p:spPr>
          <a:xfrm>
            <a:off x="4661997" y="1625600"/>
            <a:ext cx="3768728" cy="2567705"/>
          </a:xfrm>
          <a:prstGeom prst="rect">
            <a:avLst/>
          </a:prstGeom>
        </p:spPr>
      </p:pic>
    </p:spTree>
    <p:extLst>
      <p:ext uri="{BB962C8B-B14F-4D97-AF65-F5344CB8AC3E}">
        <p14:creationId xmlns:p14="http://schemas.microsoft.com/office/powerpoint/2010/main" val="130098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9"/>
        <p:cNvGrpSpPr/>
        <p:nvPr/>
      </p:nvGrpSpPr>
      <p:grpSpPr>
        <a:xfrm>
          <a:off x="0" y="0"/>
          <a:ext cx="0" cy="0"/>
          <a:chOff x="0" y="0"/>
          <a:chExt cx="0" cy="0"/>
        </a:xfrm>
      </p:grpSpPr>
      <p:cxnSp>
        <p:nvCxnSpPr>
          <p:cNvPr id="663" name="Google Shape;663;p64"/>
          <p:cNvCxnSpPr>
            <a:cxnSpLocks/>
          </p:cNvCxnSpPr>
          <p:nvPr/>
        </p:nvCxnSpPr>
        <p:spPr>
          <a:xfrm>
            <a:off x="3084573" y="1298796"/>
            <a:ext cx="3731863" cy="0"/>
          </a:xfrm>
          <a:prstGeom prst="straightConnector1">
            <a:avLst/>
          </a:prstGeom>
          <a:noFill/>
          <a:ln w="19050" cap="flat" cmpd="sng">
            <a:solidFill>
              <a:schemeClr val="dk2"/>
            </a:solidFill>
            <a:prstDash val="solid"/>
            <a:round/>
            <a:headEnd type="none" w="med" len="med"/>
            <a:tailEnd type="none" w="med" len="med"/>
          </a:ln>
        </p:spPr>
      </p:cxnSp>
      <p:sp>
        <p:nvSpPr>
          <p:cNvPr id="666" name="Google Shape;666;p64"/>
          <p:cNvSpPr txBox="1">
            <a:spLocks noGrp="1"/>
          </p:cNvSpPr>
          <p:nvPr>
            <p:ph type="title"/>
          </p:nvPr>
        </p:nvSpPr>
        <p:spPr>
          <a:xfrm>
            <a:off x="1110414" y="639909"/>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bg2"/>
                </a:solidFill>
              </a:rPr>
              <a:t>M</a:t>
            </a:r>
            <a:r>
              <a:rPr lang="en" sz="4800" dirty="0"/>
              <a:t>eet </a:t>
            </a:r>
            <a:r>
              <a:rPr lang="en" sz="4800" dirty="0">
                <a:solidFill>
                  <a:schemeClr val="bg2"/>
                </a:solidFill>
              </a:rPr>
              <a:t>O</a:t>
            </a:r>
            <a:r>
              <a:rPr lang="en" sz="4800" dirty="0"/>
              <a:t>ur </a:t>
            </a:r>
            <a:r>
              <a:rPr lang="en" sz="4800" dirty="0">
                <a:solidFill>
                  <a:schemeClr val="bg2"/>
                </a:solidFill>
              </a:rPr>
              <a:t>T</a:t>
            </a:r>
            <a:r>
              <a:rPr lang="en" sz="4800" dirty="0"/>
              <a:t>eam</a:t>
            </a:r>
            <a:endParaRPr sz="4800" dirty="0"/>
          </a:p>
        </p:txBody>
      </p:sp>
      <p:sp>
        <p:nvSpPr>
          <p:cNvPr id="14" name="TextBox 13">
            <a:extLst>
              <a:ext uri="{FF2B5EF4-FFF2-40B4-BE49-F238E27FC236}">
                <a16:creationId xmlns:a16="http://schemas.microsoft.com/office/drawing/2014/main" id="{5DE66EFD-7886-0428-6101-534839052A21}"/>
              </a:ext>
            </a:extLst>
          </p:cNvPr>
          <p:cNvSpPr txBox="1"/>
          <p:nvPr/>
        </p:nvSpPr>
        <p:spPr>
          <a:xfrm>
            <a:off x="3583709" y="1479484"/>
            <a:ext cx="2140330" cy="461665"/>
          </a:xfrm>
          <a:prstGeom prst="rect">
            <a:avLst/>
          </a:prstGeom>
          <a:noFill/>
        </p:spPr>
        <p:txBody>
          <a:bodyPr wrap="none" rtlCol="0">
            <a:spAutoFit/>
          </a:bodyPr>
          <a:lstStyle/>
          <a:p>
            <a:r>
              <a:rPr lang="en-US" sz="2400" dirty="0">
                <a:solidFill>
                  <a:schemeClr val="tx1"/>
                </a:solidFill>
                <a:latin typeface="Unna" panose="020B0604020202020204" charset="0"/>
              </a:rPr>
              <a:t>1.  </a:t>
            </a:r>
            <a:r>
              <a:rPr lang="en-US" sz="2400" dirty="0" err="1">
                <a:solidFill>
                  <a:schemeClr val="tx1"/>
                </a:solidFill>
                <a:latin typeface="Unna" panose="020B0604020202020204" charset="0"/>
              </a:rPr>
              <a:t>M.Satyavathi</a:t>
            </a:r>
            <a:endParaRPr lang="en-IN" sz="2400" dirty="0">
              <a:solidFill>
                <a:schemeClr val="tx1"/>
              </a:solidFill>
              <a:latin typeface="Unna" panose="020B0604020202020204" charset="0"/>
            </a:endParaRPr>
          </a:p>
        </p:txBody>
      </p:sp>
      <p:sp>
        <p:nvSpPr>
          <p:cNvPr id="16" name="TextBox 15">
            <a:extLst>
              <a:ext uri="{FF2B5EF4-FFF2-40B4-BE49-F238E27FC236}">
                <a16:creationId xmlns:a16="http://schemas.microsoft.com/office/drawing/2014/main" id="{86BCF143-76FA-959E-6ACC-53BC3FDD5994}"/>
              </a:ext>
            </a:extLst>
          </p:cNvPr>
          <p:cNvSpPr txBox="1"/>
          <p:nvPr/>
        </p:nvSpPr>
        <p:spPr>
          <a:xfrm>
            <a:off x="3583709" y="1988920"/>
            <a:ext cx="2382383" cy="461665"/>
          </a:xfrm>
          <a:prstGeom prst="rect">
            <a:avLst/>
          </a:prstGeom>
          <a:noFill/>
        </p:spPr>
        <p:txBody>
          <a:bodyPr wrap="none" rtlCol="0">
            <a:spAutoFit/>
          </a:bodyPr>
          <a:lstStyle/>
          <a:p>
            <a:r>
              <a:rPr lang="en-US" sz="2400" dirty="0">
                <a:solidFill>
                  <a:schemeClr val="tx1"/>
                </a:solidFill>
                <a:latin typeface="Unna" panose="020B0604020202020204" charset="0"/>
              </a:rPr>
              <a:t>2.  Sanjeev </a:t>
            </a:r>
            <a:r>
              <a:rPr lang="en-US" sz="2400" dirty="0" err="1">
                <a:solidFill>
                  <a:schemeClr val="tx1"/>
                </a:solidFill>
                <a:latin typeface="Unna" panose="020B0604020202020204" charset="0"/>
              </a:rPr>
              <a:t>kumar</a:t>
            </a:r>
            <a:endParaRPr lang="en-IN" sz="2400" dirty="0">
              <a:solidFill>
                <a:schemeClr val="tx1"/>
              </a:solidFill>
              <a:latin typeface="Unna" panose="020B0604020202020204" charset="0"/>
            </a:endParaRPr>
          </a:p>
        </p:txBody>
      </p:sp>
      <p:sp>
        <p:nvSpPr>
          <p:cNvPr id="17" name="TextBox 16">
            <a:extLst>
              <a:ext uri="{FF2B5EF4-FFF2-40B4-BE49-F238E27FC236}">
                <a16:creationId xmlns:a16="http://schemas.microsoft.com/office/drawing/2014/main" id="{0141721D-B5FB-FEB4-94C3-E7C1D4AA0EAC}"/>
              </a:ext>
            </a:extLst>
          </p:cNvPr>
          <p:cNvSpPr txBox="1"/>
          <p:nvPr/>
        </p:nvSpPr>
        <p:spPr>
          <a:xfrm>
            <a:off x="3583709" y="2498356"/>
            <a:ext cx="1645002" cy="461665"/>
          </a:xfrm>
          <a:prstGeom prst="rect">
            <a:avLst/>
          </a:prstGeom>
          <a:noFill/>
        </p:spPr>
        <p:txBody>
          <a:bodyPr wrap="none" rtlCol="0">
            <a:spAutoFit/>
          </a:bodyPr>
          <a:lstStyle/>
          <a:p>
            <a:r>
              <a:rPr lang="en-US" sz="2400" dirty="0">
                <a:solidFill>
                  <a:schemeClr val="tx1"/>
                </a:solidFill>
                <a:latin typeface="Unna" panose="020B0604020202020204" charset="0"/>
              </a:rPr>
              <a:t>3.  </a:t>
            </a:r>
            <a:r>
              <a:rPr lang="en-US" sz="2400" dirty="0" err="1">
                <a:solidFill>
                  <a:schemeClr val="tx1"/>
                </a:solidFill>
                <a:latin typeface="Unna" panose="020B0604020202020204" charset="0"/>
              </a:rPr>
              <a:t>Priyansh</a:t>
            </a:r>
            <a:endParaRPr lang="en-IN" sz="2400" dirty="0">
              <a:solidFill>
                <a:schemeClr val="tx1"/>
              </a:solidFill>
              <a:latin typeface="Unna" panose="020B0604020202020204" charset="0"/>
            </a:endParaRPr>
          </a:p>
        </p:txBody>
      </p:sp>
      <p:sp>
        <p:nvSpPr>
          <p:cNvPr id="18" name="TextBox 17">
            <a:extLst>
              <a:ext uri="{FF2B5EF4-FFF2-40B4-BE49-F238E27FC236}">
                <a16:creationId xmlns:a16="http://schemas.microsoft.com/office/drawing/2014/main" id="{C4C96B23-A7AC-97DA-1B12-C4393B2A668D}"/>
              </a:ext>
            </a:extLst>
          </p:cNvPr>
          <p:cNvSpPr txBox="1"/>
          <p:nvPr/>
        </p:nvSpPr>
        <p:spPr>
          <a:xfrm>
            <a:off x="3583709" y="3007792"/>
            <a:ext cx="3195105" cy="461665"/>
          </a:xfrm>
          <a:prstGeom prst="rect">
            <a:avLst/>
          </a:prstGeom>
          <a:noFill/>
        </p:spPr>
        <p:txBody>
          <a:bodyPr wrap="none" rtlCol="0">
            <a:spAutoFit/>
          </a:bodyPr>
          <a:lstStyle/>
          <a:p>
            <a:r>
              <a:rPr lang="en-US" sz="2400" dirty="0">
                <a:solidFill>
                  <a:schemeClr val="tx1"/>
                </a:solidFill>
                <a:latin typeface="Unna" panose="020B0604020202020204" charset="0"/>
              </a:rPr>
              <a:t>4.  Vaibhav Pratap </a:t>
            </a:r>
            <a:r>
              <a:rPr lang="en-US" sz="2400" dirty="0" err="1">
                <a:solidFill>
                  <a:schemeClr val="tx1"/>
                </a:solidFill>
                <a:latin typeface="Unna" panose="020B0604020202020204" charset="0"/>
              </a:rPr>
              <a:t>singh</a:t>
            </a:r>
            <a:r>
              <a:rPr lang="en-US" sz="2400" dirty="0">
                <a:solidFill>
                  <a:schemeClr val="tx1"/>
                </a:solidFill>
                <a:latin typeface="Unna" panose="020B0604020202020204" charset="0"/>
              </a:rPr>
              <a:t> </a:t>
            </a:r>
            <a:endParaRPr lang="en-IN" sz="2400" dirty="0">
              <a:solidFill>
                <a:schemeClr val="tx1"/>
              </a:solidFill>
              <a:latin typeface="Unna" panose="020B0604020202020204" charset="0"/>
            </a:endParaRPr>
          </a:p>
        </p:txBody>
      </p:sp>
      <p:sp>
        <p:nvSpPr>
          <p:cNvPr id="19" name="TextBox 18">
            <a:extLst>
              <a:ext uri="{FF2B5EF4-FFF2-40B4-BE49-F238E27FC236}">
                <a16:creationId xmlns:a16="http://schemas.microsoft.com/office/drawing/2014/main" id="{755EBFAC-A94B-438B-ECFF-1A24147E3AFB}"/>
              </a:ext>
            </a:extLst>
          </p:cNvPr>
          <p:cNvSpPr txBox="1"/>
          <p:nvPr/>
        </p:nvSpPr>
        <p:spPr>
          <a:xfrm>
            <a:off x="3583709" y="3517228"/>
            <a:ext cx="2069797" cy="461665"/>
          </a:xfrm>
          <a:prstGeom prst="rect">
            <a:avLst/>
          </a:prstGeom>
          <a:noFill/>
        </p:spPr>
        <p:txBody>
          <a:bodyPr wrap="none" rtlCol="0">
            <a:spAutoFit/>
          </a:bodyPr>
          <a:lstStyle/>
          <a:p>
            <a:r>
              <a:rPr lang="en-US" sz="2400" dirty="0">
                <a:solidFill>
                  <a:schemeClr val="tx1"/>
                </a:solidFill>
                <a:latin typeface="Unna" panose="020B0604020202020204" charset="0"/>
              </a:rPr>
              <a:t>5.  Anjali </a:t>
            </a:r>
            <a:r>
              <a:rPr lang="en-US" sz="2400" dirty="0" err="1">
                <a:solidFill>
                  <a:schemeClr val="tx1"/>
                </a:solidFill>
                <a:latin typeface="Unna" panose="020B0604020202020204" charset="0"/>
              </a:rPr>
              <a:t>singh</a:t>
            </a:r>
            <a:r>
              <a:rPr lang="en-US" sz="2400" dirty="0">
                <a:solidFill>
                  <a:schemeClr val="tx1"/>
                </a:solidFill>
                <a:latin typeface="Unna" panose="020B0604020202020204" charset="0"/>
              </a:rPr>
              <a:t> </a:t>
            </a:r>
            <a:endParaRPr lang="en-IN" sz="2400" dirty="0">
              <a:solidFill>
                <a:schemeClr val="tx1"/>
              </a:solidFill>
              <a:latin typeface="Unna" panose="020B0604020202020204" charset="0"/>
            </a:endParaRPr>
          </a:p>
        </p:txBody>
      </p:sp>
      <p:sp>
        <p:nvSpPr>
          <p:cNvPr id="20" name="TextBox 19">
            <a:extLst>
              <a:ext uri="{FF2B5EF4-FFF2-40B4-BE49-F238E27FC236}">
                <a16:creationId xmlns:a16="http://schemas.microsoft.com/office/drawing/2014/main" id="{8B5A0B93-64A7-4A23-B1D5-E3D480BF57D0}"/>
              </a:ext>
            </a:extLst>
          </p:cNvPr>
          <p:cNvSpPr txBox="1"/>
          <p:nvPr/>
        </p:nvSpPr>
        <p:spPr>
          <a:xfrm>
            <a:off x="3583709" y="4026664"/>
            <a:ext cx="2574744" cy="461665"/>
          </a:xfrm>
          <a:prstGeom prst="rect">
            <a:avLst/>
          </a:prstGeom>
          <a:noFill/>
        </p:spPr>
        <p:txBody>
          <a:bodyPr wrap="none" rtlCol="0">
            <a:spAutoFit/>
          </a:bodyPr>
          <a:lstStyle/>
          <a:p>
            <a:r>
              <a:rPr lang="en-US" sz="2400" dirty="0">
                <a:solidFill>
                  <a:schemeClr val="tx1"/>
                </a:solidFill>
                <a:latin typeface="Unna" panose="020B0604020202020204" charset="0"/>
              </a:rPr>
              <a:t>6.  </a:t>
            </a:r>
            <a:r>
              <a:rPr lang="en-US" sz="2400" dirty="0" err="1">
                <a:solidFill>
                  <a:schemeClr val="tx1"/>
                </a:solidFill>
                <a:latin typeface="Unna" panose="020B0604020202020204" charset="0"/>
              </a:rPr>
              <a:t>Gynandra</a:t>
            </a:r>
            <a:r>
              <a:rPr lang="en-US" sz="2400" dirty="0">
                <a:solidFill>
                  <a:schemeClr val="tx1"/>
                </a:solidFill>
                <a:latin typeface="Unna" panose="020B0604020202020204" charset="0"/>
              </a:rPr>
              <a:t> Sahoo</a:t>
            </a:r>
            <a:endParaRPr lang="en-IN" sz="2400" dirty="0">
              <a:solidFill>
                <a:schemeClr val="tx1"/>
              </a:solidFill>
              <a:latin typeface="Unna"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6"/>
        <p:cNvGrpSpPr/>
        <p:nvPr/>
      </p:nvGrpSpPr>
      <p:grpSpPr>
        <a:xfrm>
          <a:off x="0" y="0"/>
          <a:ext cx="0" cy="0"/>
          <a:chOff x="0" y="0"/>
          <a:chExt cx="0" cy="0"/>
        </a:xfrm>
      </p:grpSpPr>
      <p:cxnSp>
        <p:nvCxnSpPr>
          <p:cNvPr id="267" name="Google Shape;267;p40"/>
          <p:cNvCxnSpPr>
            <a:cxnSpLocks/>
          </p:cNvCxnSpPr>
          <p:nvPr/>
        </p:nvCxnSpPr>
        <p:spPr>
          <a:xfrm>
            <a:off x="2438193" y="3136289"/>
            <a:ext cx="4932425" cy="0"/>
          </a:xfrm>
          <a:prstGeom prst="straightConnector1">
            <a:avLst/>
          </a:prstGeom>
          <a:noFill/>
          <a:ln w="9525" cap="flat" cmpd="sng">
            <a:solidFill>
              <a:schemeClr val="dk2"/>
            </a:solidFill>
            <a:prstDash val="solid"/>
            <a:round/>
            <a:headEnd type="none" w="med" len="med"/>
            <a:tailEnd type="none" w="med" len="med"/>
          </a:ln>
        </p:spPr>
      </p:cxnSp>
      <p:sp>
        <p:nvSpPr>
          <p:cNvPr id="268" name="Google Shape;268;p40"/>
          <p:cNvSpPr txBox="1">
            <a:spLocks noGrp="1"/>
          </p:cNvSpPr>
          <p:nvPr>
            <p:ph type="title"/>
          </p:nvPr>
        </p:nvSpPr>
        <p:spPr>
          <a:xfrm>
            <a:off x="2059104" y="2072673"/>
            <a:ext cx="5634786" cy="8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tx1"/>
                </a:solidFill>
              </a:rPr>
              <a:t>Thank You</a:t>
            </a:r>
            <a:endParaRPr sz="9600" dirty="0">
              <a:solidFill>
                <a:schemeClr val="tx1"/>
              </a:solidFill>
            </a:endParaRPr>
          </a:p>
        </p:txBody>
      </p:sp>
    </p:spTree>
    <p:extLst>
      <p:ext uri="{BB962C8B-B14F-4D97-AF65-F5344CB8AC3E}">
        <p14:creationId xmlns:p14="http://schemas.microsoft.com/office/powerpoint/2010/main" val="105771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4"/>
        <p:cNvGrpSpPr/>
        <p:nvPr/>
      </p:nvGrpSpPr>
      <p:grpSpPr>
        <a:xfrm>
          <a:off x="0" y="0"/>
          <a:ext cx="0" cy="0"/>
          <a:chOff x="0" y="0"/>
          <a:chExt cx="0" cy="0"/>
        </a:xfrm>
      </p:grpSpPr>
      <p:cxnSp>
        <p:nvCxnSpPr>
          <p:cNvPr id="215" name="Google Shape;215;p35"/>
          <p:cNvCxnSpPr/>
          <p:nvPr/>
        </p:nvCxnSpPr>
        <p:spPr>
          <a:xfrm>
            <a:off x="2403000" y="3434126"/>
            <a:ext cx="4338000" cy="0"/>
          </a:xfrm>
          <a:prstGeom prst="straightConnector1">
            <a:avLst/>
          </a:prstGeom>
          <a:noFill/>
          <a:ln w="9525" cap="flat" cmpd="sng">
            <a:solidFill>
              <a:schemeClr val="dk2"/>
            </a:solidFill>
            <a:prstDash val="solid"/>
            <a:round/>
            <a:headEnd type="none" w="med" len="med"/>
            <a:tailEnd type="none" w="med" len="med"/>
          </a:ln>
        </p:spPr>
      </p:cxnSp>
      <p:sp>
        <p:nvSpPr>
          <p:cNvPr id="216" name="Google Shape;216;p35"/>
          <p:cNvSpPr txBox="1">
            <a:spLocks noGrp="1"/>
          </p:cNvSpPr>
          <p:nvPr>
            <p:ph type="ctrTitle"/>
          </p:nvPr>
        </p:nvSpPr>
        <p:spPr>
          <a:xfrm>
            <a:off x="1834500" y="1097773"/>
            <a:ext cx="5785500" cy="22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solidFill>
                  <a:schemeClr val="bg2"/>
                </a:solidFill>
              </a:rPr>
              <a:t>Project Title</a:t>
            </a:r>
            <a:br>
              <a:rPr lang="en-US" sz="4400" dirty="0"/>
            </a:br>
            <a:br>
              <a:rPr lang="en-US" dirty="0"/>
            </a:br>
            <a:r>
              <a:rPr lang="en-US" sz="3200" dirty="0"/>
              <a:t>Deploying static website on Cloud</a:t>
            </a:r>
            <a:endParaRPr sz="2800" dirty="0"/>
          </a:p>
        </p:txBody>
      </p:sp>
    </p:spTree>
    <p:extLst>
      <p:ext uri="{BB962C8B-B14F-4D97-AF65-F5344CB8AC3E}">
        <p14:creationId xmlns:p14="http://schemas.microsoft.com/office/powerpoint/2010/main" val="335430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2901587" y="320858"/>
            <a:ext cx="3477900" cy="9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solidFill>
                  <a:schemeClr val="bg2"/>
                </a:solidFill>
              </a:rPr>
              <a:t>A</a:t>
            </a:r>
            <a:r>
              <a:rPr lang="en" sz="6600" dirty="0"/>
              <a:t>genda</a:t>
            </a:r>
            <a:endParaRPr sz="6600" dirty="0">
              <a:solidFill>
                <a:schemeClr val="dk2"/>
              </a:solidFill>
            </a:endParaRPr>
          </a:p>
        </p:txBody>
      </p:sp>
      <p:cxnSp>
        <p:nvCxnSpPr>
          <p:cNvPr id="231" name="Google Shape;231;p37"/>
          <p:cNvCxnSpPr/>
          <p:nvPr/>
        </p:nvCxnSpPr>
        <p:spPr>
          <a:xfrm>
            <a:off x="3271944" y="1335492"/>
            <a:ext cx="2737200" cy="0"/>
          </a:xfrm>
          <a:prstGeom prst="straightConnector1">
            <a:avLst/>
          </a:prstGeom>
          <a:noFill/>
          <a:ln w="9525" cap="flat" cmpd="sng">
            <a:solidFill>
              <a:schemeClr val="dk2"/>
            </a:solidFill>
            <a:prstDash val="solid"/>
            <a:round/>
            <a:headEnd type="none" w="med" len="med"/>
            <a:tailEnd type="none" w="med" len="med"/>
          </a:ln>
        </p:spPr>
      </p:cxnSp>
      <p:sp>
        <p:nvSpPr>
          <p:cNvPr id="5" name="Google Shape;224;p36">
            <a:extLst>
              <a:ext uri="{FF2B5EF4-FFF2-40B4-BE49-F238E27FC236}">
                <a16:creationId xmlns:a16="http://schemas.microsoft.com/office/drawing/2014/main" id="{0FE3C3FA-28DA-6E80-B6DE-807752413061}"/>
              </a:ext>
            </a:extLst>
          </p:cNvPr>
          <p:cNvSpPr txBox="1">
            <a:spLocks/>
          </p:cNvSpPr>
          <p:nvPr/>
        </p:nvSpPr>
        <p:spPr>
          <a:xfrm>
            <a:off x="3163116" y="1206492"/>
            <a:ext cx="4184700" cy="332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700"/>
              <a:buFont typeface="Raleway"/>
              <a:buNone/>
              <a:defRPr sz="1700" b="0" i="0" u="none" strike="noStrike" cap="none">
                <a:solidFill>
                  <a:schemeClr val="dk1"/>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1"/>
              </a:buClr>
              <a:buSzPts val="1700"/>
              <a:buFont typeface="Raleway"/>
              <a:buNone/>
              <a:defRPr sz="17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1700"/>
              <a:buFont typeface="Raleway"/>
              <a:buNone/>
              <a:defRPr sz="17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1700"/>
              <a:buFont typeface="Raleway"/>
              <a:buNone/>
              <a:defRPr sz="17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1700"/>
              <a:buFont typeface="Raleway"/>
              <a:buNone/>
              <a:defRPr sz="17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1700"/>
              <a:buFont typeface="Raleway"/>
              <a:buNone/>
              <a:defRPr sz="17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1700"/>
              <a:buFont typeface="Raleway"/>
              <a:buNone/>
              <a:defRPr sz="17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1700"/>
              <a:buFont typeface="Raleway"/>
              <a:buNone/>
              <a:defRPr sz="17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1700"/>
              <a:buFont typeface="Raleway"/>
              <a:buNone/>
              <a:defRPr sz="1700" b="0" i="0" u="none" strike="noStrike" cap="none">
                <a:solidFill>
                  <a:schemeClr val="dk1"/>
                </a:solidFill>
                <a:latin typeface="Raleway"/>
                <a:ea typeface="Raleway"/>
                <a:cs typeface="Raleway"/>
                <a:sym typeface="Raleway"/>
              </a:defRPr>
            </a:lvl9pPr>
          </a:lstStyle>
          <a:p>
            <a:pPr marL="171450" indent="-171450" algn="l">
              <a:buFont typeface="Wingdings" panose="05000000000000000000" pitchFamily="2" charset="2"/>
              <a:buChar char="Ø"/>
            </a:pPr>
            <a:r>
              <a:rPr lang="en-US" sz="2000" dirty="0">
                <a:latin typeface="Adobe Caslon Pro" panose="0205050205050A020403" pitchFamily="18" charset="0"/>
              </a:rPr>
              <a:t> Problem Statement</a:t>
            </a:r>
          </a:p>
          <a:p>
            <a:pPr marL="171450" indent="-171450" algn="l">
              <a:buFont typeface="Wingdings" panose="05000000000000000000" pitchFamily="2" charset="2"/>
              <a:buChar char="Ø"/>
            </a:pPr>
            <a:r>
              <a:rPr lang="en-US" sz="2000" dirty="0">
                <a:latin typeface="Adobe Caslon Pro" panose="0205050205050A020403" pitchFamily="18" charset="0"/>
              </a:rPr>
              <a:t> Project Overview</a:t>
            </a:r>
          </a:p>
          <a:p>
            <a:pPr marL="171450" indent="-171450" algn="l">
              <a:buFont typeface="Wingdings" panose="05000000000000000000" pitchFamily="2" charset="2"/>
              <a:buChar char="Ø"/>
            </a:pPr>
            <a:r>
              <a:rPr lang="en-US" sz="2000" dirty="0">
                <a:latin typeface="Adobe Caslon Pro" panose="0205050205050A020403" pitchFamily="18" charset="0"/>
              </a:rPr>
              <a:t> END USERS</a:t>
            </a:r>
          </a:p>
          <a:p>
            <a:pPr marL="171450" indent="-171450" algn="l">
              <a:buFont typeface="Wingdings" panose="05000000000000000000" pitchFamily="2" charset="2"/>
              <a:buChar char="Ø"/>
            </a:pPr>
            <a:r>
              <a:rPr lang="en-US" sz="2000" dirty="0">
                <a:latin typeface="Adobe Caslon Pro" panose="0205050205050A020403" pitchFamily="18" charset="0"/>
              </a:rPr>
              <a:t> Solution and its value proposition</a:t>
            </a:r>
          </a:p>
          <a:p>
            <a:pPr marL="171450" indent="-171450" algn="l">
              <a:buFont typeface="Wingdings" panose="05000000000000000000" pitchFamily="2" charset="2"/>
              <a:buChar char="Ø"/>
            </a:pPr>
            <a:r>
              <a:rPr lang="en-US" sz="2000" dirty="0">
                <a:latin typeface="Adobe Caslon Pro" panose="0205050205050A020403" pitchFamily="18" charset="0"/>
              </a:rPr>
              <a:t> The WoW in the project</a:t>
            </a:r>
          </a:p>
          <a:p>
            <a:pPr marL="171450" indent="-171450" algn="l">
              <a:buFont typeface="Wingdings" panose="05000000000000000000" pitchFamily="2" charset="2"/>
              <a:buChar char="Ø"/>
            </a:pPr>
            <a:r>
              <a:rPr lang="en-US" sz="2000" dirty="0">
                <a:latin typeface="Adobe Caslon Pro" panose="0205050205050A020403" pitchFamily="18" charset="0"/>
              </a:rPr>
              <a:t> Modelling</a:t>
            </a:r>
          </a:p>
          <a:p>
            <a:pPr marL="171450" indent="-171450" algn="l">
              <a:buFont typeface="Wingdings" panose="05000000000000000000" pitchFamily="2" charset="2"/>
              <a:buChar char="Ø"/>
            </a:pPr>
            <a:r>
              <a:rPr lang="en-US" sz="2000" dirty="0">
                <a:latin typeface="Adobe Caslon Pro" panose="0205050205050A020403" pitchFamily="18" charset="0"/>
              </a:rPr>
              <a:t> Results</a:t>
            </a:r>
          </a:p>
          <a:p>
            <a:pPr marL="171450" indent="-171450" algn="l">
              <a:buFont typeface="Wingdings" panose="05000000000000000000" pitchFamily="2" charset="2"/>
              <a:buChar char="Ø"/>
            </a:pPr>
            <a:r>
              <a:rPr lang="en-US" sz="2000" dirty="0">
                <a:latin typeface="Adobe Caslon Pro" panose="0205050205050A020403" pitchFamily="18" charset="0"/>
              </a:rPr>
              <a:t> Meet Our Team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6"/>
        <p:cNvGrpSpPr/>
        <p:nvPr/>
      </p:nvGrpSpPr>
      <p:grpSpPr>
        <a:xfrm>
          <a:off x="0" y="0"/>
          <a:ext cx="0" cy="0"/>
          <a:chOff x="0" y="0"/>
          <a:chExt cx="0" cy="0"/>
        </a:xfrm>
      </p:grpSpPr>
      <p:cxnSp>
        <p:nvCxnSpPr>
          <p:cNvPr id="267" name="Google Shape;267;p40"/>
          <p:cNvCxnSpPr/>
          <p:nvPr/>
        </p:nvCxnSpPr>
        <p:spPr>
          <a:xfrm>
            <a:off x="2355368" y="1861672"/>
            <a:ext cx="3934500" cy="0"/>
          </a:xfrm>
          <a:prstGeom prst="straightConnector1">
            <a:avLst/>
          </a:prstGeom>
          <a:noFill/>
          <a:ln w="19050" cap="flat" cmpd="sng">
            <a:solidFill>
              <a:schemeClr val="dk2"/>
            </a:solidFill>
            <a:prstDash val="solid"/>
            <a:round/>
            <a:headEnd type="none" w="med" len="med"/>
            <a:tailEnd type="none" w="med" len="med"/>
          </a:ln>
        </p:spPr>
      </p:cxnSp>
      <p:sp>
        <p:nvSpPr>
          <p:cNvPr id="268" name="Google Shape;268;p40"/>
          <p:cNvSpPr txBox="1">
            <a:spLocks noGrp="1"/>
          </p:cNvSpPr>
          <p:nvPr>
            <p:ph type="title"/>
          </p:nvPr>
        </p:nvSpPr>
        <p:spPr>
          <a:xfrm>
            <a:off x="2022159" y="961138"/>
            <a:ext cx="4748700" cy="8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2"/>
                </a:solidFill>
              </a:rPr>
              <a:t>P</a:t>
            </a:r>
            <a:r>
              <a:rPr lang="en" dirty="0"/>
              <a:t>roblem </a:t>
            </a:r>
            <a:r>
              <a:rPr lang="en" dirty="0">
                <a:solidFill>
                  <a:schemeClr val="bg2"/>
                </a:solidFill>
              </a:rPr>
              <a:t>S</a:t>
            </a:r>
            <a:r>
              <a:rPr lang="en" dirty="0"/>
              <a:t>tatement</a:t>
            </a:r>
            <a:endParaRPr dirty="0"/>
          </a:p>
        </p:txBody>
      </p:sp>
      <p:sp>
        <p:nvSpPr>
          <p:cNvPr id="269" name="Google Shape;269;p40"/>
          <p:cNvSpPr txBox="1">
            <a:spLocks noGrp="1"/>
          </p:cNvSpPr>
          <p:nvPr>
            <p:ph type="subTitle" idx="1"/>
          </p:nvPr>
        </p:nvSpPr>
        <p:spPr>
          <a:xfrm>
            <a:off x="2076381" y="2571750"/>
            <a:ext cx="4492473" cy="52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latin typeface="Adobe Caslon Pro" panose="0205050205050A020403" pitchFamily="18" charset="0"/>
              </a:rPr>
              <a:t>Deploying Static website on </a:t>
            </a:r>
          </a:p>
          <a:p>
            <a:pPr marL="0" lvl="0" indent="0" algn="ctr" rtl="0">
              <a:spcBef>
                <a:spcPts val="0"/>
              </a:spcBef>
              <a:spcAft>
                <a:spcPts val="0"/>
              </a:spcAft>
              <a:buNone/>
            </a:pPr>
            <a:r>
              <a:rPr lang="en" sz="2400" dirty="0">
                <a:latin typeface="Adobe Caslon Pro" panose="0205050205050A020403" pitchFamily="18" charset="0"/>
              </a:rPr>
              <a:t>cloud platforms</a:t>
            </a:r>
            <a:endParaRPr sz="2400" dirty="0">
              <a:latin typeface="Adobe Caslon Pro" panose="0205050205050A0204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4"/>
        <p:cNvGrpSpPr/>
        <p:nvPr/>
      </p:nvGrpSpPr>
      <p:grpSpPr>
        <a:xfrm>
          <a:off x="0" y="0"/>
          <a:ext cx="0" cy="0"/>
          <a:chOff x="0" y="0"/>
          <a:chExt cx="0" cy="0"/>
        </a:xfrm>
      </p:grpSpPr>
      <p:cxnSp>
        <p:nvCxnSpPr>
          <p:cNvPr id="275" name="Google Shape;275;p41"/>
          <p:cNvCxnSpPr>
            <a:cxnSpLocks/>
          </p:cNvCxnSpPr>
          <p:nvPr/>
        </p:nvCxnSpPr>
        <p:spPr>
          <a:xfrm>
            <a:off x="543598" y="1572351"/>
            <a:ext cx="3677420" cy="0"/>
          </a:xfrm>
          <a:prstGeom prst="straightConnector1">
            <a:avLst/>
          </a:prstGeom>
          <a:noFill/>
          <a:ln w="9525" cap="flat" cmpd="sng">
            <a:solidFill>
              <a:schemeClr val="dk2"/>
            </a:solidFill>
            <a:prstDash val="solid"/>
            <a:round/>
            <a:headEnd type="none" w="med" len="med"/>
            <a:tailEnd type="none" w="med" len="med"/>
          </a:ln>
        </p:spPr>
      </p:cxnSp>
      <p:sp>
        <p:nvSpPr>
          <p:cNvPr id="276" name="Google Shape;276;p41"/>
          <p:cNvSpPr txBox="1">
            <a:spLocks noGrp="1"/>
          </p:cNvSpPr>
          <p:nvPr>
            <p:ph type="title"/>
          </p:nvPr>
        </p:nvSpPr>
        <p:spPr>
          <a:xfrm>
            <a:off x="454632" y="890484"/>
            <a:ext cx="4117368" cy="69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P</a:t>
            </a:r>
            <a:r>
              <a:rPr lang="en" dirty="0"/>
              <a:t>roject </a:t>
            </a:r>
            <a:r>
              <a:rPr lang="en" dirty="0">
                <a:solidFill>
                  <a:schemeClr val="bg2"/>
                </a:solidFill>
              </a:rPr>
              <a:t>O</a:t>
            </a:r>
            <a:r>
              <a:rPr lang="en" dirty="0"/>
              <a:t>verview</a:t>
            </a:r>
            <a:endParaRPr dirty="0">
              <a:solidFill>
                <a:schemeClr val="dk2"/>
              </a:solidFill>
            </a:endParaRPr>
          </a:p>
        </p:txBody>
      </p:sp>
      <p:sp>
        <p:nvSpPr>
          <p:cNvPr id="277" name="Google Shape;277;p41"/>
          <p:cNvSpPr txBox="1">
            <a:spLocks noGrp="1"/>
          </p:cNvSpPr>
          <p:nvPr>
            <p:ph type="subTitle" idx="1"/>
          </p:nvPr>
        </p:nvSpPr>
        <p:spPr>
          <a:xfrm>
            <a:off x="430782" y="1773859"/>
            <a:ext cx="4335182" cy="289972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 sz="1800" dirty="0">
                <a:latin typeface="Adobe Caslon Pro" panose="0205050205050A020403" pitchFamily="18" charset="0"/>
              </a:rPr>
              <a:t>It is a static website made with HTML,CSS and JavaScript. </a:t>
            </a:r>
          </a:p>
          <a:p>
            <a:pPr marL="285750" lvl="0" indent="-285750" algn="l" rtl="0">
              <a:spcBef>
                <a:spcPts val="0"/>
              </a:spcBef>
              <a:spcAft>
                <a:spcPts val="0"/>
              </a:spcAft>
              <a:buFont typeface="Wingdings" panose="05000000000000000000" pitchFamily="2" charset="2"/>
              <a:buChar char="Ø"/>
            </a:pPr>
            <a:r>
              <a:rPr lang="en" sz="1800" dirty="0">
                <a:latin typeface="Adobe Caslon Pro" panose="0205050205050A020403" pitchFamily="18" charset="0"/>
              </a:rPr>
              <a:t>It is a simple game.</a:t>
            </a:r>
          </a:p>
          <a:p>
            <a:pPr marL="285750" lvl="0" indent="-285750" algn="l" rtl="0">
              <a:spcBef>
                <a:spcPts val="0"/>
              </a:spcBef>
              <a:spcAft>
                <a:spcPts val="0"/>
              </a:spcAft>
              <a:buFont typeface="Wingdings" panose="05000000000000000000" pitchFamily="2" charset="2"/>
              <a:buChar char="Ø"/>
            </a:pPr>
            <a:r>
              <a:rPr lang="en" sz="1800" dirty="0">
                <a:latin typeface="Adobe Caslon Pro" panose="0205050205050A020403" pitchFamily="18" charset="0"/>
              </a:rPr>
              <a:t>The game is between user and the computer.The computer randomly select a number from 1-100.</a:t>
            </a:r>
          </a:p>
          <a:p>
            <a:pPr marL="285750" lvl="0" indent="-285750" algn="l" rtl="0">
              <a:spcBef>
                <a:spcPts val="0"/>
              </a:spcBef>
              <a:spcAft>
                <a:spcPts val="0"/>
              </a:spcAft>
              <a:buFont typeface="Wingdings" panose="05000000000000000000" pitchFamily="2" charset="2"/>
              <a:buChar char="Ø"/>
            </a:pPr>
            <a:r>
              <a:rPr lang="en" sz="1800" dirty="0">
                <a:latin typeface="Adobe Caslon Pro" panose="0205050205050A020403" pitchFamily="18" charset="0"/>
              </a:rPr>
              <a:t>The user have to guess the number until it matches with the computer number.</a:t>
            </a:r>
          </a:p>
          <a:p>
            <a:pPr marL="285750" lvl="0" indent="-285750" algn="l" rtl="0">
              <a:spcBef>
                <a:spcPts val="0"/>
              </a:spcBef>
              <a:spcAft>
                <a:spcPts val="0"/>
              </a:spcAft>
              <a:buFont typeface="Wingdings" panose="05000000000000000000" pitchFamily="2" charset="2"/>
              <a:buChar char="Ø"/>
            </a:pPr>
            <a:r>
              <a:rPr lang="en" sz="1800" dirty="0">
                <a:latin typeface="Adobe Caslon Pro" panose="0205050205050A020403" pitchFamily="18" charset="0"/>
              </a:rPr>
              <a:t>The user win if they guess the number.</a:t>
            </a:r>
            <a:endParaRPr sz="1800" dirty="0">
              <a:latin typeface="Adobe Caslon Pro" panose="0205050205050A0204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0"/>
        <p:cNvGrpSpPr/>
        <p:nvPr/>
      </p:nvGrpSpPr>
      <p:grpSpPr>
        <a:xfrm>
          <a:off x="0" y="0"/>
          <a:ext cx="0" cy="0"/>
          <a:chOff x="0" y="0"/>
          <a:chExt cx="0" cy="0"/>
        </a:xfrm>
      </p:grpSpPr>
      <p:cxnSp>
        <p:nvCxnSpPr>
          <p:cNvPr id="321" name="Google Shape;321;p44"/>
          <p:cNvCxnSpPr/>
          <p:nvPr/>
        </p:nvCxnSpPr>
        <p:spPr>
          <a:xfrm>
            <a:off x="2013450" y="2054033"/>
            <a:ext cx="5117100" cy="0"/>
          </a:xfrm>
          <a:prstGeom prst="straightConnector1">
            <a:avLst/>
          </a:prstGeom>
          <a:noFill/>
          <a:ln w="19050" cap="flat" cmpd="sng">
            <a:solidFill>
              <a:schemeClr val="dk2"/>
            </a:solidFill>
            <a:prstDash val="solid"/>
            <a:round/>
            <a:headEnd type="none" w="med" len="med"/>
            <a:tailEnd type="none" w="med" len="med"/>
          </a:ln>
        </p:spPr>
      </p:cxnSp>
      <p:sp>
        <p:nvSpPr>
          <p:cNvPr id="322" name="Google Shape;322;p44"/>
          <p:cNvSpPr txBox="1">
            <a:spLocks noGrp="1"/>
          </p:cNvSpPr>
          <p:nvPr>
            <p:ph type="title"/>
          </p:nvPr>
        </p:nvSpPr>
        <p:spPr>
          <a:xfrm>
            <a:off x="2699518" y="2247547"/>
            <a:ext cx="4186500" cy="16459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Everyone like the games, so end users of our project is People not limited any age group. </a:t>
            </a:r>
            <a:br>
              <a:rPr lang="en" dirty="0"/>
            </a:br>
            <a:r>
              <a:rPr lang="en" dirty="0"/>
              <a:t>Anyone can play.</a:t>
            </a:r>
            <a:endParaRPr dirty="0">
              <a:solidFill>
                <a:schemeClr val="dk2"/>
              </a:solidFill>
            </a:endParaRPr>
          </a:p>
        </p:txBody>
      </p:sp>
      <p:sp>
        <p:nvSpPr>
          <p:cNvPr id="323" name="Google Shape;323;p44"/>
          <p:cNvSpPr txBox="1">
            <a:spLocks noGrp="1"/>
          </p:cNvSpPr>
          <p:nvPr>
            <p:ph type="subTitle" idx="1"/>
          </p:nvPr>
        </p:nvSpPr>
        <p:spPr>
          <a:xfrm>
            <a:off x="1805400" y="946591"/>
            <a:ext cx="5533200" cy="12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solidFill>
                  <a:schemeClr val="bg2"/>
                </a:solidFill>
                <a:latin typeface="Unna" panose="020B0604020202020204" charset="0"/>
              </a:rPr>
              <a:t>E</a:t>
            </a:r>
            <a:r>
              <a:rPr lang="en" sz="6600" dirty="0">
                <a:latin typeface="Unna" panose="020B0604020202020204" charset="0"/>
              </a:rPr>
              <a:t>nd </a:t>
            </a:r>
            <a:r>
              <a:rPr lang="en" sz="6600" dirty="0">
                <a:solidFill>
                  <a:schemeClr val="bg2"/>
                </a:solidFill>
                <a:latin typeface="Unna" panose="020B0604020202020204" charset="0"/>
              </a:rPr>
              <a:t>U</a:t>
            </a:r>
            <a:r>
              <a:rPr lang="en" sz="6600" dirty="0">
                <a:latin typeface="Unna" panose="020B0604020202020204" charset="0"/>
              </a:rPr>
              <a:t>sers</a:t>
            </a:r>
            <a:endParaRPr sz="6600" dirty="0">
              <a:latin typeface="Unna"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3"/>
        <p:cNvGrpSpPr/>
        <p:nvPr/>
      </p:nvGrpSpPr>
      <p:grpSpPr>
        <a:xfrm>
          <a:off x="0" y="0"/>
          <a:ext cx="0" cy="0"/>
          <a:chOff x="0" y="0"/>
          <a:chExt cx="0" cy="0"/>
        </a:xfrm>
      </p:grpSpPr>
      <p:cxnSp>
        <p:nvCxnSpPr>
          <p:cNvPr id="314" name="Google Shape;314;p43"/>
          <p:cNvCxnSpPr/>
          <p:nvPr/>
        </p:nvCxnSpPr>
        <p:spPr>
          <a:xfrm rot="10800000">
            <a:off x="4572000" y="1771741"/>
            <a:ext cx="3716400" cy="0"/>
          </a:xfrm>
          <a:prstGeom prst="straightConnector1">
            <a:avLst/>
          </a:prstGeom>
          <a:noFill/>
          <a:ln w="19050" cap="flat" cmpd="sng">
            <a:solidFill>
              <a:schemeClr val="dk2"/>
            </a:solidFill>
            <a:prstDash val="solid"/>
            <a:round/>
            <a:headEnd type="none" w="med" len="med"/>
            <a:tailEnd type="none" w="med" len="med"/>
          </a:ln>
        </p:spPr>
      </p:cxnSp>
      <p:sp>
        <p:nvSpPr>
          <p:cNvPr id="315" name="Google Shape;315;p43"/>
          <p:cNvSpPr txBox="1">
            <a:spLocks noGrp="1"/>
          </p:cNvSpPr>
          <p:nvPr>
            <p:ph type="title"/>
          </p:nvPr>
        </p:nvSpPr>
        <p:spPr>
          <a:xfrm>
            <a:off x="4081550" y="986479"/>
            <a:ext cx="4748700" cy="6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solidFill>
                  <a:schemeClr val="bg2"/>
                </a:solidFill>
                <a:latin typeface="Unna" panose="020B0604020202020204" charset="0"/>
              </a:rPr>
              <a:t>S</a:t>
            </a:r>
            <a:r>
              <a:rPr lang="en-US" sz="4400" dirty="0">
                <a:latin typeface="Unna" panose="020B0604020202020204" charset="0"/>
              </a:rPr>
              <a:t>olution</a:t>
            </a:r>
            <a:endParaRPr dirty="0">
              <a:latin typeface="Unna" panose="020B0604020202020204" charset="0"/>
            </a:endParaRPr>
          </a:p>
        </p:txBody>
      </p:sp>
      <p:sp>
        <p:nvSpPr>
          <p:cNvPr id="316" name="Google Shape;316;p43"/>
          <p:cNvSpPr txBox="1">
            <a:spLocks noGrp="1"/>
          </p:cNvSpPr>
          <p:nvPr>
            <p:ph type="subTitle" idx="1"/>
          </p:nvPr>
        </p:nvSpPr>
        <p:spPr>
          <a:xfrm>
            <a:off x="4146206" y="1937633"/>
            <a:ext cx="4748700" cy="219529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Adobe Caslon Pro" panose="0205050205050A020403" pitchFamily="18" charset="0"/>
              </a:rPr>
              <a:t>Now - a - days , Everyone feeling stress because of their Jobs (or) something else. They can feel happy while playing games. By playing games they can improved their mood, reduced emotional disturbance, relaxation and Stress reduction</a:t>
            </a:r>
            <a:endParaRPr sz="2000" dirty="0">
              <a:latin typeface="Adobe Caslon Pro" panose="0205050205050A0204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cxnSp>
        <p:nvCxnSpPr>
          <p:cNvPr id="372" name="Google Shape;372;p47"/>
          <p:cNvCxnSpPr>
            <a:cxnSpLocks/>
          </p:cNvCxnSpPr>
          <p:nvPr/>
        </p:nvCxnSpPr>
        <p:spPr>
          <a:xfrm>
            <a:off x="2615200" y="1706787"/>
            <a:ext cx="3961091" cy="0"/>
          </a:xfrm>
          <a:prstGeom prst="straightConnector1">
            <a:avLst/>
          </a:prstGeom>
          <a:noFill/>
          <a:ln w="19050" cap="flat" cmpd="sng">
            <a:solidFill>
              <a:schemeClr val="dk2"/>
            </a:solidFill>
            <a:prstDash val="solid"/>
            <a:round/>
            <a:headEnd type="none" w="med" len="med"/>
            <a:tailEnd type="none" w="med" len="med"/>
          </a:ln>
        </p:spPr>
      </p:cxnSp>
      <p:sp>
        <p:nvSpPr>
          <p:cNvPr id="373" name="Google Shape;373;p47"/>
          <p:cNvSpPr txBox="1">
            <a:spLocks noGrp="1"/>
          </p:cNvSpPr>
          <p:nvPr>
            <p:ph type="title"/>
          </p:nvPr>
        </p:nvSpPr>
        <p:spPr>
          <a:xfrm>
            <a:off x="713250" y="1163438"/>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2"/>
                </a:solidFill>
              </a:rPr>
              <a:t>T</a:t>
            </a:r>
            <a:r>
              <a:rPr lang="en" dirty="0"/>
              <a:t>he </a:t>
            </a:r>
            <a:r>
              <a:rPr lang="en" dirty="0">
                <a:solidFill>
                  <a:schemeClr val="bg2"/>
                </a:solidFill>
              </a:rPr>
              <a:t>W</a:t>
            </a:r>
            <a:r>
              <a:rPr lang="en" dirty="0"/>
              <a:t>oW </a:t>
            </a:r>
            <a:r>
              <a:rPr lang="en" dirty="0">
                <a:solidFill>
                  <a:schemeClr val="bg2"/>
                </a:solidFill>
              </a:rPr>
              <a:t>i</a:t>
            </a:r>
            <a:r>
              <a:rPr lang="en" dirty="0"/>
              <a:t>n </a:t>
            </a:r>
            <a:r>
              <a:rPr lang="en" dirty="0">
                <a:solidFill>
                  <a:schemeClr val="bg2"/>
                </a:solidFill>
              </a:rPr>
              <a:t>t</a:t>
            </a:r>
            <a:r>
              <a:rPr lang="en" dirty="0"/>
              <a:t>he </a:t>
            </a:r>
            <a:r>
              <a:rPr lang="en" dirty="0">
                <a:solidFill>
                  <a:schemeClr val="bg2"/>
                </a:solidFill>
              </a:rPr>
              <a:t>p</a:t>
            </a:r>
            <a:r>
              <a:rPr lang="en" dirty="0"/>
              <a:t>roject</a:t>
            </a:r>
            <a:endParaRPr dirty="0"/>
          </a:p>
        </p:txBody>
      </p:sp>
      <p:sp>
        <p:nvSpPr>
          <p:cNvPr id="374" name="Google Shape;374;p47"/>
          <p:cNvSpPr txBox="1">
            <a:spLocks noGrp="1"/>
          </p:cNvSpPr>
          <p:nvPr>
            <p:ph type="subTitle" idx="1"/>
          </p:nvPr>
        </p:nvSpPr>
        <p:spPr>
          <a:xfrm>
            <a:off x="2041236" y="1913068"/>
            <a:ext cx="6105236" cy="2188757"/>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Ø"/>
            </a:pPr>
            <a:r>
              <a:rPr lang="en" dirty="0"/>
              <a:t>It is well designed and friendly-user interface.</a:t>
            </a:r>
          </a:p>
          <a:p>
            <a:pPr marL="342900" lvl="0" indent="-342900" algn="l" rtl="0">
              <a:spcBef>
                <a:spcPts val="0"/>
              </a:spcBef>
              <a:spcAft>
                <a:spcPts val="0"/>
              </a:spcAft>
              <a:buFont typeface="Wingdings" panose="05000000000000000000" pitchFamily="2" charset="2"/>
              <a:buChar char="Ø"/>
            </a:pPr>
            <a:r>
              <a:rPr lang="en" dirty="0"/>
              <a:t>How to play the game is mentioned clearly.</a:t>
            </a:r>
          </a:p>
          <a:p>
            <a:pPr marL="342900" lvl="0" indent="-342900" algn="l" rtl="0">
              <a:spcBef>
                <a:spcPts val="0"/>
              </a:spcBef>
              <a:spcAft>
                <a:spcPts val="0"/>
              </a:spcAft>
              <a:buFont typeface="Wingdings" panose="05000000000000000000" pitchFamily="2" charset="2"/>
              <a:buChar char="Ø"/>
            </a:pPr>
            <a:r>
              <a:rPr lang="en" dirty="0"/>
              <a:t>The user feel relaxed while playing the game.</a:t>
            </a:r>
          </a:p>
          <a:p>
            <a:pPr marL="342900" lvl="0" indent="-342900" algn="l" rtl="0">
              <a:spcBef>
                <a:spcPts val="0"/>
              </a:spcBef>
              <a:spcAft>
                <a:spcPts val="0"/>
              </a:spcAft>
              <a:buFont typeface="Wingdings" panose="05000000000000000000" pitchFamily="2" charset="2"/>
              <a:buChar char="Ø"/>
            </a:pPr>
            <a:r>
              <a:rPr lang="en" dirty="0"/>
              <a:t>Thinking capability of the user will increase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2"/>
        <p:cNvGrpSpPr/>
        <p:nvPr/>
      </p:nvGrpSpPr>
      <p:grpSpPr>
        <a:xfrm>
          <a:off x="0" y="0"/>
          <a:ext cx="0" cy="0"/>
          <a:chOff x="0" y="0"/>
          <a:chExt cx="0" cy="0"/>
        </a:xfrm>
      </p:grpSpPr>
      <p:sp>
        <p:nvSpPr>
          <p:cNvPr id="10" name="Google Shape;237;p38">
            <a:extLst>
              <a:ext uri="{FF2B5EF4-FFF2-40B4-BE49-F238E27FC236}">
                <a16:creationId xmlns:a16="http://schemas.microsoft.com/office/drawing/2014/main" id="{CEE47477-ABB7-3125-91F7-6131E899C14E}"/>
              </a:ext>
            </a:extLst>
          </p:cNvPr>
          <p:cNvSpPr txBox="1">
            <a:spLocks noGrp="1"/>
          </p:cNvSpPr>
          <p:nvPr>
            <p:ph type="title"/>
          </p:nvPr>
        </p:nvSpPr>
        <p:spPr>
          <a:xfrm>
            <a:off x="713225" y="43741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bg2"/>
                </a:solidFill>
              </a:rPr>
              <a:t>M</a:t>
            </a:r>
            <a:r>
              <a:rPr lang="en" sz="5400" dirty="0"/>
              <a:t>odelling</a:t>
            </a:r>
            <a:endParaRPr sz="5400" dirty="0"/>
          </a:p>
        </p:txBody>
      </p:sp>
      <p:cxnSp>
        <p:nvCxnSpPr>
          <p:cNvPr id="11" name="Google Shape;314;p43">
            <a:extLst>
              <a:ext uri="{FF2B5EF4-FFF2-40B4-BE49-F238E27FC236}">
                <a16:creationId xmlns:a16="http://schemas.microsoft.com/office/drawing/2014/main" id="{4A31C073-265A-B9BB-092B-CC4C46475AAF}"/>
              </a:ext>
            </a:extLst>
          </p:cNvPr>
          <p:cNvCxnSpPr>
            <a:cxnSpLocks/>
          </p:cNvCxnSpPr>
          <p:nvPr/>
        </p:nvCxnSpPr>
        <p:spPr>
          <a:xfrm flipH="1">
            <a:off x="3005541" y="1057556"/>
            <a:ext cx="3132868" cy="0"/>
          </a:xfrm>
          <a:prstGeom prst="straightConnector1">
            <a:avLst/>
          </a:prstGeom>
          <a:noFill/>
          <a:ln w="19050" cap="flat" cmpd="sng">
            <a:solidFill>
              <a:schemeClr val="dk2"/>
            </a:solidFill>
            <a:prstDash val="solid"/>
            <a:round/>
            <a:headEnd type="none" w="med" len="med"/>
            <a:tailEnd type="none" w="med" len="med"/>
          </a:ln>
        </p:spPr>
      </p:cxnSp>
      <p:grpSp>
        <p:nvGrpSpPr>
          <p:cNvPr id="42" name="Group 41">
            <a:extLst>
              <a:ext uri="{FF2B5EF4-FFF2-40B4-BE49-F238E27FC236}">
                <a16:creationId xmlns:a16="http://schemas.microsoft.com/office/drawing/2014/main" id="{BF9E2548-6A84-2B19-11A3-5FD956776978}"/>
              </a:ext>
            </a:extLst>
          </p:cNvPr>
          <p:cNvGrpSpPr/>
          <p:nvPr/>
        </p:nvGrpSpPr>
        <p:grpSpPr>
          <a:xfrm>
            <a:off x="3121891" y="1403547"/>
            <a:ext cx="3879197" cy="3336172"/>
            <a:chOff x="3408218" y="1144932"/>
            <a:chExt cx="3879197" cy="3336172"/>
          </a:xfrm>
        </p:grpSpPr>
        <p:sp>
          <p:nvSpPr>
            <p:cNvPr id="12" name="Rectangle 11">
              <a:extLst>
                <a:ext uri="{FF2B5EF4-FFF2-40B4-BE49-F238E27FC236}">
                  <a16:creationId xmlns:a16="http://schemas.microsoft.com/office/drawing/2014/main" id="{C6F82283-459B-8794-C627-71C61C2E052C}"/>
                </a:ext>
              </a:extLst>
            </p:cNvPr>
            <p:cNvSpPr/>
            <p:nvPr/>
          </p:nvSpPr>
          <p:spPr>
            <a:xfrm>
              <a:off x="4096252" y="1144932"/>
              <a:ext cx="914400" cy="332503"/>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dobe Garamond Pro" panose="02020502060506020403" pitchFamily="18" charset="0"/>
                </a:rPr>
                <a:t>Start</a:t>
              </a:r>
              <a:endParaRPr lang="en-IN" sz="2000" dirty="0">
                <a:solidFill>
                  <a:schemeClr val="tx1"/>
                </a:solidFill>
                <a:latin typeface="Adobe Garamond Pro" panose="02020502060506020403" pitchFamily="18" charset="0"/>
              </a:endParaRPr>
            </a:p>
          </p:txBody>
        </p:sp>
        <p:sp>
          <p:nvSpPr>
            <p:cNvPr id="13" name="Rectangle 12">
              <a:extLst>
                <a:ext uri="{FF2B5EF4-FFF2-40B4-BE49-F238E27FC236}">
                  <a16:creationId xmlns:a16="http://schemas.microsoft.com/office/drawing/2014/main" id="{42A9A7A7-201A-29D2-6B96-C4F16184466D}"/>
                </a:ext>
              </a:extLst>
            </p:cNvPr>
            <p:cNvSpPr/>
            <p:nvPr/>
          </p:nvSpPr>
          <p:spPr>
            <a:xfrm>
              <a:off x="3992356" y="1757362"/>
              <a:ext cx="1159238" cy="631152"/>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Adobe Garamond Pro" panose="02020502060506020403" pitchFamily="18" charset="0"/>
                </a:rPr>
                <a:t>Generated code</a:t>
              </a:r>
              <a:endParaRPr lang="en-IN" sz="1800" dirty="0">
                <a:solidFill>
                  <a:schemeClr val="tx1"/>
                </a:solidFill>
                <a:latin typeface="Adobe Garamond Pro" panose="02020502060506020403" pitchFamily="18" charset="0"/>
              </a:endParaRPr>
            </a:p>
          </p:txBody>
        </p:sp>
        <p:sp>
          <p:nvSpPr>
            <p:cNvPr id="14" name="Rectangle 13">
              <a:extLst>
                <a:ext uri="{FF2B5EF4-FFF2-40B4-BE49-F238E27FC236}">
                  <a16:creationId xmlns:a16="http://schemas.microsoft.com/office/drawing/2014/main" id="{79D38FCA-A2C0-4438-A900-130E1F64A4FE}"/>
                </a:ext>
              </a:extLst>
            </p:cNvPr>
            <p:cNvSpPr/>
            <p:nvPr/>
          </p:nvSpPr>
          <p:spPr>
            <a:xfrm>
              <a:off x="4114775" y="2758845"/>
              <a:ext cx="914400" cy="332503"/>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Adobe Garamond Pro" panose="02020502060506020403" pitchFamily="18" charset="0"/>
                </a:rPr>
                <a:t>User</a:t>
              </a:r>
              <a:endParaRPr lang="en-IN" sz="1800" dirty="0">
                <a:solidFill>
                  <a:schemeClr val="tx1"/>
                </a:solidFill>
                <a:latin typeface="Adobe Garamond Pro" panose="02020502060506020403" pitchFamily="18" charset="0"/>
              </a:endParaRPr>
            </a:p>
          </p:txBody>
        </p:sp>
        <p:sp>
          <p:nvSpPr>
            <p:cNvPr id="15" name="Diamond 14">
              <a:extLst>
                <a:ext uri="{FF2B5EF4-FFF2-40B4-BE49-F238E27FC236}">
                  <a16:creationId xmlns:a16="http://schemas.microsoft.com/office/drawing/2014/main" id="{CA64D88C-18FE-04CD-FB8B-15909B2D9C89}"/>
                </a:ext>
              </a:extLst>
            </p:cNvPr>
            <p:cNvSpPr/>
            <p:nvPr/>
          </p:nvSpPr>
          <p:spPr>
            <a:xfrm>
              <a:off x="3992356" y="3461679"/>
              <a:ext cx="1246985" cy="1019425"/>
            </a:xfrm>
            <a:prstGeom prst="diamond">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50" dirty="0">
                  <a:solidFill>
                    <a:schemeClr val="tx1"/>
                  </a:solidFill>
                  <a:latin typeface="Adobe Garamond Pro" panose="02020502060506020403" pitchFamily="18" charset="0"/>
                </a:rPr>
                <a:t>Guess</a:t>
              </a:r>
              <a:endParaRPr lang="en-IN" sz="1450" dirty="0">
                <a:solidFill>
                  <a:schemeClr val="tx1"/>
                </a:solidFill>
                <a:latin typeface="Adobe Garamond Pro" panose="02020502060506020403" pitchFamily="18" charset="0"/>
              </a:endParaRPr>
            </a:p>
          </p:txBody>
        </p:sp>
        <p:sp>
          <p:nvSpPr>
            <p:cNvPr id="17" name="Rectangle 16">
              <a:extLst>
                <a:ext uri="{FF2B5EF4-FFF2-40B4-BE49-F238E27FC236}">
                  <a16:creationId xmlns:a16="http://schemas.microsoft.com/office/drawing/2014/main" id="{86ACB847-B472-B2C9-920B-5DD70D8CDF0D}"/>
                </a:ext>
              </a:extLst>
            </p:cNvPr>
            <p:cNvSpPr/>
            <p:nvPr/>
          </p:nvSpPr>
          <p:spPr>
            <a:xfrm>
              <a:off x="6373015" y="3805139"/>
              <a:ext cx="914400" cy="332503"/>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dobe Garamond Pro" panose="02020502060506020403" pitchFamily="18" charset="0"/>
                </a:rPr>
                <a:t>End</a:t>
              </a:r>
              <a:endParaRPr lang="en-IN" sz="1600" dirty="0">
                <a:solidFill>
                  <a:schemeClr val="tx1"/>
                </a:solidFill>
                <a:latin typeface="Adobe Garamond Pro" panose="02020502060506020403" pitchFamily="18" charset="0"/>
              </a:endParaRPr>
            </a:p>
          </p:txBody>
        </p:sp>
        <p:cxnSp>
          <p:nvCxnSpPr>
            <p:cNvPr id="22" name="Straight Arrow Connector 21">
              <a:extLst>
                <a:ext uri="{FF2B5EF4-FFF2-40B4-BE49-F238E27FC236}">
                  <a16:creationId xmlns:a16="http://schemas.microsoft.com/office/drawing/2014/main" id="{FBAEE9C1-359F-99DC-AC8C-7D6BE737CC88}"/>
                </a:ext>
              </a:extLst>
            </p:cNvPr>
            <p:cNvCxnSpPr>
              <a:cxnSpLocks/>
              <a:endCxn id="14" idx="0"/>
            </p:cNvCxnSpPr>
            <p:nvPr/>
          </p:nvCxnSpPr>
          <p:spPr>
            <a:xfrm>
              <a:off x="4567282" y="2388514"/>
              <a:ext cx="4693" cy="37033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36AB800-18CB-6D91-C886-98EF72B7BD85}"/>
                </a:ext>
              </a:extLst>
            </p:cNvPr>
            <p:cNvCxnSpPr>
              <a:cxnSpLocks/>
              <a:endCxn id="15" idx="0"/>
            </p:cNvCxnSpPr>
            <p:nvPr/>
          </p:nvCxnSpPr>
          <p:spPr>
            <a:xfrm>
              <a:off x="4611155" y="3091348"/>
              <a:ext cx="4694" cy="37033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3C3D49-1348-7029-41FF-FC0FC85E2871}"/>
                </a:ext>
              </a:extLst>
            </p:cNvPr>
            <p:cNvCxnSpPr>
              <a:cxnSpLocks/>
              <a:stCxn id="15" idx="3"/>
              <a:endCxn id="17" idx="1"/>
            </p:cNvCxnSpPr>
            <p:nvPr/>
          </p:nvCxnSpPr>
          <p:spPr>
            <a:xfrm flipV="1">
              <a:off x="5239341" y="3971391"/>
              <a:ext cx="1133674" cy="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EBF9657-08FB-7B93-32B7-4779FC4549E6}"/>
                </a:ext>
              </a:extLst>
            </p:cNvPr>
            <p:cNvCxnSpPr>
              <a:stCxn id="15" idx="1"/>
            </p:cNvCxnSpPr>
            <p:nvPr/>
          </p:nvCxnSpPr>
          <p:spPr>
            <a:xfrm flipH="1" flipV="1">
              <a:off x="3408218" y="3971390"/>
              <a:ext cx="584138" cy="2"/>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E29235C-EE25-F558-859F-14FD59354209}"/>
                </a:ext>
              </a:extLst>
            </p:cNvPr>
            <p:cNvCxnSpPr>
              <a:cxnSpLocks/>
            </p:cNvCxnSpPr>
            <p:nvPr/>
          </p:nvCxnSpPr>
          <p:spPr>
            <a:xfrm flipV="1">
              <a:off x="3408218" y="2925096"/>
              <a:ext cx="0" cy="1046294"/>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D50EC3B-45A7-6CA9-9005-D0285B8F7B98}"/>
                </a:ext>
              </a:extLst>
            </p:cNvPr>
            <p:cNvCxnSpPr>
              <a:cxnSpLocks/>
              <a:endCxn id="14" idx="1"/>
            </p:cNvCxnSpPr>
            <p:nvPr/>
          </p:nvCxnSpPr>
          <p:spPr>
            <a:xfrm>
              <a:off x="3408218" y="2925096"/>
              <a:ext cx="706557" cy="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005E310-6BE4-63D9-D9EF-2CA9ED1A3DFD}"/>
                </a:ext>
              </a:extLst>
            </p:cNvPr>
            <p:cNvSpPr txBox="1"/>
            <p:nvPr/>
          </p:nvSpPr>
          <p:spPr>
            <a:xfrm>
              <a:off x="5458615" y="3672607"/>
              <a:ext cx="551754" cy="307777"/>
            </a:xfrm>
            <a:prstGeom prst="rect">
              <a:avLst/>
            </a:prstGeom>
            <a:noFill/>
          </p:spPr>
          <p:txBody>
            <a:bodyPr wrap="none" rtlCol="0">
              <a:spAutoFit/>
            </a:bodyPr>
            <a:lstStyle/>
            <a:p>
              <a:r>
                <a:rPr lang="en-US" dirty="0">
                  <a:solidFill>
                    <a:schemeClr val="tx1"/>
                  </a:solidFill>
                  <a:latin typeface="Adobe Caslon Pro" panose="0205050205050A020403" pitchFamily="18" charset="0"/>
                </a:rPr>
                <a:t>True</a:t>
              </a:r>
              <a:endParaRPr lang="en-IN" dirty="0">
                <a:solidFill>
                  <a:schemeClr val="tx1"/>
                </a:solidFill>
                <a:latin typeface="Adobe Caslon Pro" panose="0205050205050A020403" pitchFamily="18" charset="0"/>
              </a:endParaRPr>
            </a:p>
          </p:txBody>
        </p:sp>
        <p:sp>
          <p:nvSpPr>
            <p:cNvPr id="41" name="TextBox 40">
              <a:extLst>
                <a:ext uri="{FF2B5EF4-FFF2-40B4-BE49-F238E27FC236}">
                  <a16:creationId xmlns:a16="http://schemas.microsoft.com/office/drawing/2014/main" id="{6977E656-899E-3469-20ED-256C05C9920C}"/>
                </a:ext>
              </a:extLst>
            </p:cNvPr>
            <p:cNvSpPr txBox="1"/>
            <p:nvPr/>
          </p:nvSpPr>
          <p:spPr>
            <a:xfrm>
              <a:off x="3453123" y="3690485"/>
              <a:ext cx="556563" cy="307777"/>
            </a:xfrm>
            <a:prstGeom prst="rect">
              <a:avLst/>
            </a:prstGeom>
            <a:noFill/>
          </p:spPr>
          <p:txBody>
            <a:bodyPr wrap="none" rtlCol="0">
              <a:spAutoFit/>
            </a:bodyPr>
            <a:lstStyle/>
            <a:p>
              <a:r>
                <a:rPr lang="en-US" dirty="0">
                  <a:solidFill>
                    <a:schemeClr val="tx1"/>
                  </a:solidFill>
                  <a:latin typeface="Adobe Caslon Pro" panose="0205050205050A020403" pitchFamily="18" charset="0"/>
                </a:rPr>
                <a:t>False</a:t>
              </a:r>
              <a:endParaRPr lang="en-IN" dirty="0">
                <a:solidFill>
                  <a:schemeClr val="tx1"/>
                </a:solidFill>
                <a:latin typeface="Adobe Caslon Pro" panose="0205050205050A020403" pitchFamily="18" charset="0"/>
              </a:endParaRPr>
            </a:p>
          </p:txBody>
        </p:sp>
      </p:grpSp>
      <p:cxnSp>
        <p:nvCxnSpPr>
          <p:cNvPr id="44" name="Straight Arrow Connector 43">
            <a:extLst>
              <a:ext uri="{FF2B5EF4-FFF2-40B4-BE49-F238E27FC236}">
                <a16:creationId xmlns:a16="http://schemas.microsoft.com/office/drawing/2014/main" id="{B37C2335-2001-8780-70BD-1E30C256EB44}"/>
              </a:ext>
            </a:extLst>
          </p:cNvPr>
          <p:cNvCxnSpPr>
            <a:stCxn id="12" idx="2"/>
          </p:cNvCxnSpPr>
          <p:nvPr/>
        </p:nvCxnSpPr>
        <p:spPr>
          <a:xfrm>
            <a:off x="4267125" y="1736050"/>
            <a:ext cx="0" cy="203586"/>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Dark Elegant Korean Style Project Proposal by Slidesgo">
  <a:themeElements>
    <a:clrScheme name="Simple Light">
      <a:dk1>
        <a:srgbClr val="FFFFFF"/>
      </a:dk1>
      <a:lt1>
        <a:srgbClr val="0C1621"/>
      </a:lt1>
      <a:dk2>
        <a:srgbClr val="EAC488"/>
      </a:dk2>
      <a:lt2>
        <a:srgbClr val="FBE4B4"/>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274</Words>
  <Application>Microsoft Office PowerPoint</Application>
  <PresentationFormat>On-screen Show (16:9)</PresentationFormat>
  <Paragraphs>48</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Adobe Garamond Pro</vt:lpstr>
      <vt:lpstr>Unna</vt:lpstr>
      <vt:lpstr>Wingdings</vt:lpstr>
      <vt:lpstr>Raleway</vt:lpstr>
      <vt:lpstr>Adobe Caslon Pro</vt:lpstr>
      <vt:lpstr>Arial</vt:lpstr>
      <vt:lpstr>Dark Elegant Korean Style Project Proposal by Slidesgo</vt:lpstr>
      <vt:lpstr>Team Into Infinity (AICBI – CC09)  Final project</vt:lpstr>
      <vt:lpstr>Project Title  Deploying static website on Cloud</vt:lpstr>
      <vt:lpstr>Agenda</vt:lpstr>
      <vt:lpstr>Problem Statement</vt:lpstr>
      <vt:lpstr>Project Overview</vt:lpstr>
      <vt:lpstr>Everyone like the games, so end users of our project is People not limited any age group.  Anyone can play.</vt:lpstr>
      <vt:lpstr>Solution</vt:lpstr>
      <vt:lpstr>The WoW in the project</vt:lpstr>
      <vt:lpstr>Modelling</vt:lpstr>
      <vt:lpstr>Results</vt:lpstr>
      <vt:lpstr>Results</vt:lpstr>
      <vt:lpstr>Results</vt:lpstr>
      <vt:lpstr>Meet 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Into Infinity (AICBI – CC09)  Final project</dc:title>
  <dc:creator>user</dc:creator>
  <cp:lastModifiedBy>user</cp:lastModifiedBy>
  <cp:revision>2</cp:revision>
  <dcterms:modified xsi:type="dcterms:W3CDTF">2022-10-11T10:26:15Z</dcterms:modified>
</cp:coreProperties>
</file>