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B3B5-B7A2-4DDD-966E-CA9CC7376397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E1A4-7A4B-4B87-9CFF-18B215D8A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0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B3B5-B7A2-4DDD-966E-CA9CC7376397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E1A4-7A4B-4B87-9CFF-18B215D8A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7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B3B5-B7A2-4DDD-966E-CA9CC7376397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E1A4-7A4B-4B87-9CFF-18B215D8A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B3B5-B7A2-4DDD-966E-CA9CC7376397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E1A4-7A4B-4B87-9CFF-18B215D8A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3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B3B5-B7A2-4DDD-966E-CA9CC7376397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E1A4-7A4B-4B87-9CFF-18B215D8A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7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B3B5-B7A2-4DDD-966E-CA9CC7376397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E1A4-7A4B-4B87-9CFF-18B215D8A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9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B3B5-B7A2-4DDD-966E-CA9CC7376397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E1A4-7A4B-4B87-9CFF-18B215D8A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2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B3B5-B7A2-4DDD-966E-CA9CC7376397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E1A4-7A4B-4B87-9CFF-18B215D8A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4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B3B5-B7A2-4DDD-966E-CA9CC7376397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E1A4-7A4B-4B87-9CFF-18B215D8A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8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B3B5-B7A2-4DDD-966E-CA9CC7376397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E1A4-7A4B-4B87-9CFF-18B215D8A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8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B3B5-B7A2-4DDD-966E-CA9CC7376397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E1A4-7A4B-4B87-9CFF-18B215D8A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3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3B3B5-B7A2-4DDD-966E-CA9CC7376397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DE1A4-7A4B-4B87-9CFF-18B215D8A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1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FINCAP POC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41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FINCAP existing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on MVC architecture</a:t>
            </a:r>
          </a:p>
          <a:p>
            <a:r>
              <a:rPr lang="en-US" dirty="0" smtClean="0"/>
              <a:t>Views are built using model</a:t>
            </a:r>
          </a:p>
          <a:p>
            <a:r>
              <a:rPr lang="en-US" dirty="0" smtClean="0"/>
              <a:t>Both business logic and presentation logic will present on server side</a:t>
            </a:r>
          </a:p>
          <a:p>
            <a:r>
              <a:rPr lang="en-US" dirty="0" smtClean="0"/>
              <a:t>Couldn’t not replace only backend to open source technologies</a:t>
            </a:r>
          </a:p>
          <a:p>
            <a:r>
              <a:rPr lang="en-US" dirty="0" smtClean="0"/>
              <a:t>Need to separate the presentation layer to replace only backend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13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FINCAP existing architecture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6365" y="1690688"/>
            <a:ext cx="3170953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5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FINCAP Proposed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the new backend application using MVVM architecture to  serve only the business data</a:t>
            </a:r>
            <a:endParaRPr lang="en-US" dirty="0" smtClean="0"/>
          </a:p>
          <a:p>
            <a:r>
              <a:rPr lang="en-US" dirty="0" smtClean="0"/>
              <a:t>All presentation logic will bring to client side</a:t>
            </a:r>
          </a:p>
          <a:p>
            <a:r>
              <a:rPr lang="en-US" dirty="0" smtClean="0"/>
              <a:t>Clear separation of presentation layer and business layer</a:t>
            </a:r>
          </a:p>
          <a:p>
            <a:r>
              <a:rPr lang="en-US" dirty="0" smtClean="0"/>
              <a:t>Loosely coupled layers for easy adoption of new technology</a:t>
            </a:r>
          </a:p>
          <a:p>
            <a:r>
              <a:rPr lang="en-US" dirty="0" err="1" smtClean="0"/>
              <a:t>Parallelly</a:t>
            </a:r>
            <a:r>
              <a:rPr lang="en-US" dirty="0" smtClean="0"/>
              <a:t> and Independently teams can work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442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FINCAP Proposed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2891" y="1690688"/>
            <a:ext cx="2923972" cy="431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35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Technologies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Language - Java</a:t>
            </a:r>
          </a:p>
          <a:p>
            <a:r>
              <a:rPr lang="en-US" dirty="0" smtClean="0"/>
              <a:t>Framework – Spring</a:t>
            </a:r>
          </a:p>
          <a:p>
            <a:r>
              <a:rPr lang="en-US" dirty="0" smtClean="0"/>
              <a:t>Web services – Spring </a:t>
            </a:r>
            <a:r>
              <a:rPr lang="en-US" dirty="0" smtClean="0"/>
              <a:t>Restful web services</a:t>
            </a:r>
            <a:endParaRPr lang="en-US" dirty="0" smtClean="0"/>
          </a:p>
          <a:p>
            <a:r>
              <a:rPr lang="en-US" dirty="0" smtClean="0"/>
              <a:t>Client side framework – Angular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975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POC- CAR Hedge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new application using proposed technologies for CAR Hedge Processing as a POC</a:t>
            </a:r>
          </a:p>
          <a:p>
            <a:r>
              <a:rPr lang="en-US" dirty="0" smtClean="0"/>
              <a:t>Uploading file, importing data and processing data </a:t>
            </a:r>
            <a:r>
              <a:rPr lang="en-US" smtClean="0"/>
              <a:t>with minimal/required operations.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735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149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FINCAP POC</vt:lpstr>
      <vt:lpstr>FINCAP existing architecture</vt:lpstr>
      <vt:lpstr>FINCAP existing architecture</vt:lpstr>
      <vt:lpstr>FINCAP Proposed Architecture</vt:lpstr>
      <vt:lpstr>FINCAP Proposed Architecture</vt:lpstr>
      <vt:lpstr>Open source Technologies </vt:lpstr>
      <vt:lpstr>POC- CAR Hedge Processing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FINCAP POC</dc:title>
  <dc:creator>Satyanarayana Goli</dc:creator>
  <cp:lastModifiedBy>Satyanarayana Goli</cp:lastModifiedBy>
  <cp:revision>10</cp:revision>
  <dcterms:created xsi:type="dcterms:W3CDTF">2020-02-21T15:59:32Z</dcterms:created>
  <dcterms:modified xsi:type="dcterms:W3CDTF">2020-02-21T17:50:49Z</dcterms:modified>
</cp:coreProperties>
</file>