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B3B5-B7A2-4DDD-966E-CA9CC7376397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FINCAP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existing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MVC architecture</a:t>
            </a:r>
          </a:p>
          <a:p>
            <a:r>
              <a:rPr lang="en-US" dirty="0" smtClean="0"/>
              <a:t>Views are built using model</a:t>
            </a:r>
          </a:p>
          <a:p>
            <a:r>
              <a:rPr lang="en-US" dirty="0" smtClean="0"/>
              <a:t>Both business logic and presentation logic will present on server side</a:t>
            </a:r>
          </a:p>
          <a:p>
            <a:r>
              <a:rPr lang="en-US" dirty="0" smtClean="0"/>
              <a:t>Couldn’t not replace only backend to open source technologies</a:t>
            </a:r>
          </a:p>
          <a:p>
            <a:r>
              <a:rPr lang="en-US" dirty="0" smtClean="0"/>
              <a:t>Need to separate the presentation layer to replace only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existing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365" y="1690688"/>
            <a:ext cx="3170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Proposed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new backend application using MVVM architecture to  serve only the business data</a:t>
            </a:r>
          </a:p>
          <a:p>
            <a:r>
              <a:rPr lang="en-US" dirty="0" smtClean="0"/>
              <a:t>All presentation logic will bring to client side</a:t>
            </a:r>
          </a:p>
          <a:p>
            <a:r>
              <a:rPr lang="en-US" dirty="0" smtClean="0"/>
              <a:t>Clear separation of presentation layer and business layer</a:t>
            </a:r>
          </a:p>
          <a:p>
            <a:r>
              <a:rPr lang="en-US" dirty="0" smtClean="0"/>
              <a:t>Loosely coupled layers for easy adoption of new technology</a:t>
            </a:r>
          </a:p>
          <a:p>
            <a:r>
              <a:rPr lang="en-US" dirty="0" err="1" smtClean="0"/>
              <a:t>Parallelly</a:t>
            </a:r>
            <a:r>
              <a:rPr lang="en-US" dirty="0" smtClean="0"/>
              <a:t> and Independently teams can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Proposed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891" y="1690688"/>
            <a:ext cx="2923972" cy="43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- Java</a:t>
            </a:r>
          </a:p>
          <a:p>
            <a:r>
              <a:rPr lang="en-US" dirty="0" smtClean="0"/>
              <a:t>Framework – Spring</a:t>
            </a:r>
          </a:p>
          <a:p>
            <a:r>
              <a:rPr lang="en-US" dirty="0" smtClean="0"/>
              <a:t>Web services – Spring Restful web services</a:t>
            </a:r>
          </a:p>
          <a:p>
            <a:r>
              <a:rPr lang="en-US" dirty="0" smtClean="0"/>
              <a:t>Client side framework – Angular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7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POC- CAR Hedge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new application using proposed technologies for CAR Hedge Processing as a POC</a:t>
            </a:r>
          </a:p>
          <a:p>
            <a:r>
              <a:rPr lang="en-US" dirty="0" smtClean="0"/>
              <a:t>Uploading file, importing data and processing data </a:t>
            </a:r>
            <a:r>
              <a:rPr lang="en-US" smtClean="0"/>
              <a:t>with minimal/required operations.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&amp;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base application –  8 days</a:t>
            </a:r>
          </a:p>
          <a:p>
            <a:r>
              <a:rPr lang="en-US" dirty="0" smtClean="0"/>
              <a:t>Creating Master layout for CAR Hedge processing – 5 days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File upload functionality – 2 days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Displaying list of connections – 2 days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File import to staging table – 3 days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Writing stored procedure for processing imported data - 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Record editing </a:t>
            </a:r>
            <a:r>
              <a:rPr lang="en-US" smtClean="0"/>
              <a:t>– 4 </a:t>
            </a:r>
            <a:r>
              <a:rPr lang="en-US" dirty="0" smtClean="0"/>
              <a:t>days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FINCAP POC</vt:lpstr>
      <vt:lpstr>FINCAP existing architecture</vt:lpstr>
      <vt:lpstr>FINCAP existing architecture</vt:lpstr>
      <vt:lpstr>FINCAP Proposed Architecture</vt:lpstr>
      <vt:lpstr>FINCAP Proposed Architecture</vt:lpstr>
      <vt:lpstr>Open source Technologies </vt:lpstr>
      <vt:lpstr>POC- CAR Hedge Processing</vt:lpstr>
      <vt:lpstr>Plan &amp;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FINCAP POC</dc:title>
  <dc:creator>Satyanarayana Goli</dc:creator>
  <cp:lastModifiedBy>Satyanarayana Goli</cp:lastModifiedBy>
  <cp:revision>15</cp:revision>
  <dcterms:created xsi:type="dcterms:W3CDTF">2020-02-21T15:59:32Z</dcterms:created>
  <dcterms:modified xsi:type="dcterms:W3CDTF">2020-02-22T04:32:06Z</dcterms:modified>
</cp:coreProperties>
</file>