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sandbox.io/s/simple-react-todo-list-mo0g0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0292-DA80-1117-3930-92B364DB0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Quick Android APP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047BC-0CEF-852E-6EDC-813B09AA1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Satya</a:t>
            </a:r>
          </a:p>
        </p:txBody>
      </p:sp>
    </p:spTree>
    <p:extLst>
      <p:ext uri="{BB962C8B-B14F-4D97-AF65-F5344CB8AC3E}">
        <p14:creationId xmlns:p14="http://schemas.microsoft.com/office/powerpoint/2010/main" val="176916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0292-DA80-1117-3930-92B364DB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92911"/>
            <a:ext cx="9448800" cy="363325"/>
          </a:xfrm>
        </p:spPr>
        <p:txBody>
          <a:bodyPr>
            <a:noAutofit/>
          </a:bodyPr>
          <a:lstStyle/>
          <a:p>
            <a:r>
              <a:rPr lang="en-US" sz="3200" cap="none" dirty="0"/>
              <a:t>Quick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047BC-0CEF-852E-6EDC-813B09AA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641" y="2874446"/>
            <a:ext cx="6864031" cy="20288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 below command in command prompt </a:t>
            </a:r>
          </a:p>
          <a:p>
            <a:pPr>
              <a:lnSpc>
                <a:spcPct val="120000"/>
              </a:lnSpc>
            </a:pPr>
            <a:r>
              <a:rPr lang="en-IN" dirty="0"/>
              <a:t>`</a:t>
            </a:r>
            <a:r>
              <a:rPr lang="en-IN" dirty="0" err="1"/>
              <a:t>npx</a:t>
            </a:r>
            <a:r>
              <a:rPr lang="en-IN" dirty="0"/>
              <a:t> cap open android`</a:t>
            </a:r>
          </a:p>
          <a:p>
            <a:pPr>
              <a:lnSpc>
                <a:spcPct val="120000"/>
              </a:lnSpc>
            </a:pPr>
            <a:endParaRPr lang="en-IN" sz="2200" dirty="0"/>
          </a:p>
          <a:p>
            <a:pPr>
              <a:lnSpc>
                <a:spcPct val="120000"/>
              </a:lnSpc>
            </a:pPr>
            <a:r>
              <a:rPr lang="en-IN" sz="1300" dirty="0"/>
              <a:t>This will open the project in android studio IDE</a:t>
            </a:r>
          </a:p>
          <a:p>
            <a:pPr>
              <a:lnSpc>
                <a:spcPct val="120000"/>
              </a:lnSpc>
            </a:pPr>
            <a:r>
              <a:rPr lang="en-IN" sz="1300" dirty="0"/>
              <a:t>* Using the same command prompt which was opened at the root of react project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76DF5DF7-E391-C506-E43E-987CA5FB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84" y="2781056"/>
            <a:ext cx="2367060" cy="2357197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24FA119B-0C51-4110-BE2E-41C1D8DD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72" y="1584755"/>
            <a:ext cx="2057400" cy="4064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4B9D323-09E0-026E-EF38-A83BA898184E}"/>
              </a:ext>
            </a:extLst>
          </p:cNvPr>
          <p:cNvSpPr txBox="1">
            <a:spLocks/>
          </p:cNvSpPr>
          <p:nvPr/>
        </p:nvSpPr>
        <p:spPr>
          <a:xfrm>
            <a:off x="2263641" y="1678146"/>
            <a:ext cx="5260565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open the project in android studio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816F5A-7F82-5963-73AF-A477043EDA7D}"/>
              </a:ext>
            </a:extLst>
          </p:cNvPr>
          <p:cNvSpPr txBox="1">
            <a:spLocks/>
          </p:cNvSpPr>
          <p:nvPr/>
        </p:nvSpPr>
        <p:spPr>
          <a:xfrm>
            <a:off x="2263641" y="5138253"/>
            <a:ext cx="9448800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Next..</a:t>
            </a:r>
          </a:p>
        </p:txBody>
      </p:sp>
    </p:spTree>
    <p:extLst>
      <p:ext uri="{BB962C8B-B14F-4D97-AF65-F5344CB8AC3E}">
        <p14:creationId xmlns:p14="http://schemas.microsoft.com/office/powerpoint/2010/main" val="383246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0292-DA80-1117-3930-92B364DB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92911"/>
            <a:ext cx="9448800" cy="363325"/>
          </a:xfrm>
        </p:spPr>
        <p:txBody>
          <a:bodyPr>
            <a:noAutofit/>
          </a:bodyPr>
          <a:lstStyle/>
          <a:p>
            <a:r>
              <a:rPr lang="en-US" sz="3200" cap="none" dirty="0"/>
              <a:t>Quick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047BC-0CEF-852E-6EDC-813B09AA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641" y="2874446"/>
            <a:ext cx="6864031" cy="2028853"/>
          </a:xfrm>
        </p:spPr>
        <p:txBody>
          <a:bodyPr>
            <a:normAutofit/>
          </a:bodyPr>
          <a:lstStyle/>
          <a:p>
            <a:r>
              <a:rPr lang="en-US" dirty="0"/>
              <a:t>Run the project once it is initiated</a:t>
            </a:r>
          </a:p>
          <a:p>
            <a:endParaRPr lang="en-US" dirty="0"/>
          </a:p>
          <a:p>
            <a:r>
              <a:rPr lang="en-US" dirty="0"/>
              <a:t>Now, </a:t>
            </a:r>
            <a:r>
              <a:rPr lang="en-US" dirty="0" err="1"/>
              <a:t>goto</a:t>
            </a:r>
            <a:r>
              <a:rPr lang="en-US" dirty="0"/>
              <a:t> the build menu and select </a:t>
            </a:r>
          </a:p>
          <a:p>
            <a:r>
              <a:rPr lang="en-US" dirty="0"/>
              <a:t>`Build bundles/</a:t>
            </a:r>
            <a:r>
              <a:rPr lang="en-US" dirty="0" err="1"/>
              <a:t>apks</a:t>
            </a:r>
            <a:r>
              <a:rPr lang="en-US" dirty="0"/>
              <a:t> -&gt; Build </a:t>
            </a:r>
            <a:r>
              <a:rPr lang="en-US" dirty="0" err="1"/>
              <a:t>apks</a:t>
            </a:r>
            <a:r>
              <a:rPr lang="en-US" dirty="0"/>
              <a:t>`</a:t>
            </a:r>
            <a:endParaRPr lang="en-IN" dirty="0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76DF5DF7-E391-C506-E43E-987CA5FB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84" y="2781056"/>
            <a:ext cx="2367060" cy="2357197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24FA119B-0C51-4110-BE2E-41C1D8DD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72" y="1584755"/>
            <a:ext cx="2057400" cy="4064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4B9D323-09E0-026E-EF38-A83BA898184E}"/>
              </a:ext>
            </a:extLst>
          </p:cNvPr>
          <p:cNvSpPr txBox="1">
            <a:spLocks/>
          </p:cNvSpPr>
          <p:nvPr/>
        </p:nvSpPr>
        <p:spPr>
          <a:xfrm>
            <a:off x="2263641" y="1678146"/>
            <a:ext cx="5260565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we are in Android Studio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816F5A-7F82-5963-73AF-A477043EDA7D}"/>
              </a:ext>
            </a:extLst>
          </p:cNvPr>
          <p:cNvSpPr txBox="1">
            <a:spLocks/>
          </p:cNvSpPr>
          <p:nvPr/>
        </p:nvSpPr>
        <p:spPr>
          <a:xfrm>
            <a:off x="2263641" y="5138253"/>
            <a:ext cx="9448800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Next..</a:t>
            </a:r>
          </a:p>
        </p:txBody>
      </p:sp>
    </p:spTree>
    <p:extLst>
      <p:ext uri="{BB962C8B-B14F-4D97-AF65-F5344CB8AC3E}">
        <p14:creationId xmlns:p14="http://schemas.microsoft.com/office/powerpoint/2010/main" val="329625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0292-DA80-1117-3930-92B364DB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92911"/>
            <a:ext cx="9448800" cy="363325"/>
          </a:xfrm>
        </p:spPr>
        <p:txBody>
          <a:bodyPr>
            <a:noAutofit/>
          </a:bodyPr>
          <a:lstStyle/>
          <a:p>
            <a:r>
              <a:rPr lang="en-US" sz="3200" cap="none" dirty="0"/>
              <a:t>Quick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047BC-0CEF-852E-6EDC-813B09AA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641" y="2874446"/>
            <a:ext cx="6864031" cy="20288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Locate the build folder on your system</a:t>
            </a:r>
          </a:p>
          <a:p>
            <a:endParaRPr lang="en-US" dirty="0"/>
          </a:p>
          <a:p>
            <a:r>
              <a:rPr lang="en-US" dirty="0"/>
              <a:t>Send the APK to your phone using </a:t>
            </a:r>
            <a:r>
              <a:rPr lang="en-US" dirty="0" err="1"/>
              <a:t>whats</a:t>
            </a:r>
            <a:r>
              <a:rPr lang="en-US" dirty="0"/>
              <a:t>-app web or any other technique</a:t>
            </a:r>
          </a:p>
          <a:p>
            <a:endParaRPr lang="en-US" dirty="0"/>
          </a:p>
          <a:p>
            <a:r>
              <a:rPr lang="en-US" dirty="0"/>
              <a:t>Install the app and its ready to use…</a:t>
            </a:r>
            <a:endParaRPr lang="en-IN" dirty="0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76DF5DF7-E391-C506-E43E-987CA5FB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84" y="2781056"/>
            <a:ext cx="2367060" cy="2357197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24FA119B-0C51-4110-BE2E-41C1D8DD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72" y="1584755"/>
            <a:ext cx="2057400" cy="4064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4B9D323-09E0-026E-EF38-A83BA898184E}"/>
              </a:ext>
            </a:extLst>
          </p:cNvPr>
          <p:cNvSpPr txBox="1">
            <a:spLocks/>
          </p:cNvSpPr>
          <p:nvPr/>
        </p:nvSpPr>
        <p:spPr>
          <a:xfrm>
            <a:off x="2263641" y="1678146"/>
            <a:ext cx="5260565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we have our APK ready to be run in our smart phone</a:t>
            </a:r>
          </a:p>
        </p:txBody>
      </p:sp>
    </p:spTree>
    <p:extLst>
      <p:ext uri="{BB962C8B-B14F-4D97-AF65-F5344CB8AC3E}">
        <p14:creationId xmlns:p14="http://schemas.microsoft.com/office/powerpoint/2010/main" val="373198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0292-DA80-1117-3930-92B364DB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92911"/>
            <a:ext cx="9448800" cy="363325"/>
          </a:xfrm>
        </p:spPr>
        <p:txBody>
          <a:bodyPr>
            <a:noAutofit/>
          </a:bodyPr>
          <a:lstStyle/>
          <a:p>
            <a:r>
              <a:rPr lang="en-US" sz="3200" cap="none" dirty="0"/>
              <a:t>Quick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047BC-0CEF-852E-6EDC-813B09AA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641" y="3406824"/>
            <a:ext cx="6864031" cy="20288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description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Attached the APK file in the project 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Given the project </a:t>
            </a:r>
            <a:r>
              <a:rPr lang="en-US"/>
              <a:t>link for </a:t>
            </a:r>
            <a:r>
              <a:rPr lang="en-US" dirty="0" err="1"/>
              <a:t>gitlab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76DF5DF7-E391-C506-E43E-987CA5FB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84" y="2781056"/>
            <a:ext cx="2367060" cy="2357197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24FA119B-0C51-4110-BE2E-41C1D8DD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72" y="1584755"/>
            <a:ext cx="2057400" cy="4064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4B9D323-09E0-026E-EF38-A83BA898184E}"/>
              </a:ext>
            </a:extLst>
          </p:cNvPr>
          <p:cNvSpPr txBox="1">
            <a:spLocks/>
          </p:cNvSpPr>
          <p:nvPr/>
        </p:nvSpPr>
        <p:spPr>
          <a:xfrm>
            <a:off x="2263641" y="1678146"/>
            <a:ext cx="5260565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Don’t forget to like..</a:t>
            </a:r>
          </a:p>
          <a:p>
            <a:r>
              <a:rPr lang="en-US" dirty="0"/>
              <a:t>Let me know what else you are looking for in comments…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816F5A-7F82-5963-73AF-A477043EDA7D}"/>
              </a:ext>
            </a:extLst>
          </p:cNvPr>
          <p:cNvSpPr txBox="1">
            <a:spLocks/>
          </p:cNvSpPr>
          <p:nvPr/>
        </p:nvSpPr>
        <p:spPr>
          <a:xfrm>
            <a:off x="2263641" y="5138253"/>
            <a:ext cx="9448800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6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0292-DA80-1117-3930-92B364DB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92911"/>
            <a:ext cx="9448800" cy="363325"/>
          </a:xfrm>
        </p:spPr>
        <p:txBody>
          <a:bodyPr>
            <a:noAutofit/>
          </a:bodyPr>
          <a:lstStyle/>
          <a:p>
            <a:r>
              <a:rPr lang="en-US" sz="3200" cap="none" dirty="0"/>
              <a:t>Quick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047BC-0CEF-852E-6EDC-813B09AA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641" y="3612401"/>
            <a:ext cx="9448800" cy="1400334"/>
          </a:xfrm>
        </p:spPr>
        <p:txBody>
          <a:bodyPr>
            <a:normAutofit/>
          </a:bodyPr>
          <a:lstStyle/>
          <a:p>
            <a:r>
              <a:rPr lang="en-US" dirty="0"/>
              <a:t>And of course, you can distribute it to</a:t>
            </a:r>
          </a:p>
          <a:p>
            <a:r>
              <a:rPr lang="en-US" dirty="0"/>
              <a:t>your friends and relatives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76DF5DF7-E391-C506-E43E-987CA5FB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84" y="2781056"/>
            <a:ext cx="2367060" cy="2357197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24FA119B-0C51-4110-BE2E-41C1D8DD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72" y="1584755"/>
            <a:ext cx="2057400" cy="4064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4B9D323-09E0-026E-EF38-A83BA898184E}"/>
              </a:ext>
            </a:extLst>
          </p:cNvPr>
          <p:cNvSpPr txBox="1">
            <a:spLocks/>
          </p:cNvSpPr>
          <p:nvPr/>
        </p:nvSpPr>
        <p:spPr>
          <a:xfrm>
            <a:off x="2263641" y="1678146"/>
            <a:ext cx="5408610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is no need of android license key</a:t>
            </a:r>
          </a:p>
          <a:p>
            <a:r>
              <a:rPr lang="en-US" dirty="0"/>
              <a:t>when you want to build an app for your</a:t>
            </a:r>
          </a:p>
          <a:p>
            <a:r>
              <a:rPr lang="en-US" dirty="0"/>
              <a:t>own phone for personal use…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816F5A-7F82-5963-73AF-A477043EDA7D}"/>
              </a:ext>
            </a:extLst>
          </p:cNvPr>
          <p:cNvSpPr txBox="1">
            <a:spLocks/>
          </p:cNvSpPr>
          <p:nvPr/>
        </p:nvSpPr>
        <p:spPr>
          <a:xfrm>
            <a:off x="2263641" y="5138253"/>
            <a:ext cx="9448800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386932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24FA119B-0C51-4110-BE2E-41C1D8DD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672" y="1584755"/>
            <a:ext cx="2057400" cy="4064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CD047BC-0CEF-852E-6EDC-813B09AA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641" y="2317510"/>
            <a:ext cx="9448800" cy="1273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Studio Code for a quick JavaScript/React/Angular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Android Studio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76DF5DF7-E391-C506-E43E-987CA5FB7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584" y="2781056"/>
            <a:ext cx="2367060" cy="235719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4B9D323-09E0-026E-EF38-A83BA898184E}"/>
              </a:ext>
            </a:extLst>
          </p:cNvPr>
          <p:cNvSpPr txBox="1">
            <a:spLocks/>
          </p:cNvSpPr>
          <p:nvPr/>
        </p:nvSpPr>
        <p:spPr>
          <a:xfrm>
            <a:off x="2263641" y="1678146"/>
            <a:ext cx="9448800" cy="474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Prerequisites</a:t>
            </a:r>
          </a:p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816F5A-7F82-5963-73AF-A477043EDA7D}"/>
              </a:ext>
            </a:extLst>
          </p:cNvPr>
          <p:cNvSpPr txBox="1">
            <a:spLocks/>
          </p:cNvSpPr>
          <p:nvPr/>
        </p:nvSpPr>
        <p:spPr>
          <a:xfrm>
            <a:off x="2263641" y="5138253"/>
            <a:ext cx="9448800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 for it now…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561A4B-DBE6-84C1-6AAE-ED73E12AD16A}"/>
              </a:ext>
            </a:extLst>
          </p:cNvPr>
          <p:cNvSpPr txBox="1">
            <a:spLocks/>
          </p:cNvSpPr>
          <p:nvPr/>
        </p:nvSpPr>
        <p:spPr>
          <a:xfrm>
            <a:off x="1371600" y="592911"/>
            <a:ext cx="9448800" cy="3633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/>
              <a:t>Quick Android App</a:t>
            </a:r>
          </a:p>
        </p:txBody>
      </p:sp>
    </p:spTree>
    <p:extLst>
      <p:ext uri="{BB962C8B-B14F-4D97-AF65-F5344CB8AC3E}">
        <p14:creationId xmlns:p14="http://schemas.microsoft.com/office/powerpoint/2010/main" val="212121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D047BC-0CEF-852E-6EDC-813B09AA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641" y="3612401"/>
            <a:ext cx="6864031" cy="1400334"/>
          </a:xfrm>
        </p:spPr>
        <p:txBody>
          <a:bodyPr>
            <a:normAutofit/>
          </a:bodyPr>
          <a:lstStyle/>
          <a:p>
            <a:r>
              <a:rPr lang="en-US" dirty="0"/>
              <a:t>Here is the app </a:t>
            </a:r>
            <a:r>
              <a:rPr lang="en-US" dirty="0" err="1"/>
              <a:t>url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codesandbox.io</a:t>
            </a:r>
            <a:r>
              <a:rPr lang="en-US" dirty="0">
                <a:hlinkClick r:id="rId2"/>
              </a:rPr>
              <a:t>/s/simple-react-todo-list-mo0g05</a:t>
            </a:r>
            <a:endParaRPr lang="en-US" dirty="0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76DF5DF7-E391-C506-E43E-987CA5FB7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584" y="2781056"/>
            <a:ext cx="2367060" cy="2357197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24FA119B-0C51-4110-BE2E-41C1D8DDC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72" y="1584755"/>
            <a:ext cx="2057400" cy="4064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4B9D323-09E0-026E-EF38-A83BA898184E}"/>
              </a:ext>
            </a:extLst>
          </p:cNvPr>
          <p:cNvSpPr txBox="1">
            <a:spLocks/>
          </p:cNvSpPr>
          <p:nvPr/>
        </p:nvSpPr>
        <p:spPr>
          <a:xfrm>
            <a:off x="2263641" y="1678146"/>
            <a:ext cx="5260565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am using a simple react `</a:t>
            </a:r>
            <a:r>
              <a:rPr lang="en-US" dirty="0" err="1"/>
              <a:t>todo</a:t>
            </a:r>
            <a:r>
              <a:rPr lang="en-US" dirty="0"/>
              <a:t>` app which I customized to make my grocery shopping experience easy…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816F5A-7F82-5963-73AF-A477043EDA7D}"/>
              </a:ext>
            </a:extLst>
          </p:cNvPr>
          <p:cNvSpPr txBox="1">
            <a:spLocks/>
          </p:cNvSpPr>
          <p:nvPr/>
        </p:nvSpPr>
        <p:spPr>
          <a:xfrm>
            <a:off x="2263641" y="5138253"/>
            <a:ext cx="9448800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Next..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324F59-5C9D-EF46-EF92-16CAC402BEBE}"/>
              </a:ext>
            </a:extLst>
          </p:cNvPr>
          <p:cNvSpPr txBox="1">
            <a:spLocks/>
          </p:cNvSpPr>
          <p:nvPr/>
        </p:nvSpPr>
        <p:spPr>
          <a:xfrm>
            <a:off x="1371600" y="592911"/>
            <a:ext cx="9448800" cy="3633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/>
              <a:t>Quick Android App</a:t>
            </a:r>
          </a:p>
        </p:txBody>
      </p:sp>
    </p:spTree>
    <p:extLst>
      <p:ext uri="{BB962C8B-B14F-4D97-AF65-F5344CB8AC3E}">
        <p14:creationId xmlns:p14="http://schemas.microsoft.com/office/powerpoint/2010/main" val="6656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0292-DA80-1117-3930-92B364DB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92911"/>
            <a:ext cx="9448800" cy="363325"/>
          </a:xfrm>
        </p:spPr>
        <p:txBody>
          <a:bodyPr>
            <a:noAutofit/>
          </a:bodyPr>
          <a:lstStyle/>
          <a:p>
            <a:r>
              <a:rPr lang="en-US" sz="3200" cap="none" dirty="0"/>
              <a:t>Quick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047BC-0CEF-852E-6EDC-813B09AA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641" y="2874446"/>
            <a:ext cx="6864031" cy="20288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Add below code into it:</a:t>
            </a:r>
          </a:p>
          <a:p>
            <a:pPr>
              <a:lnSpc>
                <a:spcPct val="120000"/>
              </a:lnSpc>
            </a:pP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"</a:t>
            </a:r>
            <a:r>
              <a:rPr lang="en-IN" dirty="0" err="1"/>
              <a:t>appId</a:t>
            </a:r>
            <a:r>
              <a:rPr lang="en-IN" dirty="0"/>
              <a:t>": "</a:t>
            </a:r>
            <a:r>
              <a:rPr lang="en-IN" dirty="0" err="1"/>
              <a:t>io.ionic.yourAppName</a:t>
            </a:r>
            <a:r>
              <a:rPr lang="en-IN" dirty="0"/>
              <a:t>",</a:t>
            </a:r>
            <a:br>
              <a:rPr lang="en-IN" dirty="0"/>
            </a:br>
            <a:r>
              <a:rPr lang="en-IN" dirty="0"/>
              <a:t>"</a:t>
            </a:r>
            <a:r>
              <a:rPr lang="en-IN" dirty="0" err="1"/>
              <a:t>appName</a:t>
            </a:r>
            <a:r>
              <a:rPr lang="en-IN" dirty="0"/>
              <a:t>": " </a:t>
            </a:r>
            <a:r>
              <a:rPr lang="en-IN" dirty="0" err="1"/>
              <a:t>yourAppName</a:t>
            </a:r>
            <a:r>
              <a:rPr lang="en-IN" dirty="0"/>
              <a:t> ",</a:t>
            </a:r>
            <a:br>
              <a:rPr lang="en-IN" dirty="0"/>
            </a:br>
            <a:r>
              <a:rPr lang="en-IN" dirty="0"/>
              <a:t>"</a:t>
            </a:r>
            <a:r>
              <a:rPr lang="en-IN" dirty="0" err="1"/>
              <a:t>bundledWebRuntime</a:t>
            </a:r>
            <a:r>
              <a:rPr lang="en-IN" dirty="0"/>
              <a:t>": false,</a:t>
            </a:r>
            <a:br>
              <a:rPr lang="en-IN" dirty="0"/>
            </a:br>
            <a:r>
              <a:rPr lang="en-IN" dirty="0"/>
              <a:t>"</a:t>
            </a:r>
            <a:r>
              <a:rPr lang="en-IN" dirty="0" err="1"/>
              <a:t>npmClient</a:t>
            </a:r>
            <a:r>
              <a:rPr lang="en-IN" dirty="0"/>
              <a:t>": "</a:t>
            </a:r>
            <a:r>
              <a:rPr lang="en-IN" dirty="0" err="1"/>
              <a:t>npm</a:t>
            </a:r>
            <a:r>
              <a:rPr lang="en-IN" dirty="0"/>
              <a:t>",</a:t>
            </a:r>
            <a:br>
              <a:rPr lang="en-IN" dirty="0"/>
            </a:br>
            <a:r>
              <a:rPr lang="en-IN" dirty="0"/>
              <a:t>"</a:t>
            </a:r>
            <a:r>
              <a:rPr lang="en-IN" dirty="0" err="1"/>
              <a:t>webDir</a:t>
            </a:r>
            <a:r>
              <a:rPr lang="en-IN" dirty="0"/>
              <a:t>": "build",</a:t>
            </a:r>
            <a:br>
              <a:rPr lang="en-IN" dirty="0"/>
            </a:br>
            <a:r>
              <a:rPr lang="en-IN" dirty="0"/>
              <a:t>"</a:t>
            </a:r>
            <a:r>
              <a:rPr lang="en-IN" dirty="0" err="1"/>
              <a:t>cordova</a:t>
            </a:r>
            <a:r>
              <a:rPr lang="en-IN" dirty="0"/>
              <a:t>": {}</a:t>
            </a:r>
            <a:br>
              <a:rPr lang="en-IN" dirty="0"/>
            </a:br>
            <a:r>
              <a:rPr lang="en-IN" dirty="0"/>
              <a:t>}</a:t>
            </a:r>
            <a:endParaRPr lang="en-US" dirty="0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76DF5DF7-E391-C506-E43E-987CA5FB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84" y="2781056"/>
            <a:ext cx="2367060" cy="2357197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24FA119B-0C51-4110-BE2E-41C1D8DD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72" y="1584755"/>
            <a:ext cx="2057400" cy="4064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4B9D323-09E0-026E-EF38-A83BA898184E}"/>
              </a:ext>
            </a:extLst>
          </p:cNvPr>
          <p:cNvSpPr txBox="1">
            <a:spLocks/>
          </p:cNvSpPr>
          <p:nvPr/>
        </p:nvSpPr>
        <p:spPr>
          <a:xfrm>
            <a:off x="2263641" y="1678146"/>
            <a:ext cx="5260565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 me </a:t>
            </a:r>
            <a:r>
              <a:rPr lang="en-IN" dirty="0"/>
              <a:t>create a file </a:t>
            </a:r>
            <a:r>
              <a:rPr lang="en-IN" b="1" dirty="0" err="1"/>
              <a:t>capacitor.config.json</a:t>
            </a:r>
            <a:r>
              <a:rPr lang="en-IN" dirty="0"/>
              <a:t> in the root folder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816F5A-7F82-5963-73AF-A477043EDA7D}"/>
              </a:ext>
            </a:extLst>
          </p:cNvPr>
          <p:cNvSpPr txBox="1">
            <a:spLocks/>
          </p:cNvSpPr>
          <p:nvPr/>
        </p:nvSpPr>
        <p:spPr>
          <a:xfrm>
            <a:off x="2263641" y="5138253"/>
            <a:ext cx="9448800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Next..</a:t>
            </a:r>
          </a:p>
        </p:txBody>
      </p:sp>
    </p:spTree>
    <p:extLst>
      <p:ext uri="{BB962C8B-B14F-4D97-AF65-F5344CB8AC3E}">
        <p14:creationId xmlns:p14="http://schemas.microsoft.com/office/powerpoint/2010/main" val="232147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0292-DA80-1117-3930-92B364DB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92911"/>
            <a:ext cx="9448800" cy="363325"/>
          </a:xfrm>
        </p:spPr>
        <p:txBody>
          <a:bodyPr>
            <a:noAutofit/>
          </a:bodyPr>
          <a:lstStyle/>
          <a:p>
            <a:r>
              <a:rPr lang="en-US" sz="3200" cap="none" dirty="0"/>
              <a:t>Quick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047BC-0CEF-852E-6EDC-813B09AA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641" y="2874446"/>
            <a:ext cx="6864031" cy="202885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Add below code into it:</a:t>
            </a:r>
          </a:p>
          <a:p>
            <a:pPr>
              <a:lnSpc>
                <a:spcPct val="120000"/>
              </a:lnSpc>
            </a:pPr>
            <a:r>
              <a:rPr lang="en-IN" sz="2200" dirty="0"/>
              <a:t>{</a:t>
            </a:r>
            <a:br>
              <a:rPr lang="en-IN" sz="2200" dirty="0"/>
            </a:br>
            <a:r>
              <a:rPr lang="en-IN" sz="2200" dirty="0"/>
              <a:t> "name": "</a:t>
            </a:r>
            <a:r>
              <a:rPr lang="en-IN" sz="2400" dirty="0" err="1"/>
              <a:t>yourAppName</a:t>
            </a:r>
            <a:r>
              <a:rPr lang="en-IN" sz="2200" dirty="0"/>
              <a:t>",</a:t>
            </a:r>
            <a:br>
              <a:rPr lang="en-IN" sz="2200" dirty="0"/>
            </a:br>
            <a:r>
              <a:rPr lang="en-IN" sz="2200" dirty="0"/>
              <a:t> "integrations": {</a:t>
            </a:r>
            <a:br>
              <a:rPr lang="en-IN" sz="2200" dirty="0"/>
            </a:br>
            <a:r>
              <a:rPr lang="en-IN" sz="2200" dirty="0"/>
              <a:t>    "capacitor": {}</a:t>
            </a:r>
            <a:br>
              <a:rPr lang="en-IN" sz="2200" dirty="0"/>
            </a:br>
            <a:r>
              <a:rPr lang="en-IN" sz="2200" dirty="0"/>
              <a:t> },</a:t>
            </a:r>
            <a:br>
              <a:rPr lang="en-IN" sz="2200" dirty="0"/>
            </a:br>
            <a:r>
              <a:rPr lang="en-IN" sz="2200" dirty="0"/>
              <a:t> "type": "react"</a:t>
            </a:r>
            <a:br>
              <a:rPr lang="en-IN" sz="2200" dirty="0"/>
            </a:br>
            <a:r>
              <a:rPr lang="en-IN" sz="2200" dirty="0"/>
              <a:t>}</a:t>
            </a:r>
            <a:endParaRPr lang="en-US" sz="2200" dirty="0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76DF5DF7-E391-C506-E43E-987CA5FB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84" y="2781056"/>
            <a:ext cx="2367060" cy="2357197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24FA119B-0C51-4110-BE2E-41C1D8DD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72" y="1584755"/>
            <a:ext cx="2057400" cy="4064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4B9D323-09E0-026E-EF38-A83BA898184E}"/>
              </a:ext>
            </a:extLst>
          </p:cNvPr>
          <p:cNvSpPr txBox="1">
            <a:spLocks/>
          </p:cNvSpPr>
          <p:nvPr/>
        </p:nvSpPr>
        <p:spPr>
          <a:xfrm>
            <a:off x="2263641" y="1678146"/>
            <a:ext cx="5260565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 me </a:t>
            </a:r>
            <a:r>
              <a:rPr lang="en-IN" dirty="0"/>
              <a:t>create a file </a:t>
            </a:r>
            <a:r>
              <a:rPr lang="en-IN" b="1" dirty="0" err="1"/>
              <a:t>ionic.config.json</a:t>
            </a:r>
            <a:r>
              <a:rPr lang="en-IN" dirty="0"/>
              <a:t> in the root folder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816F5A-7F82-5963-73AF-A477043EDA7D}"/>
              </a:ext>
            </a:extLst>
          </p:cNvPr>
          <p:cNvSpPr txBox="1">
            <a:spLocks/>
          </p:cNvSpPr>
          <p:nvPr/>
        </p:nvSpPr>
        <p:spPr>
          <a:xfrm>
            <a:off x="2263641" y="5138253"/>
            <a:ext cx="9448800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Next..</a:t>
            </a:r>
          </a:p>
        </p:txBody>
      </p:sp>
    </p:spTree>
    <p:extLst>
      <p:ext uri="{BB962C8B-B14F-4D97-AF65-F5344CB8AC3E}">
        <p14:creationId xmlns:p14="http://schemas.microsoft.com/office/powerpoint/2010/main" val="205478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0292-DA80-1117-3930-92B364DB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92911"/>
            <a:ext cx="9448800" cy="363325"/>
          </a:xfrm>
        </p:spPr>
        <p:txBody>
          <a:bodyPr>
            <a:noAutofit/>
          </a:bodyPr>
          <a:lstStyle/>
          <a:p>
            <a:r>
              <a:rPr lang="en-US" sz="3200" cap="none" dirty="0"/>
              <a:t>Quick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047BC-0CEF-852E-6EDC-813B09AA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641" y="2874446"/>
            <a:ext cx="6864031" cy="20288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 below command in command prompt </a:t>
            </a:r>
          </a:p>
          <a:p>
            <a:pPr>
              <a:lnSpc>
                <a:spcPct val="120000"/>
              </a:lnSpc>
            </a:pPr>
            <a:r>
              <a:rPr lang="en-IN" sz="2200" dirty="0"/>
              <a:t>`</a:t>
            </a:r>
            <a:r>
              <a:rPr lang="en-IN" sz="2200" dirty="0" err="1"/>
              <a:t>npm</a:t>
            </a:r>
            <a:r>
              <a:rPr lang="en-IN" sz="2200" dirty="0"/>
              <a:t> run build`</a:t>
            </a:r>
          </a:p>
          <a:p>
            <a:pPr>
              <a:lnSpc>
                <a:spcPct val="120000"/>
              </a:lnSpc>
            </a:pPr>
            <a:endParaRPr lang="en-IN" sz="2200" dirty="0"/>
          </a:p>
          <a:p>
            <a:pPr>
              <a:lnSpc>
                <a:spcPct val="120000"/>
              </a:lnSpc>
            </a:pPr>
            <a:r>
              <a:rPr lang="en-IN" sz="1300" dirty="0"/>
              <a:t>Command prompt is opened at the root of react project</a:t>
            </a:r>
          </a:p>
          <a:p>
            <a:pPr>
              <a:lnSpc>
                <a:spcPct val="120000"/>
              </a:lnSpc>
            </a:pPr>
            <a:r>
              <a:rPr lang="en-IN" sz="1300" dirty="0"/>
              <a:t>Make sure the app runs locally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76DF5DF7-E391-C506-E43E-987CA5FB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84" y="2781056"/>
            <a:ext cx="2367060" cy="2357197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24FA119B-0C51-4110-BE2E-41C1D8DD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72" y="1584755"/>
            <a:ext cx="2057400" cy="4064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4B9D323-09E0-026E-EF38-A83BA898184E}"/>
              </a:ext>
            </a:extLst>
          </p:cNvPr>
          <p:cNvSpPr txBox="1">
            <a:spLocks/>
          </p:cNvSpPr>
          <p:nvPr/>
        </p:nvSpPr>
        <p:spPr>
          <a:xfrm>
            <a:off x="2263641" y="1678146"/>
            <a:ext cx="5260565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 are using react app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816F5A-7F82-5963-73AF-A477043EDA7D}"/>
              </a:ext>
            </a:extLst>
          </p:cNvPr>
          <p:cNvSpPr txBox="1">
            <a:spLocks/>
          </p:cNvSpPr>
          <p:nvPr/>
        </p:nvSpPr>
        <p:spPr>
          <a:xfrm>
            <a:off x="2263641" y="5138253"/>
            <a:ext cx="9448800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Next..</a:t>
            </a:r>
          </a:p>
        </p:txBody>
      </p:sp>
    </p:spTree>
    <p:extLst>
      <p:ext uri="{BB962C8B-B14F-4D97-AF65-F5344CB8AC3E}">
        <p14:creationId xmlns:p14="http://schemas.microsoft.com/office/powerpoint/2010/main" val="103962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0292-DA80-1117-3930-92B364DB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92911"/>
            <a:ext cx="9448800" cy="363325"/>
          </a:xfrm>
        </p:spPr>
        <p:txBody>
          <a:bodyPr>
            <a:noAutofit/>
          </a:bodyPr>
          <a:lstStyle/>
          <a:p>
            <a:r>
              <a:rPr lang="en-US" sz="3200" cap="none" dirty="0"/>
              <a:t>Quick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047BC-0CEF-852E-6EDC-813B09AA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641" y="2874446"/>
            <a:ext cx="6864031" cy="202885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Run below commands in command prompt </a:t>
            </a:r>
          </a:p>
          <a:p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100" dirty="0"/>
              <a:t>`</a:t>
            </a:r>
            <a:r>
              <a:rPr lang="en-IN" sz="2100" dirty="0" err="1"/>
              <a:t>npm</a:t>
            </a:r>
            <a:r>
              <a:rPr lang="en-IN" sz="2100" dirty="0"/>
              <a:t> install @capacitor/core`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100" dirty="0"/>
              <a:t>`</a:t>
            </a:r>
            <a:r>
              <a:rPr lang="en-IN" sz="2100" dirty="0" err="1"/>
              <a:t>npm</a:t>
            </a:r>
            <a:r>
              <a:rPr lang="en-IN" sz="2100" dirty="0"/>
              <a:t> install @capacitor/cli --save-dev`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100" dirty="0"/>
              <a:t>`</a:t>
            </a:r>
            <a:r>
              <a:rPr lang="en-IN" sz="2100" dirty="0" err="1"/>
              <a:t>npx</a:t>
            </a:r>
            <a:r>
              <a:rPr lang="en-IN" sz="2100" dirty="0"/>
              <a:t> cap </a:t>
            </a:r>
            <a:r>
              <a:rPr lang="en-IN" sz="2100" dirty="0" err="1"/>
              <a:t>init</a:t>
            </a:r>
            <a:r>
              <a:rPr lang="en-IN" sz="2100" dirty="0"/>
              <a:t>`</a:t>
            </a:r>
          </a:p>
          <a:p>
            <a:pPr>
              <a:lnSpc>
                <a:spcPct val="120000"/>
              </a:lnSpc>
            </a:pPr>
            <a:endParaRPr lang="en-IN" sz="2200" dirty="0"/>
          </a:p>
          <a:p>
            <a:pPr>
              <a:lnSpc>
                <a:spcPct val="120000"/>
              </a:lnSpc>
            </a:pPr>
            <a:r>
              <a:rPr lang="en-IN" sz="1300" dirty="0"/>
              <a:t>Using the same command prompt which was opened at the root of react project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76DF5DF7-E391-C506-E43E-987CA5FB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84" y="2781056"/>
            <a:ext cx="2367060" cy="2357197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24FA119B-0C51-4110-BE2E-41C1D8DD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72" y="1584755"/>
            <a:ext cx="2057400" cy="4064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4B9D323-09E0-026E-EF38-A83BA898184E}"/>
              </a:ext>
            </a:extLst>
          </p:cNvPr>
          <p:cNvSpPr txBox="1">
            <a:spLocks/>
          </p:cNvSpPr>
          <p:nvPr/>
        </p:nvSpPr>
        <p:spPr>
          <a:xfrm>
            <a:off x="2263641" y="1678146"/>
            <a:ext cx="5260565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 CAPACITOR locally by running below command in command prompt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816F5A-7F82-5963-73AF-A477043EDA7D}"/>
              </a:ext>
            </a:extLst>
          </p:cNvPr>
          <p:cNvSpPr txBox="1">
            <a:spLocks/>
          </p:cNvSpPr>
          <p:nvPr/>
        </p:nvSpPr>
        <p:spPr>
          <a:xfrm>
            <a:off x="2263641" y="5138253"/>
            <a:ext cx="9448800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Next..</a:t>
            </a:r>
          </a:p>
        </p:txBody>
      </p:sp>
    </p:spTree>
    <p:extLst>
      <p:ext uri="{BB962C8B-B14F-4D97-AF65-F5344CB8AC3E}">
        <p14:creationId xmlns:p14="http://schemas.microsoft.com/office/powerpoint/2010/main" val="31191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0292-DA80-1117-3930-92B364DB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92911"/>
            <a:ext cx="9448800" cy="363325"/>
          </a:xfrm>
        </p:spPr>
        <p:txBody>
          <a:bodyPr>
            <a:noAutofit/>
          </a:bodyPr>
          <a:lstStyle/>
          <a:p>
            <a:r>
              <a:rPr lang="en-US" sz="3200" cap="none" dirty="0"/>
              <a:t>Quick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047BC-0CEF-852E-6EDC-813B09AA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641" y="2874446"/>
            <a:ext cx="6864031" cy="20288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 below command in command prompt </a:t>
            </a:r>
          </a:p>
          <a:p>
            <a:pPr>
              <a:lnSpc>
                <a:spcPct val="120000"/>
              </a:lnSpc>
            </a:pPr>
            <a:r>
              <a:rPr lang="en-IN" dirty="0"/>
              <a:t>`ionic capacitor add android`</a:t>
            </a:r>
          </a:p>
          <a:p>
            <a:pPr>
              <a:lnSpc>
                <a:spcPct val="120000"/>
              </a:lnSpc>
            </a:pPr>
            <a:endParaRPr lang="en-IN" sz="2200" dirty="0"/>
          </a:p>
          <a:p>
            <a:pPr>
              <a:lnSpc>
                <a:spcPct val="120000"/>
              </a:lnSpc>
            </a:pPr>
            <a:r>
              <a:rPr lang="en-IN" sz="1300" dirty="0"/>
              <a:t>This will create the android folder in our project root</a:t>
            </a:r>
          </a:p>
          <a:p>
            <a:pPr>
              <a:lnSpc>
                <a:spcPct val="120000"/>
              </a:lnSpc>
            </a:pPr>
            <a:r>
              <a:rPr lang="en-IN" sz="1300" dirty="0"/>
              <a:t>* Using the same command prompt which was opened at the root of react project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76DF5DF7-E391-C506-E43E-987CA5FB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84" y="2781056"/>
            <a:ext cx="2367060" cy="2357197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24FA119B-0C51-4110-BE2E-41C1D8DD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72" y="1584755"/>
            <a:ext cx="2057400" cy="4064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4B9D323-09E0-026E-EF38-A83BA898184E}"/>
              </a:ext>
            </a:extLst>
          </p:cNvPr>
          <p:cNvSpPr txBox="1">
            <a:spLocks/>
          </p:cNvSpPr>
          <p:nvPr/>
        </p:nvSpPr>
        <p:spPr>
          <a:xfrm>
            <a:off x="2263641" y="1678146"/>
            <a:ext cx="5260565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sure android studio is installed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816F5A-7F82-5963-73AF-A477043EDA7D}"/>
              </a:ext>
            </a:extLst>
          </p:cNvPr>
          <p:cNvSpPr txBox="1">
            <a:spLocks/>
          </p:cNvSpPr>
          <p:nvPr/>
        </p:nvSpPr>
        <p:spPr>
          <a:xfrm>
            <a:off x="2263641" y="5138253"/>
            <a:ext cx="9448800" cy="1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Next..</a:t>
            </a:r>
          </a:p>
        </p:txBody>
      </p:sp>
    </p:spTree>
    <p:extLst>
      <p:ext uri="{BB962C8B-B14F-4D97-AF65-F5344CB8AC3E}">
        <p14:creationId xmlns:p14="http://schemas.microsoft.com/office/powerpoint/2010/main" val="25674970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63</TotalTime>
  <Words>552</Words>
  <Application>Microsoft Macintosh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Quick Android APP </vt:lpstr>
      <vt:lpstr>Quick Android App</vt:lpstr>
      <vt:lpstr>PowerPoint Presentation</vt:lpstr>
      <vt:lpstr>PowerPoint Presentation</vt:lpstr>
      <vt:lpstr>Quick Android App</vt:lpstr>
      <vt:lpstr>Quick Android App</vt:lpstr>
      <vt:lpstr>Quick Android App</vt:lpstr>
      <vt:lpstr>Quick Android App</vt:lpstr>
      <vt:lpstr>Quick Android App</vt:lpstr>
      <vt:lpstr>Quick Android App</vt:lpstr>
      <vt:lpstr>Quick Android App</vt:lpstr>
      <vt:lpstr>Quick Android App</vt:lpstr>
      <vt:lpstr>Quick Android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Android APP </dc:title>
  <dc:creator>Satyanarayan Mishra</dc:creator>
  <cp:lastModifiedBy>Satyanarayan Mishra</cp:lastModifiedBy>
  <cp:revision>26</cp:revision>
  <dcterms:created xsi:type="dcterms:W3CDTF">2022-11-27T10:20:47Z</dcterms:created>
  <dcterms:modified xsi:type="dcterms:W3CDTF">2022-11-27T11:33:23Z</dcterms:modified>
</cp:coreProperties>
</file>