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1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12" Type="http://schemas.openxmlformats.org/officeDocument/2006/relationships/customXml" Target="../customXml/item3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openxmlformats.org/officeDocument/2006/relationships/customXml" Target="../customXml/item2.xml"/><Relationship Id="rId5" Type="http://schemas.openxmlformats.org/officeDocument/2006/relationships/slide" Target="slides/slide4.xml"/><Relationship Id="rId10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9C233-FE2F-4D3D-B121-1BF3C4BECA2C}" type="datetimeFigureOut">
              <a:rPr lang="en-US" smtClean="0"/>
              <a:pPr/>
              <a:t>1/18/2021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0E6E8-A02E-43B8-9E37-4A6D450041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9C233-FE2F-4D3D-B121-1BF3C4BECA2C}" type="datetimeFigureOut">
              <a:rPr lang="en-US" smtClean="0"/>
              <a:pPr/>
              <a:t>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0E6E8-A02E-43B8-9E37-4A6D450041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9C233-FE2F-4D3D-B121-1BF3C4BECA2C}" type="datetimeFigureOut">
              <a:rPr lang="en-US" smtClean="0"/>
              <a:pPr/>
              <a:t>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0E6E8-A02E-43B8-9E37-4A6D450041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9C233-FE2F-4D3D-B121-1BF3C4BECA2C}" type="datetimeFigureOut">
              <a:rPr lang="en-US" smtClean="0"/>
              <a:pPr/>
              <a:t>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0E6E8-A02E-43B8-9E37-4A6D450041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9C233-FE2F-4D3D-B121-1BF3C4BECA2C}" type="datetimeFigureOut">
              <a:rPr lang="en-US" smtClean="0"/>
              <a:pPr/>
              <a:t>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0E6E8-A02E-43B8-9E37-4A6D450041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9C233-FE2F-4D3D-B121-1BF3C4BECA2C}" type="datetimeFigureOut">
              <a:rPr lang="en-US" smtClean="0"/>
              <a:pPr/>
              <a:t>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0E6E8-A02E-43B8-9E37-4A6D450041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9C233-FE2F-4D3D-B121-1BF3C4BECA2C}" type="datetimeFigureOut">
              <a:rPr lang="en-US" smtClean="0"/>
              <a:pPr/>
              <a:t>1/18/2021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0E6E8-A02E-43B8-9E37-4A6D450041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9C233-FE2F-4D3D-B121-1BF3C4BECA2C}" type="datetimeFigureOut">
              <a:rPr lang="en-US" smtClean="0"/>
              <a:pPr/>
              <a:t>1/18/2021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0E6E8-A02E-43B8-9E37-4A6D450041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9C233-FE2F-4D3D-B121-1BF3C4BECA2C}" type="datetimeFigureOut">
              <a:rPr lang="en-US" smtClean="0"/>
              <a:pPr/>
              <a:t>1/18/2021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0E6E8-A02E-43B8-9E37-4A6D450041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9C233-FE2F-4D3D-B121-1BF3C4BECA2C}" type="datetimeFigureOut">
              <a:rPr lang="en-US" smtClean="0"/>
              <a:pPr/>
              <a:t>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0E6E8-A02E-43B8-9E37-4A6D450041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9C233-FE2F-4D3D-B121-1BF3C4BECA2C}" type="datetimeFigureOut">
              <a:rPr lang="en-US" smtClean="0"/>
              <a:pPr/>
              <a:t>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4B0E6E8-A02E-43B8-9E37-4A6D4500412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CA9C233-FE2F-4D3D-B121-1BF3C4BECA2C}" type="datetimeFigureOut">
              <a:rPr lang="en-US" smtClean="0"/>
              <a:pPr/>
              <a:t>1/18/2021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4B0E6E8-A02E-43B8-9E37-4A6D4500412D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CPU </a:t>
            </a:r>
            <a:r>
              <a:rPr lang="en-US" dirty="0" smtClean="0"/>
              <a:t>Scheduling Priority Based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Priority Based Scheduling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pPr algn="just"/>
            <a:r>
              <a:rPr lang="en-US" dirty="0" smtClean="0"/>
              <a:t>Priority scheduling is a non-preemptive algorithm and one of the most common scheduling algorithms in batch systems.</a:t>
            </a:r>
          </a:p>
          <a:p>
            <a:pPr algn="just"/>
            <a:r>
              <a:rPr lang="en-US" dirty="0" smtClean="0"/>
              <a:t>Each process is assigned a priority. Process with highest priority is to be executed first and so on.</a:t>
            </a:r>
          </a:p>
          <a:p>
            <a:pPr algn="just"/>
            <a:r>
              <a:rPr lang="en-US" dirty="0" smtClean="0"/>
              <a:t>Processes with same priority are executed on first come first served basis.</a:t>
            </a:r>
          </a:p>
          <a:p>
            <a:pPr algn="just"/>
            <a:r>
              <a:rPr lang="en-US" dirty="0" smtClean="0"/>
              <a:t>Priority can be decided based on memory requirements, time requirements or any other resource requirement.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Priority Based Scheduling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953000"/>
          </a:xfrm>
        </p:spPr>
        <p:txBody>
          <a:bodyPr>
            <a:normAutofit/>
          </a:bodyPr>
          <a:lstStyle/>
          <a:p>
            <a:r>
              <a:rPr lang="en-US" b="1" u="sng" dirty="0" smtClean="0"/>
              <a:t>Process  </a:t>
            </a:r>
            <a:r>
              <a:rPr lang="en-US" b="1" dirty="0" smtClean="0"/>
              <a:t>      </a:t>
            </a:r>
            <a:r>
              <a:rPr lang="en-US" b="1" u="sng" dirty="0" smtClean="0"/>
              <a:t>Arrival Time</a:t>
            </a:r>
            <a:r>
              <a:rPr lang="en-US" b="1" dirty="0" smtClean="0"/>
              <a:t>     </a:t>
            </a:r>
            <a:r>
              <a:rPr lang="en-US" b="1" u="sng" dirty="0" smtClean="0"/>
              <a:t>Burst </a:t>
            </a:r>
            <a:r>
              <a:rPr lang="en-US" b="1" u="sng" dirty="0" smtClean="0"/>
              <a:t>Time    Priority</a:t>
            </a:r>
            <a:endParaRPr lang="en-US" b="1" u="sng" dirty="0" smtClean="0"/>
          </a:p>
          <a:p>
            <a:pPr>
              <a:buNone/>
            </a:pPr>
            <a:r>
              <a:rPr lang="en-US" dirty="0" smtClean="0"/>
              <a:t>      P1                    0                          </a:t>
            </a:r>
            <a:r>
              <a:rPr lang="en-US" dirty="0" smtClean="0"/>
              <a:t>4                    2 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 P2                    </a:t>
            </a:r>
            <a:r>
              <a:rPr lang="en-US" dirty="0" smtClean="0"/>
              <a:t>1                         </a:t>
            </a:r>
            <a:r>
              <a:rPr lang="en-US" dirty="0" smtClean="0"/>
              <a:t>  3                    3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 P3                    </a:t>
            </a:r>
            <a:r>
              <a:rPr lang="en-US" dirty="0" smtClean="0"/>
              <a:t>2                           1                    4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 P4                    </a:t>
            </a:r>
            <a:r>
              <a:rPr lang="en-US" dirty="0" smtClean="0"/>
              <a:t>3                          5                     5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  P5                    4                          2                     5 </a:t>
            </a:r>
            <a:endParaRPr lang="en-US" dirty="0" smtClean="0"/>
          </a:p>
          <a:p>
            <a:r>
              <a:rPr lang="en-US" dirty="0" smtClean="0"/>
              <a:t>Gantt Chart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4800600"/>
            <a:ext cx="58674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8"/>
          <p:cNvSpPr/>
          <p:nvPr/>
        </p:nvSpPr>
        <p:spPr>
          <a:xfrm>
            <a:off x="381000" y="6019800"/>
            <a:ext cx="12954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P1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828800" y="6019800"/>
            <a:ext cx="12954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P2(3)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124200" y="6019800"/>
            <a:ext cx="12954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P3(4)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343400" y="6553200"/>
            <a:ext cx="12954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P4(5)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5638800" y="6553200"/>
            <a:ext cx="12954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P5(5)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Priority Based Scheduling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8991600" cy="4953000"/>
          </a:xfrm>
        </p:spPr>
        <p:txBody>
          <a:bodyPr>
            <a:normAutofit fontScale="92500" lnSpcReduction="10000"/>
          </a:bodyPr>
          <a:lstStyle/>
          <a:p>
            <a:r>
              <a:rPr lang="en-US" b="1" u="sng" dirty="0" smtClean="0"/>
              <a:t>Pr   </a:t>
            </a:r>
            <a:r>
              <a:rPr lang="en-US" b="1" dirty="0" smtClean="0"/>
              <a:t> </a:t>
            </a:r>
            <a:r>
              <a:rPr lang="en-US" b="1" u="sng" dirty="0" smtClean="0"/>
              <a:t>Arrival Time</a:t>
            </a:r>
            <a:r>
              <a:rPr lang="en-US" b="1" dirty="0" smtClean="0"/>
              <a:t>  </a:t>
            </a:r>
            <a:r>
              <a:rPr lang="en-US" b="1" u="sng" dirty="0" smtClean="0"/>
              <a:t>Burst Time</a:t>
            </a:r>
            <a:r>
              <a:rPr lang="en-US" b="1" dirty="0" smtClean="0"/>
              <a:t>  </a:t>
            </a:r>
            <a:r>
              <a:rPr lang="en-US" b="1" u="sng" dirty="0" smtClean="0"/>
              <a:t>TAT(CT-AT)</a:t>
            </a:r>
            <a:r>
              <a:rPr lang="en-US" b="1" dirty="0" smtClean="0"/>
              <a:t>  </a:t>
            </a:r>
            <a:r>
              <a:rPr lang="en-US" b="1" u="sng" dirty="0" smtClean="0"/>
              <a:t>WT(TAT-BT) </a:t>
            </a:r>
          </a:p>
          <a:p>
            <a:pPr>
              <a:buNone/>
            </a:pPr>
            <a:r>
              <a:rPr lang="en-US" dirty="0" smtClean="0"/>
              <a:t>      P1             0                         </a:t>
            </a:r>
            <a:r>
              <a:rPr lang="en-US" dirty="0" smtClean="0"/>
              <a:t>4          4-0=4               4-4=0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 P2            </a:t>
            </a:r>
            <a:r>
              <a:rPr lang="en-US" dirty="0" smtClean="0"/>
              <a:t>1                           3          15-1=14             14- 3=11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 P3            </a:t>
            </a:r>
            <a:r>
              <a:rPr lang="en-US" dirty="0" smtClean="0"/>
              <a:t>2                          1           12-2=10            10-1=9 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 P4            </a:t>
            </a:r>
            <a:r>
              <a:rPr lang="en-US" dirty="0" smtClean="0"/>
              <a:t>3                          </a:t>
            </a:r>
            <a:r>
              <a:rPr lang="en-US" dirty="0" smtClean="0"/>
              <a:t>5          9-3=6               6-5=1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  P5            4                          2          11-4=7               7-2=5</a:t>
            </a:r>
            <a:endParaRPr lang="en-US" dirty="0" smtClean="0"/>
          </a:p>
          <a:p>
            <a:r>
              <a:rPr lang="en-US" dirty="0" smtClean="0"/>
              <a:t>Gantt Chart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Average Waiting Time</a:t>
            </a:r>
            <a:r>
              <a:rPr lang="en-US" smtClean="0"/>
              <a:t>= </a:t>
            </a:r>
            <a:r>
              <a:rPr lang="en-US" smtClean="0"/>
              <a:t>(0+11+9+1+5)/5=5.2</a:t>
            </a:r>
            <a:endParaRPr lang="en-US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4267200"/>
            <a:ext cx="62484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F9E8EADE4D64846BDA1ACF4EE039874" ma:contentTypeVersion="2" ma:contentTypeDescription="Create a new document." ma:contentTypeScope="" ma:versionID="5e9b3b06b7409e56b2c6902a674934de">
  <xsd:schema xmlns:xsd="http://www.w3.org/2001/XMLSchema" xmlns:xs="http://www.w3.org/2001/XMLSchema" xmlns:p="http://schemas.microsoft.com/office/2006/metadata/properties" xmlns:ns2="db3d43ce-6681-42d9-8b28-3e3dfd473e82" targetNamespace="http://schemas.microsoft.com/office/2006/metadata/properties" ma:root="true" ma:fieldsID="cdae302a649ff2de98b69571a5f2cfe1" ns2:_="">
    <xsd:import namespace="db3d43ce-6681-42d9-8b28-3e3dfd473e8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b3d43ce-6681-42d9-8b28-3e3dfd473e8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4A07A44-CA2E-4B9A-B83F-F55044681AE5}"/>
</file>

<file path=customXml/itemProps2.xml><?xml version="1.0" encoding="utf-8"?>
<ds:datastoreItem xmlns:ds="http://schemas.openxmlformats.org/officeDocument/2006/customXml" ds:itemID="{23BBF54B-66CF-455E-AC28-93E508F36BB1}"/>
</file>

<file path=customXml/itemProps3.xml><?xml version="1.0" encoding="utf-8"?>
<ds:datastoreItem xmlns:ds="http://schemas.openxmlformats.org/officeDocument/2006/customXml" ds:itemID="{5E7B0A49-D356-42E5-881D-E2FE7A90F483}"/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88</TotalTime>
  <Words>173</Words>
  <Application>Microsoft Office PowerPoint</Application>
  <PresentationFormat>On-screen Show (4:3)</PresentationFormat>
  <Paragraphs>34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Flow</vt:lpstr>
      <vt:lpstr>CPU Scheduling Priority Based</vt:lpstr>
      <vt:lpstr>Priority Based Scheduling </vt:lpstr>
      <vt:lpstr>Priority Based Scheduling </vt:lpstr>
      <vt:lpstr>Priority Based Scheduling 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CPU Scheduling SJF</dc:title>
  <dc:creator>Rushali</dc:creator>
  <cp:lastModifiedBy>Rushali</cp:lastModifiedBy>
  <cp:revision>14</cp:revision>
  <dcterms:created xsi:type="dcterms:W3CDTF">2021-01-10T17:38:02Z</dcterms:created>
  <dcterms:modified xsi:type="dcterms:W3CDTF">2021-01-18T04:12:40Z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0x010100BF9E8EADE4D64846BDA1ACF4EE039874</vt:lpwstr>
  </property>
</Properties>
</file>