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A9C233-FE2F-4D3D-B121-1BF3C4BECA2C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CPU Scheduling </a:t>
            </a:r>
            <a:r>
              <a:rPr lang="en-US" dirty="0" smtClean="0"/>
              <a:t>RR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Round Robin</a:t>
            </a:r>
            <a:r>
              <a:rPr lang="en-US" dirty="0" smtClean="0"/>
              <a:t> (</a:t>
            </a:r>
            <a:r>
              <a:rPr lang="en-US" dirty="0" smtClean="0"/>
              <a:t>RR</a:t>
            </a:r>
            <a:r>
              <a:rPr lang="en-US" dirty="0" smtClean="0"/>
              <a:t>) </a:t>
            </a:r>
            <a:r>
              <a:rPr lang="en-US" dirty="0" smtClean="0"/>
              <a:t>Scheduling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Round Robin is the preemptive process scheduling algorithm.</a:t>
            </a:r>
          </a:p>
          <a:p>
            <a:r>
              <a:rPr lang="en-US" dirty="0" smtClean="0"/>
              <a:t>Each process is provided a fix time to execute, it is called a </a:t>
            </a:r>
            <a:r>
              <a:rPr lang="en-US" b="1" dirty="0" smtClean="0"/>
              <a:t>quantum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a process is executed for a given time period, it is preempted and other process executes for a given time period.</a:t>
            </a:r>
          </a:p>
          <a:p>
            <a:r>
              <a:rPr lang="en-US" dirty="0" smtClean="0"/>
              <a:t>Context switching is used to save states of preempted processes</a:t>
            </a:r>
          </a:p>
          <a:p>
            <a:pPr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Round Robin </a:t>
            </a:r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2578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Process  </a:t>
            </a:r>
            <a:r>
              <a:rPr lang="en-US" b="1" dirty="0" smtClean="0"/>
              <a:t>      </a:t>
            </a:r>
            <a:r>
              <a:rPr lang="en-US" b="1" u="sng" dirty="0" smtClean="0"/>
              <a:t>Arrival Time</a:t>
            </a:r>
            <a:r>
              <a:rPr lang="en-US" b="1" dirty="0" smtClean="0"/>
              <a:t>     </a:t>
            </a:r>
            <a:r>
              <a:rPr lang="en-US" b="1" u="sng" dirty="0" smtClean="0"/>
              <a:t>Burst Time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/>
              <a:t>P0                   </a:t>
            </a:r>
            <a:r>
              <a:rPr lang="en-US" dirty="0" smtClean="0"/>
              <a:t>0                          </a:t>
            </a:r>
            <a:r>
              <a:rPr lang="en-US" dirty="0" smtClean="0"/>
              <a:t> 5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/>
              <a:t>P1                    1                         </a:t>
            </a:r>
            <a:r>
              <a:rPr lang="en-US" dirty="0" smtClean="0"/>
              <a:t>  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/>
              <a:t>P2                   2                          </a:t>
            </a:r>
            <a:r>
              <a:rPr lang="en-US" dirty="0" smtClean="0"/>
              <a:t>8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/>
              <a:t>P3                   3                          </a:t>
            </a:r>
            <a:r>
              <a:rPr lang="en-US" dirty="0" smtClean="0"/>
              <a:t>6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 smtClean="0"/>
              <a:t>Gantt Chart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248150"/>
            <a:ext cx="70866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/>
          <a:lstStyle/>
          <a:p>
            <a:r>
              <a:rPr lang="en-US" smtClean="0"/>
              <a:t>Round Robin</a:t>
            </a:r>
            <a:r>
              <a:rPr lang="en-US" smtClean="0"/>
              <a:t> </a:t>
            </a:r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91600" cy="5638800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Pr   </a:t>
            </a:r>
            <a:r>
              <a:rPr lang="en-US" b="1" dirty="0" smtClean="0"/>
              <a:t> </a:t>
            </a:r>
            <a:r>
              <a:rPr lang="en-US" b="1" u="sng" dirty="0" smtClean="0"/>
              <a:t>Arrival Time</a:t>
            </a:r>
            <a:r>
              <a:rPr lang="en-US" b="1" dirty="0" smtClean="0"/>
              <a:t>  </a:t>
            </a:r>
            <a:r>
              <a:rPr lang="en-US" b="1" u="sng" dirty="0" smtClean="0"/>
              <a:t>Burst Time</a:t>
            </a:r>
            <a:r>
              <a:rPr lang="en-US" b="1" dirty="0" smtClean="0"/>
              <a:t>  </a:t>
            </a:r>
            <a:r>
              <a:rPr lang="en-US" b="1" u="sng" dirty="0" smtClean="0"/>
              <a:t>TAT(CT-AT)</a:t>
            </a:r>
            <a:r>
              <a:rPr lang="en-US" b="1" dirty="0" smtClean="0"/>
              <a:t>  </a:t>
            </a:r>
            <a:r>
              <a:rPr lang="en-US" b="1" u="sng" dirty="0" smtClean="0"/>
              <a:t>WT(TAT-BT)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/>
              <a:t>P0           </a:t>
            </a:r>
            <a:r>
              <a:rPr lang="en-US" dirty="0" smtClean="0"/>
              <a:t>0                        </a:t>
            </a:r>
            <a:r>
              <a:rPr lang="en-US" dirty="0" smtClean="0"/>
              <a:t>5          14-0=14          14-5=9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/>
              <a:t>P1            1                         </a:t>
            </a:r>
            <a:r>
              <a:rPr lang="en-US" dirty="0" smtClean="0"/>
              <a:t>3</a:t>
            </a:r>
            <a:r>
              <a:rPr lang="en-US" dirty="0" smtClean="0"/>
              <a:t>          </a:t>
            </a:r>
            <a:r>
              <a:rPr lang="en-US" dirty="0" smtClean="0"/>
              <a:t>6</a:t>
            </a:r>
            <a:r>
              <a:rPr lang="en-US" dirty="0" smtClean="0"/>
              <a:t>-1=5              5-3=2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/>
              <a:t>P2           2                         8         </a:t>
            </a:r>
            <a:r>
              <a:rPr lang="en-US" dirty="0" smtClean="0"/>
              <a:t>22</a:t>
            </a:r>
            <a:r>
              <a:rPr lang="en-US" dirty="0" smtClean="0"/>
              <a:t>-2=20          20-8=12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/>
              <a:t>P3           3                         6         </a:t>
            </a:r>
            <a:r>
              <a:rPr lang="en-US" dirty="0" smtClean="0"/>
              <a:t>20</a:t>
            </a:r>
            <a:r>
              <a:rPr lang="en-US" dirty="0" smtClean="0"/>
              <a:t>-3=17            17-6=11 </a:t>
            </a:r>
            <a:endParaRPr lang="en-US" dirty="0" smtClean="0"/>
          </a:p>
          <a:p>
            <a:r>
              <a:rPr lang="en-US" dirty="0" smtClean="0"/>
              <a:t>Gantt Chart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Average Waiting Time= = (9 + </a:t>
            </a:r>
            <a:r>
              <a:rPr lang="en-US" dirty="0" smtClean="0"/>
              <a:t>2 </a:t>
            </a:r>
            <a:r>
              <a:rPr lang="en-US" dirty="0" smtClean="0"/>
              <a:t>+ </a:t>
            </a:r>
            <a:r>
              <a:rPr lang="en-US" dirty="0" smtClean="0"/>
              <a:t>12 +11)/</a:t>
            </a:r>
            <a:r>
              <a:rPr lang="en-US" dirty="0" smtClean="0"/>
              <a:t>4 = </a:t>
            </a:r>
            <a:r>
              <a:rPr lang="en-US" dirty="0" smtClean="0"/>
              <a:t>8.5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886200"/>
            <a:ext cx="70866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9E8EADE4D64846BDA1ACF4EE039874" ma:contentTypeVersion="2" ma:contentTypeDescription="Create a new document." ma:contentTypeScope="" ma:versionID="5e9b3b06b7409e56b2c6902a674934de">
  <xsd:schema xmlns:xsd="http://www.w3.org/2001/XMLSchema" xmlns:xs="http://www.w3.org/2001/XMLSchema" xmlns:p="http://schemas.microsoft.com/office/2006/metadata/properties" xmlns:ns2="db3d43ce-6681-42d9-8b28-3e3dfd473e82" targetNamespace="http://schemas.microsoft.com/office/2006/metadata/properties" ma:root="true" ma:fieldsID="cdae302a649ff2de98b69571a5f2cfe1" ns2:_="">
    <xsd:import namespace="db3d43ce-6681-42d9-8b28-3e3dfd473e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3d43ce-6681-42d9-8b28-3e3dfd473e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92C14C-2226-48A3-B217-D73A75F07899}"/>
</file>

<file path=customXml/itemProps2.xml><?xml version="1.0" encoding="utf-8"?>
<ds:datastoreItem xmlns:ds="http://schemas.openxmlformats.org/officeDocument/2006/customXml" ds:itemID="{91911F84-72FE-4ACA-B562-5312E54EE2EC}"/>
</file>

<file path=customXml/itemProps3.xml><?xml version="1.0" encoding="utf-8"?>
<ds:datastoreItem xmlns:ds="http://schemas.openxmlformats.org/officeDocument/2006/customXml" ds:itemID="{09988DD0-FA7C-40A6-A7D7-9AE38A207FAC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100</TotalTime>
  <Words>113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CPU Scheduling RR</vt:lpstr>
      <vt:lpstr>Round Robin (RR) Scheduling </vt:lpstr>
      <vt:lpstr>Round Robin Example </vt:lpstr>
      <vt:lpstr>Round Robin Example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 SJF</dc:title>
  <dc:creator>Rushali</dc:creator>
  <cp:lastModifiedBy>Rushali</cp:lastModifiedBy>
  <cp:revision>12</cp:revision>
  <dcterms:created xsi:type="dcterms:W3CDTF">2021-01-10T17:38:02Z</dcterms:created>
  <dcterms:modified xsi:type="dcterms:W3CDTF">2021-01-14T08:42:44Z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0x010100BF9E8EADE4D64846BDA1ACF4EE039874</vt:lpwstr>
  </property>
</Properties>
</file>