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6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Relationship Id="rId14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9C233-FE2F-4D3D-B121-1BF3C4BECA2C}" type="datetimeFigureOut">
              <a:rPr lang="en-US" smtClean="0"/>
              <a:pPr/>
              <a:t>1/11/2021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0E6E8-A02E-43B8-9E37-4A6D450041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9C233-FE2F-4D3D-B121-1BF3C4BECA2C}" type="datetimeFigureOut">
              <a:rPr lang="en-US" smtClean="0"/>
              <a:pPr/>
              <a:t>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0E6E8-A02E-43B8-9E37-4A6D450041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9C233-FE2F-4D3D-B121-1BF3C4BECA2C}" type="datetimeFigureOut">
              <a:rPr lang="en-US" smtClean="0"/>
              <a:pPr/>
              <a:t>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0E6E8-A02E-43B8-9E37-4A6D450041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9C233-FE2F-4D3D-B121-1BF3C4BECA2C}" type="datetimeFigureOut">
              <a:rPr lang="en-US" smtClean="0"/>
              <a:pPr/>
              <a:t>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0E6E8-A02E-43B8-9E37-4A6D450041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9C233-FE2F-4D3D-B121-1BF3C4BECA2C}" type="datetimeFigureOut">
              <a:rPr lang="en-US" smtClean="0"/>
              <a:pPr/>
              <a:t>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0E6E8-A02E-43B8-9E37-4A6D450041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9C233-FE2F-4D3D-B121-1BF3C4BECA2C}" type="datetimeFigureOut">
              <a:rPr lang="en-US" smtClean="0"/>
              <a:pPr/>
              <a:t>1/11/2021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0E6E8-A02E-43B8-9E37-4A6D450041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9C233-FE2F-4D3D-B121-1BF3C4BECA2C}" type="datetimeFigureOut">
              <a:rPr lang="en-US" smtClean="0"/>
              <a:pPr/>
              <a:t>1/11/2021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0E6E8-A02E-43B8-9E37-4A6D450041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9C233-FE2F-4D3D-B121-1BF3C4BECA2C}" type="datetimeFigureOut">
              <a:rPr lang="en-US" smtClean="0"/>
              <a:pPr/>
              <a:t>1/11/2021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0E6E8-A02E-43B8-9E37-4A6D450041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9C233-FE2F-4D3D-B121-1BF3C4BECA2C}" type="datetimeFigureOut">
              <a:rPr lang="en-US" smtClean="0"/>
              <a:pPr/>
              <a:t>1/11/2021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0E6E8-A02E-43B8-9E37-4A6D450041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9C233-FE2F-4D3D-B121-1BF3C4BECA2C}" type="datetimeFigureOut">
              <a:rPr lang="en-US" smtClean="0"/>
              <a:pPr/>
              <a:t>1/11/2021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0E6E8-A02E-43B8-9E37-4A6D450041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9C233-FE2F-4D3D-B121-1BF3C4BECA2C}" type="datetimeFigureOut">
              <a:rPr lang="en-US" smtClean="0"/>
              <a:pPr/>
              <a:t>1/11/2021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4B0E6E8-A02E-43B8-9E37-4A6D4500412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CA9C233-FE2F-4D3D-B121-1BF3C4BECA2C}" type="datetimeFigureOut">
              <a:rPr lang="en-US" smtClean="0"/>
              <a:pPr/>
              <a:t>1/11/2021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4B0E6E8-A02E-43B8-9E37-4A6D4500412D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CPU Scheduling SJF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Shortest Job First (SJF) Scheduling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pPr algn="just"/>
            <a:r>
              <a:rPr lang="en-US" dirty="0" smtClean="0"/>
              <a:t>SJF scheduling algorithm, schedules the processes according to their burst time</a:t>
            </a:r>
          </a:p>
          <a:p>
            <a:pPr algn="just"/>
            <a:r>
              <a:rPr lang="en-US" dirty="0" smtClean="0"/>
              <a:t>In SJF scheduling, the process with the lowest burst time, among the list of available processes in the ready queue, is going to be scheduled next</a:t>
            </a:r>
          </a:p>
          <a:p>
            <a:pPr algn="just"/>
            <a:r>
              <a:rPr lang="en-US" dirty="0" smtClean="0"/>
              <a:t>However, it is very difficult to predict the burst time needed for a process hence this algorithm is very difficult to implement in the system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Shortest Job First (SJF) Scheduling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Associate with each process the length of its next CPU burst</a:t>
            </a:r>
          </a:p>
          <a:p>
            <a:r>
              <a:rPr lang="en-US" dirty="0" smtClean="0"/>
              <a:t>Use these lengths to schedule the process with the shortest time</a:t>
            </a:r>
          </a:p>
          <a:p>
            <a:r>
              <a:rPr lang="en-US" dirty="0" smtClean="0"/>
              <a:t>Two schemes: </a:t>
            </a:r>
          </a:p>
          <a:p>
            <a:pPr lvl="1"/>
            <a:r>
              <a:rPr lang="en-US" b="1" dirty="0" smtClean="0"/>
              <a:t>nonpreemptive </a:t>
            </a:r>
            <a:r>
              <a:rPr lang="en-US" dirty="0" smtClean="0"/>
              <a:t>– once CPU given to the process it cannot be preempted until completes its CPU burst</a:t>
            </a:r>
          </a:p>
          <a:p>
            <a:pPr lvl="1"/>
            <a:r>
              <a:rPr lang="en-US" b="1" dirty="0" smtClean="0"/>
              <a:t>preemptive</a:t>
            </a:r>
            <a:r>
              <a:rPr lang="en-US" dirty="0" smtClean="0"/>
              <a:t> – if a new process arrives with CPU burst length less than remaining time of current executing process, preempt. This scheme is know as the Shortest-Remaining-Time-First (SRTF)</a:t>
            </a:r>
          </a:p>
          <a:p>
            <a:r>
              <a:rPr lang="en-US" dirty="0" smtClean="0"/>
              <a:t>SJF is optimal – gives minimum average waiting time for a given set of processes.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 smtClean="0"/>
              <a:t>Non-Preemptive SJF Example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953000"/>
          </a:xfrm>
        </p:spPr>
        <p:txBody>
          <a:bodyPr/>
          <a:lstStyle/>
          <a:p>
            <a:r>
              <a:rPr lang="en-US" b="1" u="sng" dirty="0" smtClean="0"/>
              <a:t>Process  </a:t>
            </a:r>
            <a:r>
              <a:rPr lang="en-US" b="1" dirty="0" smtClean="0"/>
              <a:t>      </a:t>
            </a:r>
            <a:r>
              <a:rPr lang="en-US" b="1" u="sng" dirty="0" smtClean="0"/>
              <a:t>Arrival Time</a:t>
            </a:r>
            <a:r>
              <a:rPr lang="en-US" b="1" dirty="0" smtClean="0"/>
              <a:t>     </a:t>
            </a:r>
            <a:r>
              <a:rPr lang="en-US" b="1" u="sng" dirty="0" smtClean="0"/>
              <a:t>Burst Time</a:t>
            </a:r>
          </a:p>
          <a:p>
            <a:pPr>
              <a:buNone/>
            </a:pPr>
            <a:r>
              <a:rPr lang="en-US" dirty="0" smtClean="0"/>
              <a:t>      P1                    0                          7</a:t>
            </a:r>
          </a:p>
          <a:p>
            <a:pPr>
              <a:buNone/>
            </a:pPr>
            <a:r>
              <a:rPr lang="en-US" dirty="0" smtClean="0"/>
              <a:t>      P2                    2                         4</a:t>
            </a:r>
          </a:p>
          <a:p>
            <a:pPr>
              <a:buNone/>
            </a:pPr>
            <a:r>
              <a:rPr lang="en-US" dirty="0" smtClean="0"/>
              <a:t>      P3                    4                          1</a:t>
            </a:r>
          </a:p>
          <a:p>
            <a:pPr>
              <a:buNone/>
            </a:pPr>
            <a:r>
              <a:rPr lang="en-US" dirty="0" smtClean="0"/>
              <a:t>      P4                    5                          4  </a:t>
            </a:r>
          </a:p>
          <a:p>
            <a:r>
              <a:rPr lang="en-US" dirty="0" smtClean="0"/>
              <a:t>Gantt Chart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Average Waiting Time= (0 + 6 + 3 + 7)/4=4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4343400"/>
            <a:ext cx="5572125" cy="118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 smtClean="0"/>
              <a:t>Preemptive SJF Example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953000"/>
          </a:xfrm>
        </p:spPr>
        <p:txBody>
          <a:bodyPr/>
          <a:lstStyle/>
          <a:p>
            <a:r>
              <a:rPr lang="en-US" b="1" u="sng" dirty="0" smtClean="0"/>
              <a:t>Process  </a:t>
            </a:r>
            <a:r>
              <a:rPr lang="en-US" b="1" dirty="0" smtClean="0"/>
              <a:t>      </a:t>
            </a:r>
            <a:r>
              <a:rPr lang="en-US" b="1" u="sng" dirty="0" smtClean="0"/>
              <a:t>Arrival Time</a:t>
            </a:r>
            <a:r>
              <a:rPr lang="en-US" b="1" dirty="0" smtClean="0"/>
              <a:t>     </a:t>
            </a:r>
            <a:r>
              <a:rPr lang="en-US" b="1" u="sng" dirty="0" smtClean="0"/>
              <a:t>Burst Time</a:t>
            </a:r>
          </a:p>
          <a:p>
            <a:pPr>
              <a:buNone/>
            </a:pPr>
            <a:r>
              <a:rPr lang="en-US" dirty="0" smtClean="0"/>
              <a:t>      P1                    0                          7</a:t>
            </a:r>
          </a:p>
          <a:p>
            <a:pPr>
              <a:buNone/>
            </a:pPr>
            <a:r>
              <a:rPr lang="en-US" dirty="0" smtClean="0"/>
              <a:t>      P2                    2                         4</a:t>
            </a:r>
          </a:p>
          <a:p>
            <a:pPr>
              <a:buNone/>
            </a:pPr>
            <a:r>
              <a:rPr lang="en-US" dirty="0" smtClean="0"/>
              <a:t>      P3                    4                          1</a:t>
            </a:r>
          </a:p>
          <a:p>
            <a:pPr>
              <a:buNone/>
            </a:pPr>
            <a:r>
              <a:rPr lang="en-US" dirty="0" smtClean="0"/>
              <a:t>      P4                    5                          4  </a:t>
            </a:r>
          </a:p>
          <a:p>
            <a:r>
              <a:rPr lang="en-US" dirty="0" smtClean="0"/>
              <a:t>Gantt Chart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Average Waiting Time= = (9 + 1 + 0 +2)/4 = 3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1" y="4276725"/>
            <a:ext cx="6934199" cy="128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 smtClean="0"/>
              <a:t>Preemptive SJF Example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8991600" cy="4953000"/>
          </a:xfrm>
        </p:spPr>
        <p:txBody>
          <a:bodyPr>
            <a:normAutofit/>
          </a:bodyPr>
          <a:lstStyle/>
          <a:p>
            <a:r>
              <a:rPr lang="en-US" b="1" u="sng" dirty="0" smtClean="0"/>
              <a:t>Pr   </a:t>
            </a:r>
            <a:r>
              <a:rPr lang="en-US" b="1" dirty="0" smtClean="0"/>
              <a:t> </a:t>
            </a:r>
            <a:r>
              <a:rPr lang="en-US" b="1" u="sng" dirty="0" smtClean="0"/>
              <a:t>Arrival Time</a:t>
            </a:r>
            <a:r>
              <a:rPr lang="en-US" b="1" dirty="0" smtClean="0"/>
              <a:t>  </a:t>
            </a:r>
            <a:r>
              <a:rPr lang="en-US" b="1" u="sng" dirty="0" smtClean="0"/>
              <a:t>Burst Time</a:t>
            </a:r>
            <a:r>
              <a:rPr lang="en-US" b="1" dirty="0" smtClean="0"/>
              <a:t>  </a:t>
            </a:r>
            <a:r>
              <a:rPr lang="en-US" b="1" u="sng" dirty="0" smtClean="0"/>
              <a:t>TAT(CT-AT)</a:t>
            </a:r>
            <a:r>
              <a:rPr lang="en-US" b="1" dirty="0" smtClean="0"/>
              <a:t>  </a:t>
            </a:r>
            <a:r>
              <a:rPr lang="en-US" b="1" u="sng" dirty="0" smtClean="0"/>
              <a:t>WT(TAT-BT) </a:t>
            </a:r>
          </a:p>
          <a:p>
            <a:pPr>
              <a:buNone/>
            </a:pPr>
            <a:r>
              <a:rPr lang="en-US" dirty="0" smtClean="0"/>
              <a:t>      P1             0                         7         16-0=16           16-7=9   </a:t>
            </a:r>
          </a:p>
          <a:p>
            <a:pPr>
              <a:buNone/>
            </a:pPr>
            <a:r>
              <a:rPr lang="en-US" dirty="0" smtClean="0"/>
              <a:t>      P2            2                         4          7-2=5              5-4=1</a:t>
            </a:r>
          </a:p>
          <a:p>
            <a:pPr>
              <a:buNone/>
            </a:pPr>
            <a:r>
              <a:rPr lang="en-US" dirty="0" smtClean="0"/>
              <a:t>      P3            4                          1          5-4=1               1-1=0 </a:t>
            </a:r>
          </a:p>
          <a:p>
            <a:pPr>
              <a:buNone/>
            </a:pPr>
            <a:r>
              <a:rPr lang="en-US" dirty="0" smtClean="0"/>
              <a:t>      P4            5                          </a:t>
            </a:r>
            <a:r>
              <a:rPr lang="en-US" smtClean="0"/>
              <a:t>4         11-5=6              </a:t>
            </a:r>
            <a:r>
              <a:rPr lang="en-US" smtClean="0"/>
              <a:t>6-4=2 </a:t>
            </a:r>
            <a:endParaRPr lang="en-US" dirty="0" smtClean="0"/>
          </a:p>
          <a:p>
            <a:r>
              <a:rPr lang="en-US" dirty="0" smtClean="0"/>
              <a:t>Gantt Chart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Average Waiting Time= = (9 + 1 + 0 +2)/4 = 3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1" y="4276725"/>
            <a:ext cx="6934199" cy="128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F9E8EADE4D64846BDA1ACF4EE039874" ma:contentTypeVersion="2" ma:contentTypeDescription="Create a new document." ma:contentTypeScope="" ma:versionID="5e9b3b06b7409e56b2c6902a674934de">
  <xsd:schema xmlns:xsd="http://www.w3.org/2001/XMLSchema" xmlns:xs="http://www.w3.org/2001/XMLSchema" xmlns:p="http://schemas.microsoft.com/office/2006/metadata/properties" xmlns:ns2="db3d43ce-6681-42d9-8b28-3e3dfd473e82" targetNamespace="http://schemas.microsoft.com/office/2006/metadata/properties" ma:root="true" ma:fieldsID="cdae302a649ff2de98b69571a5f2cfe1" ns2:_="">
    <xsd:import namespace="db3d43ce-6681-42d9-8b28-3e3dfd473e8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b3d43ce-6681-42d9-8b28-3e3dfd473e8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99D287F-1E83-41D2-B0A7-97CD883EF869}"/>
</file>

<file path=customXml/itemProps2.xml><?xml version="1.0" encoding="utf-8"?>
<ds:datastoreItem xmlns:ds="http://schemas.openxmlformats.org/officeDocument/2006/customXml" ds:itemID="{1CF2BD48-A234-45C3-9428-8A8418B35758}"/>
</file>

<file path=customXml/itemProps3.xml><?xml version="1.0" encoding="utf-8"?>
<ds:datastoreItem xmlns:ds="http://schemas.openxmlformats.org/officeDocument/2006/customXml" ds:itemID="{987A8411-D801-49C1-8ECD-13946162B32E}"/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59</TotalTime>
  <Words>312</Words>
  <Application>Microsoft Office PowerPoint</Application>
  <PresentationFormat>On-screen Show (4:3)</PresentationFormat>
  <Paragraphs>45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Flow</vt:lpstr>
      <vt:lpstr>CPU Scheduling SJF</vt:lpstr>
      <vt:lpstr>Shortest Job First (SJF) Scheduling </vt:lpstr>
      <vt:lpstr>Shortest Job First (SJF) Scheduling </vt:lpstr>
      <vt:lpstr>Non-Preemptive SJF Example </vt:lpstr>
      <vt:lpstr>Preemptive SJF Example </vt:lpstr>
      <vt:lpstr>Preemptive SJF Example 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CPU Scheduling SJF</dc:title>
  <dc:creator>Rushali</dc:creator>
  <cp:lastModifiedBy>Rushali</cp:lastModifiedBy>
  <cp:revision>8</cp:revision>
  <dcterms:created xsi:type="dcterms:W3CDTF">2021-01-10T17:38:02Z</dcterms:created>
  <dcterms:modified xsi:type="dcterms:W3CDTF">2021-01-11T04:08:40Z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0x010100BF9E8EADE4D64846BDA1ACF4EE039874</vt:lpwstr>
  </property>
</Properties>
</file>