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0" r:id="rId5"/>
    <p:sldId id="263" r:id="rId6"/>
    <p:sldId id="264"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C38D2D-93C9-4855-BABE-3206A3BCEA23}">
          <p14:sldIdLst>
            <p14:sldId id="256"/>
            <p14:sldId id="257"/>
          </p14:sldIdLst>
        </p14:section>
        <p14:section name="Untitled Section" id="{F3CF04FF-43FA-4749-96F9-E61DC657A7AC}">
          <p14:sldIdLst>
            <p14:sldId id="262"/>
            <p14:sldId id="260"/>
            <p14:sldId id="263"/>
            <p14:sldId id="264"/>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fif"/><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f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6662" y="660903"/>
            <a:ext cx="5839563" cy="965872"/>
          </a:xfrm>
        </p:spPr>
        <p:txBody>
          <a:bodyPr/>
          <a:lstStyle/>
          <a:p>
            <a:r>
              <a:rPr lang="en-US" u="sng" dirty="0" smtClean="0"/>
              <a:t>Smart Medic Kit</a:t>
            </a:r>
            <a:endParaRPr lang="en-US" u="sng" dirty="0"/>
          </a:p>
        </p:txBody>
      </p:sp>
      <p:sp>
        <p:nvSpPr>
          <p:cNvPr id="3" name="Subtitle 2"/>
          <p:cNvSpPr>
            <a:spLocks noGrp="1"/>
          </p:cNvSpPr>
          <p:nvPr>
            <p:ph type="subTitle" idx="1"/>
          </p:nvPr>
        </p:nvSpPr>
        <p:spPr>
          <a:xfrm>
            <a:off x="6689558" y="3075326"/>
            <a:ext cx="4407648" cy="1920185"/>
          </a:xfrm>
        </p:spPr>
        <p:txBody>
          <a:bodyPr>
            <a:noAutofit/>
          </a:bodyPr>
          <a:lstStyle/>
          <a:p>
            <a:r>
              <a:rPr lang="en-US" sz="2400" dirty="0" smtClean="0">
                <a:solidFill>
                  <a:schemeClr val="tx1"/>
                </a:solidFill>
                <a:latin typeface="Baskerville Old Face" panose="02020602080505020303" pitchFamily="18" charset="0"/>
              </a:rPr>
              <a:t>Presented by-</a:t>
            </a:r>
          </a:p>
          <a:p>
            <a:r>
              <a:rPr lang="en-US" sz="2400" dirty="0" smtClean="0">
                <a:solidFill>
                  <a:schemeClr val="tx1"/>
                </a:solidFill>
                <a:latin typeface="Baskerville Old Face" panose="02020602080505020303" pitchFamily="18" charset="0"/>
              </a:rPr>
              <a:t>Aman Satya</a:t>
            </a:r>
          </a:p>
          <a:p>
            <a:r>
              <a:rPr lang="en-US" sz="2400" dirty="0" smtClean="0">
                <a:solidFill>
                  <a:schemeClr val="tx1"/>
                </a:solidFill>
                <a:latin typeface="Baskerville Old Face" panose="02020602080505020303" pitchFamily="18" charset="0"/>
              </a:rPr>
              <a:t>Govind K Rajesh</a:t>
            </a:r>
          </a:p>
          <a:p>
            <a:r>
              <a:rPr lang="en-US" sz="2400" dirty="0" smtClean="0">
                <a:solidFill>
                  <a:schemeClr val="tx1"/>
                </a:solidFill>
                <a:latin typeface="Baskerville Old Face" panose="02020602080505020303" pitchFamily="18" charset="0"/>
              </a:rPr>
              <a:t>Atif zia</a:t>
            </a:r>
          </a:p>
        </p:txBody>
      </p:sp>
    </p:spTree>
    <p:extLst>
      <p:ext uri="{BB962C8B-B14F-4D97-AF65-F5344CB8AC3E}">
        <p14:creationId xmlns:p14="http://schemas.microsoft.com/office/powerpoint/2010/main" val="105142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076" y="418143"/>
            <a:ext cx="8911687" cy="1280890"/>
          </a:xfrm>
        </p:spPr>
        <p:txBody>
          <a:bodyPr/>
          <a:lstStyle/>
          <a:p>
            <a:r>
              <a:rPr lang="en-US" u="sng" dirty="0" smtClean="0"/>
              <a:t>What is this about ?</a:t>
            </a:r>
            <a:endParaRPr lang="en-US" u="sng" dirty="0"/>
          </a:p>
        </p:txBody>
      </p:sp>
      <p:sp>
        <p:nvSpPr>
          <p:cNvPr id="3" name="Content Placeholder 2"/>
          <p:cNvSpPr>
            <a:spLocks noGrp="1"/>
          </p:cNvSpPr>
          <p:nvPr>
            <p:ph idx="1"/>
          </p:nvPr>
        </p:nvSpPr>
        <p:spPr>
          <a:xfrm>
            <a:off x="1194979" y="1789568"/>
            <a:ext cx="8915400" cy="4529750"/>
          </a:xfrm>
        </p:spPr>
        <p:txBody>
          <a:bodyPr>
            <a:normAutofit/>
          </a:bodyPr>
          <a:lstStyle/>
          <a:p>
            <a:r>
              <a:rPr lang="en-US" sz="2000" dirty="0">
                <a:latin typeface="+mj-lt"/>
                <a:cs typeface="Arial" panose="020B0604020202020204" pitchFamily="34" charset="0"/>
              </a:rPr>
              <a:t>Getting old is often synonymous with having to take copious amounts of medicines, and remembering which pills to take when becomes a rather a</a:t>
            </a:r>
            <a:r>
              <a:rPr lang="en-US" sz="2000" dirty="0" smtClean="0">
                <a:latin typeface="+mj-lt"/>
                <a:cs typeface="Arial" panose="020B0604020202020204" pitchFamily="34" charset="0"/>
              </a:rPr>
              <a:t>rduous </a:t>
            </a:r>
            <a:r>
              <a:rPr lang="en-US" sz="2000" dirty="0">
                <a:latin typeface="+mj-lt"/>
                <a:cs typeface="Arial" panose="020B0604020202020204" pitchFamily="34" charset="0"/>
              </a:rPr>
              <a:t>task. </a:t>
            </a:r>
            <a:endParaRPr lang="en-US" sz="2000" dirty="0" smtClean="0">
              <a:latin typeface="+mj-lt"/>
              <a:cs typeface="Arial" panose="020B0604020202020204" pitchFamily="34" charset="0"/>
            </a:endParaRPr>
          </a:p>
          <a:p>
            <a:r>
              <a:rPr lang="en-US" sz="2000" dirty="0" smtClean="0">
                <a:latin typeface="+mj-lt"/>
                <a:cs typeface="Arial" panose="020B0604020202020204" pitchFamily="34" charset="0"/>
              </a:rPr>
              <a:t>The </a:t>
            </a:r>
            <a:r>
              <a:rPr lang="en-US" sz="2000" dirty="0">
                <a:latin typeface="+mj-lt"/>
                <a:cs typeface="Arial" panose="020B0604020202020204" pitchFamily="34" charset="0"/>
              </a:rPr>
              <a:t>idea our team has come up with, hopes to solve this very problem. It has been perused that people who are on certain medication usually forget to take their medicines on their respective scheduled time. This seems to be a very paltry problem but actually it can be hazardous for </a:t>
            </a:r>
            <a:r>
              <a:rPr lang="en-US" sz="2000" dirty="0" smtClean="0">
                <a:latin typeface="+mj-lt"/>
                <a:cs typeface="Arial" panose="020B0604020202020204" pitchFamily="34" charset="0"/>
              </a:rPr>
              <a:t>health.</a:t>
            </a:r>
          </a:p>
          <a:p>
            <a:r>
              <a:rPr lang="en-US" sz="2000" dirty="0" smtClean="0">
                <a:latin typeface="+mj-lt"/>
                <a:cs typeface="Arial" panose="020B0604020202020204" pitchFamily="34" charset="0"/>
              </a:rPr>
              <a:t>Taking </a:t>
            </a:r>
            <a:r>
              <a:rPr lang="en-US" sz="2000" dirty="0">
                <a:latin typeface="+mj-lt"/>
                <a:cs typeface="Arial" panose="020B0604020202020204" pitchFamily="34" charset="0"/>
              </a:rPr>
              <a:t>all these issues in mind we came up with an idea which will take care of </a:t>
            </a:r>
            <a:r>
              <a:rPr lang="en-US" sz="2000" dirty="0" smtClean="0">
                <a:latin typeface="+mj-lt"/>
                <a:cs typeface="Arial" panose="020B0604020202020204" pitchFamily="34" charset="0"/>
              </a:rPr>
              <a:t>it. </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64080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480" y="624690"/>
            <a:ext cx="6210755" cy="1137886"/>
          </a:xfrm>
        </p:spPr>
        <p:txBody>
          <a:bodyPr>
            <a:noAutofit/>
          </a:bodyPr>
          <a:lstStyle/>
          <a:p>
            <a:r>
              <a:rPr lang="en-US" sz="3600" dirty="0"/>
              <a:t> </a:t>
            </a:r>
            <a:r>
              <a:rPr lang="en-US" sz="3600" u="sng" dirty="0" smtClean="0"/>
              <a:t>How are we </a:t>
            </a:r>
            <a:r>
              <a:rPr lang="en-US" sz="3600" u="sng" dirty="0"/>
              <a:t>doing this?</a:t>
            </a:r>
            <a:br>
              <a:rPr lang="en-US" sz="3600" u="sng" dirty="0"/>
            </a:br>
            <a:endParaRPr lang="en-US" sz="3600" dirty="0"/>
          </a:p>
        </p:txBody>
      </p:sp>
      <p:sp>
        <p:nvSpPr>
          <p:cNvPr id="3" name="Subtitle 2"/>
          <p:cNvSpPr>
            <a:spLocks noGrp="1"/>
          </p:cNvSpPr>
          <p:nvPr>
            <p:ph type="subTitle" idx="1"/>
          </p:nvPr>
        </p:nvSpPr>
        <p:spPr>
          <a:xfrm>
            <a:off x="1602385" y="2109458"/>
            <a:ext cx="8915399" cy="5577737"/>
          </a:xfrm>
        </p:spPr>
        <p:txBody>
          <a:bodyPr>
            <a:normAutofit/>
          </a:bodyPr>
          <a:lstStyle/>
          <a:p>
            <a:pPr marL="285750" indent="-285750">
              <a:buFont typeface="Wingdings" panose="05000000000000000000" pitchFamily="2" charset="2"/>
              <a:buChar char="Ø"/>
            </a:pPr>
            <a:r>
              <a:rPr lang="en-US" dirty="0"/>
              <a:t>Basically the apparatus consists of a pill box, which is specifically designed to accommodate sensors and an Ardino board. </a:t>
            </a:r>
            <a:endParaRPr lang="en-US" dirty="0" smtClean="0"/>
          </a:p>
          <a:p>
            <a:pPr marL="285750" indent="-285750">
              <a:buFont typeface="Wingdings" panose="05000000000000000000" pitchFamily="2" charset="2"/>
              <a:buChar char="Ø"/>
            </a:pPr>
            <a:r>
              <a:rPr lang="en-US" dirty="0"/>
              <a:t>This box will contain the various pills, separated by days of the week and times of the </a:t>
            </a:r>
            <a:r>
              <a:rPr lang="en-US" dirty="0" smtClean="0"/>
              <a:t>day</a:t>
            </a:r>
          </a:p>
          <a:p>
            <a:pPr marL="285750" indent="-285750">
              <a:buFont typeface="Wingdings" panose="05000000000000000000" pitchFamily="2" charset="2"/>
              <a:buChar char="Ø"/>
            </a:pPr>
            <a:r>
              <a:rPr lang="en-US" dirty="0"/>
              <a:t>This setup is connected to an Android app, which is what handles the actual interaction with the </a:t>
            </a:r>
            <a:r>
              <a:rPr lang="en-US" dirty="0" smtClean="0"/>
              <a:t>user</a:t>
            </a:r>
          </a:p>
        </p:txBody>
      </p:sp>
    </p:spTree>
    <p:extLst>
      <p:ext uri="{BB962C8B-B14F-4D97-AF65-F5344CB8AC3E}">
        <p14:creationId xmlns:p14="http://schemas.microsoft.com/office/powerpoint/2010/main" val="338664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014" y="-70958"/>
            <a:ext cx="9422314" cy="4092166"/>
          </a:xfrm>
        </p:spPr>
        <p:txBody>
          <a:bodyPr>
            <a:normAutofit/>
          </a:bodyPr>
          <a:lstStyle/>
          <a:p>
            <a:r>
              <a:rPr lang="en-US" dirty="0" smtClean="0"/>
              <a:t/>
            </a:r>
            <a:br>
              <a:rPr lang="en-US" dirty="0" smtClean="0"/>
            </a:br>
            <a:r>
              <a:rPr lang="en-US" dirty="0" smtClean="0"/>
              <a:t>  </a:t>
            </a:r>
            <a:endParaRPr lang="en-US" dirty="0"/>
          </a:p>
        </p:txBody>
      </p:sp>
      <p:pic>
        <p:nvPicPr>
          <p:cNvPr id="1026" name="Picture 2" descr="Image result for phototransistor senso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448" y="4101539"/>
            <a:ext cx="4622508" cy="2773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ototransistor sensor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915" y="4487915"/>
            <a:ext cx="3346791" cy="2387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02044" y="325925"/>
            <a:ext cx="7723874" cy="584775"/>
          </a:xfrm>
          <a:prstGeom prst="rect">
            <a:avLst/>
          </a:prstGeom>
          <a:noFill/>
        </p:spPr>
        <p:txBody>
          <a:bodyPr wrap="square" rtlCol="0">
            <a:spAutoFit/>
          </a:bodyPr>
          <a:lstStyle/>
          <a:p>
            <a:r>
              <a:rPr lang="en-US" sz="3200" u="sng" dirty="0" smtClean="0"/>
              <a:t>STRUCTURAL DESIGN</a:t>
            </a:r>
            <a:endParaRPr lang="en-US" sz="3200" u="sng" dirty="0"/>
          </a:p>
        </p:txBody>
      </p:sp>
      <p:sp>
        <p:nvSpPr>
          <p:cNvPr id="7" name="TextBox 6"/>
          <p:cNvSpPr txBox="1"/>
          <p:nvPr/>
        </p:nvSpPr>
        <p:spPr>
          <a:xfrm>
            <a:off x="3676311" y="4214535"/>
            <a:ext cx="1306768" cy="369332"/>
          </a:xfrm>
          <a:prstGeom prst="rect">
            <a:avLst/>
          </a:prstGeom>
          <a:noFill/>
        </p:spPr>
        <p:txBody>
          <a:bodyPr wrap="none" rtlCol="0">
            <a:spAutoFit/>
          </a:bodyPr>
          <a:lstStyle/>
          <a:p>
            <a:r>
              <a:rPr lang="en-US" dirty="0" smtClean="0"/>
              <a:t>IR SENSOR</a:t>
            </a:r>
            <a:endParaRPr lang="en-US" dirty="0"/>
          </a:p>
        </p:txBody>
      </p:sp>
      <p:sp>
        <p:nvSpPr>
          <p:cNvPr id="8" name="TextBox 7"/>
          <p:cNvSpPr txBox="1"/>
          <p:nvPr/>
        </p:nvSpPr>
        <p:spPr>
          <a:xfrm>
            <a:off x="8982372" y="3633707"/>
            <a:ext cx="3041584" cy="369332"/>
          </a:xfrm>
          <a:prstGeom prst="rect">
            <a:avLst/>
          </a:prstGeom>
          <a:noFill/>
        </p:spPr>
        <p:txBody>
          <a:bodyPr wrap="square" rtlCol="0">
            <a:spAutoFit/>
          </a:bodyPr>
          <a:lstStyle/>
          <a:p>
            <a:r>
              <a:rPr lang="en-US" dirty="0" smtClean="0"/>
              <a:t>CIRCUIT DIAGRAM</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700" y="1583139"/>
            <a:ext cx="2354995" cy="16246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9136" y="1231443"/>
            <a:ext cx="2017878" cy="16919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1667" y="2077400"/>
            <a:ext cx="2235315" cy="2260716"/>
          </a:xfrm>
          <a:prstGeom prst="rect">
            <a:avLst/>
          </a:prstGeom>
        </p:spPr>
      </p:pic>
    </p:spTree>
    <p:extLst>
      <p:ext uri="{BB962C8B-B14F-4D97-AF65-F5344CB8AC3E}">
        <p14:creationId xmlns:p14="http://schemas.microsoft.com/office/powerpoint/2010/main" val="192357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6664" y="986828"/>
            <a:ext cx="6835444" cy="676162"/>
          </a:xfrm>
        </p:spPr>
        <p:txBody>
          <a:bodyPr>
            <a:normAutofit/>
          </a:bodyPr>
          <a:lstStyle/>
          <a:p>
            <a:r>
              <a:rPr lang="en-US" sz="3600" u="sng" dirty="0" smtClean="0"/>
              <a:t>Course of action taking place</a:t>
            </a:r>
            <a:endParaRPr lang="en-US" sz="3600" u="sng" dirty="0"/>
          </a:p>
        </p:txBody>
      </p:sp>
      <p:sp>
        <p:nvSpPr>
          <p:cNvPr id="3" name="Subtitle 2"/>
          <p:cNvSpPr>
            <a:spLocks noGrp="1"/>
          </p:cNvSpPr>
          <p:nvPr>
            <p:ph type="subTitle" idx="1"/>
          </p:nvPr>
        </p:nvSpPr>
        <p:spPr>
          <a:xfrm>
            <a:off x="1674813" y="2209046"/>
            <a:ext cx="8915399" cy="3468280"/>
          </a:xfrm>
        </p:spPr>
        <p:txBody>
          <a:bodyPr>
            <a:normAutofit/>
          </a:bodyPr>
          <a:lstStyle/>
          <a:p>
            <a:pPr marL="285750" indent="-285750">
              <a:buFont typeface="Wingdings" panose="05000000000000000000" pitchFamily="2" charset="2"/>
              <a:buChar char="Ø"/>
            </a:pPr>
            <a:r>
              <a:rPr lang="en-US" dirty="0"/>
              <a:t> When the time comes for the user to take their medication, the app will give them a notification in the form of an alarm or similar such medium.</a:t>
            </a:r>
          </a:p>
          <a:p>
            <a:pPr marL="285750" indent="-285750">
              <a:buFont typeface="Wingdings" panose="05000000000000000000" pitchFamily="2" charset="2"/>
              <a:buChar char="Ø"/>
            </a:pPr>
            <a:r>
              <a:rPr lang="en-US" dirty="0"/>
              <a:t>The user must press a button on the pill box to shut off the said notification, and then take the pills.</a:t>
            </a:r>
          </a:p>
          <a:p>
            <a:pPr marL="285750" indent="-285750">
              <a:buFont typeface="Wingdings" panose="05000000000000000000" pitchFamily="2" charset="2"/>
              <a:buChar char="Ø"/>
            </a:pPr>
            <a:r>
              <a:rPr lang="en-US" dirty="0"/>
              <a:t>After a specified amount of time, the sensors in the pill box (proximity sensors), will check if the required pills have been taken or not. If it finds that these pills are still in the box (ie, have not been taken), then it will trigger a secondary alarm through the app</a:t>
            </a:r>
          </a:p>
          <a:p>
            <a:pPr marL="285750" indent="-285750">
              <a:buFont typeface="Wingdings" panose="05000000000000000000" pitchFamily="2" charset="2"/>
              <a:buChar char="Ø"/>
            </a:pPr>
            <a:r>
              <a:rPr lang="en-US" dirty="0"/>
              <a:t>If we contextualize the idea , all we are trying to do is , making whole course of action of having medicines , be completely digitized.  </a:t>
            </a:r>
          </a:p>
          <a:p>
            <a:endParaRPr lang="en-US" dirty="0"/>
          </a:p>
        </p:txBody>
      </p:sp>
    </p:spTree>
    <p:extLst>
      <p:ext uri="{BB962C8B-B14F-4D97-AF65-F5344CB8AC3E}">
        <p14:creationId xmlns:p14="http://schemas.microsoft.com/office/powerpoint/2010/main" val="50261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13" y="3918193"/>
            <a:ext cx="1950036" cy="16543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133" y="2555459"/>
            <a:ext cx="1644137" cy="16441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251" y="968720"/>
            <a:ext cx="1813417" cy="158673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605" y="5197643"/>
            <a:ext cx="1923860" cy="1154316"/>
          </a:xfrm>
          <a:prstGeom prst="rect">
            <a:avLst/>
          </a:prstGeom>
        </p:spPr>
      </p:pic>
      <p:cxnSp>
        <p:nvCxnSpPr>
          <p:cNvPr id="10" name="Straight Connector 9"/>
          <p:cNvCxnSpPr>
            <a:stCxn id="4" idx="0"/>
            <a:endCxn id="7" idx="1"/>
          </p:cNvCxnSpPr>
          <p:nvPr/>
        </p:nvCxnSpPr>
        <p:spPr>
          <a:xfrm flipV="1">
            <a:off x="3222231" y="1762090"/>
            <a:ext cx="1595020" cy="215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6" idx="0"/>
          </p:cNvCxnSpPr>
          <p:nvPr/>
        </p:nvCxnSpPr>
        <p:spPr>
          <a:xfrm>
            <a:off x="6630668" y="1762090"/>
            <a:ext cx="3286534" cy="793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a:endCxn id="7" idx="1"/>
          </p:cNvCxnSpPr>
          <p:nvPr/>
        </p:nvCxnSpPr>
        <p:spPr>
          <a:xfrm flipV="1">
            <a:off x="3222231" y="1762090"/>
            <a:ext cx="1595020" cy="215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6" idx="0"/>
          </p:cNvCxnSpPr>
          <p:nvPr/>
        </p:nvCxnSpPr>
        <p:spPr>
          <a:xfrm>
            <a:off x="6630668" y="1762090"/>
            <a:ext cx="3286534" cy="7933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8" idx="0"/>
          </p:cNvCxnSpPr>
          <p:nvPr/>
        </p:nvCxnSpPr>
        <p:spPr>
          <a:xfrm flipH="1">
            <a:off x="9382535" y="4199596"/>
            <a:ext cx="534667" cy="9980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1711" y="2833735"/>
            <a:ext cx="2154725" cy="369332"/>
          </a:xfrm>
          <a:prstGeom prst="rect">
            <a:avLst/>
          </a:prstGeom>
          <a:noFill/>
        </p:spPr>
        <p:txBody>
          <a:bodyPr wrap="square" rtlCol="0">
            <a:spAutoFit/>
          </a:bodyPr>
          <a:lstStyle/>
          <a:p>
            <a:r>
              <a:rPr lang="en-US" dirty="0" smtClean="0"/>
              <a:t>Cloud storage</a:t>
            </a:r>
            <a:endParaRPr lang="en-US" dirty="0"/>
          </a:p>
        </p:txBody>
      </p:sp>
      <p:sp>
        <p:nvSpPr>
          <p:cNvPr id="30" name="TextBox 29"/>
          <p:cNvSpPr txBox="1"/>
          <p:nvPr/>
        </p:nvSpPr>
        <p:spPr>
          <a:xfrm>
            <a:off x="2245259" y="5948127"/>
            <a:ext cx="2018923" cy="369332"/>
          </a:xfrm>
          <a:prstGeom prst="rect">
            <a:avLst/>
          </a:prstGeom>
          <a:noFill/>
        </p:spPr>
        <p:txBody>
          <a:bodyPr wrap="square" rtlCol="0">
            <a:spAutoFit/>
          </a:bodyPr>
          <a:lstStyle/>
          <a:p>
            <a:r>
              <a:rPr lang="en-US" dirty="0" smtClean="0"/>
              <a:t>App to control</a:t>
            </a:r>
            <a:endParaRPr lang="en-US" dirty="0"/>
          </a:p>
        </p:txBody>
      </p:sp>
      <p:sp>
        <p:nvSpPr>
          <p:cNvPr id="35" name="TextBox 34"/>
          <p:cNvSpPr txBox="1"/>
          <p:nvPr/>
        </p:nvSpPr>
        <p:spPr>
          <a:xfrm>
            <a:off x="9095133" y="6351959"/>
            <a:ext cx="2571184" cy="369332"/>
          </a:xfrm>
          <a:prstGeom prst="rect">
            <a:avLst/>
          </a:prstGeom>
          <a:noFill/>
        </p:spPr>
        <p:txBody>
          <a:bodyPr wrap="square" rtlCol="0">
            <a:spAutoFit/>
          </a:bodyPr>
          <a:lstStyle/>
          <a:p>
            <a:r>
              <a:rPr lang="en-US" dirty="0" smtClean="0"/>
              <a:t>Mechanical Box</a:t>
            </a:r>
            <a:endParaRPr lang="en-US" dirty="0"/>
          </a:p>
        </p:txBody>
      </p:sp>
      <p:sp>
        <p:nvSpPr>
          <p:cNvPr id="36" name="TextBox 35"/>
          <p:cNvSpPr txBox="1"/>
          <p:nvPr/>
        </p:nvSpPr>
        <p:spPr>
          <a:xfrm>
            <a:off x="10022186" y="4481465"/>
            <a:ext cx="1575303"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28241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9194688" cy="3621965"/>
          </a:xfrm>
        </p:spPr>
        <p:txBody>
          <a:bodyPr>
            <a:normAutofit/>
          </a:bodyPr>
          <a:lstStyle/>
          <a:p>
            <a:r>
              <a:rPr lang="en-US" dirty="0" smtClean="0"/>
              <a:t>          </a:t>
            </a:r>
            <a:r>
              <a:rPr lang="en-US" u="sng" dirty="0" smtClean="0"/>
              <a:t>Conclusion</a:t>
            </a:r>
            <a:r>
              <a:rPr lang="en-US" u="sng" dirty="0" smtClean="0"/>
              <a:t/>
            </a:r>
            <a:br>
              <a:rPr lang="en-US" u="sng" dirty="0" smtClean="0"/>
            </a:br>
            <a:r>
              <a:rPr lang="en-US" sz="2700" dirty="0" smtClean="0"/>
              <a:t/>
            </a:r>
            <a:br>
              <a:rPr lang="en-US" sz="2700" dirty="0" smtClean="0"/>
            </a:br>
            <a:r>
              <a:rPr lang="en-US" sz="2700" dirty="0"/>
              <a:t>Through the above apparatus, we hope to make life easier for the elderly folk around the world.</a:t>
            </a:r>
            <a:br>
              <a:rPr lang="en-US" sz="2700" dirty="0"/>
            </a:br>
            <a:r>
              <a:rPr lang="en-US" sz="2700" dirty="0"/>
              <a:t/>
            </a:r>
            <a:br>
              <a:rPr lang="en-US" sz="2700" dirty="0"/>
            </a:br>
            <a:r>
              <a:rPr lang="en-US" dirty="0" smtClean="0"/>
              <a:t/>
            </a:r>
            <a:br>
              <a:rPr lang="en-US" dirty="0" smtClean="0"/>
            </a:br>
            <a:endParaRPr lang="en-US" dirty="0"/>
          </a:p>
        </p:txBody>
      </p:sp>
    </p:spTree>
    <p:extLst>
      <p:ext uri="{BB962C8B-B14F-4D97-AF65-F5344CB8AC3E}">
        <p14:creationId xmlns:p14="http://schemas.microsoft.com/office/powerpoint/2010/main" val="386069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52" y="2967335"/>
            <a:ext cx="4044698" cy="923330"/>
          </a:xfrm>
          <a:prstGeom prst="rect">
            <a:avLst/>
          </a:prstGeom>
          <a:noFill/>
        </p:spPr>
        <p:txBody>
          <a:bodyPr wrap="none" lIns="91440" tIns="45720" rIns="91440" bIns="45720">
            <a:spAutoFit/>
          </a:bodyPr>
          <a:lstStyle/>
          <a:p>
            <a:pPr algn="ctr"/>
            <a:r>
              <a:rPr lang="en-US" sz="5400" dirty="0" smtClean="0">
                <a:ln w="0"/>
                <a:solidFill>
                  <a:schemeClr val="accent5">
                    <a:lumMod val="50000"/>
                  </a:schemeClr>
                </a:solidFill>
                <a:effectLst>
                  <a:reflection blurRad="6350" stA="53000" endA="300" endPos="35500" dir="5400000" sy="-90000" algn="bl" rotWithShape="0"/>
                </a:effectLst>
              </a:rPr>
              <a:t>THANK YOU</a:t>
            </a:r>
            <a:endParaRPr lang="en-US" sz="5400" b="0" cap="none" spc="0" dirty="0">
              <a:ln w="0"/>
              <a:solidFill>
                <a:schemeClr val="accent5">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546353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TotalTime>
  <Words>347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Century Gothic</vt:lpstr>
      <vt:lpstr>Wingdings</vt:lpstr>
      <vt:lpstr>Wingdings 3</vt:lpstr>
      <vt:lpstr>Wisp</vt:lpstr>
      <vt:lpstr>Smart Medic Kit</vt:lpstr>
      <vt:lpstr>What is this about ?</vt:lpstr>
      <vt:lpstr> How are we doing this? </vt:lpstr>
      <vt:lpstr>   </vt:lpstr>
      <vt:lpstr>Course of action taking place</vt:lpstr>
      <vt:lpstr>PowerPoint Presentation</vt:lpstr>
      <vt:lpstr>          Conclusion  Through the above apparatus, we hope to make life easier for the elderly folk around the world.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 Kit</dc:title>
  <dc:creator>ATIF ZIA ABDUL NABI</dc:creator>
  <cp:lastModifiedBy>HP</cp:lastModifiedBy>
  <cp:revision>12</cp:revision>
  <dcterms:created xsi:type="dcterms:W3CDTF">2017-08-23T15:29:19Z</dcterms:created>
  <dcterms:modified xsi:type="dcterms:W3CDTF">2017-10-01T11:40:55Z</dcterms:modified>
</cp:coreProperties>
</file>