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74" d="100"/>
          <a:sy n="74" d="100"/>
        </p:scale>
        <p:origin x="9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 y="2826936"/>
            <a:ext cx="8915400" cy="632224"/>
          </a:xfrm>
          <a:prstGeom prst="rect">
            <a:avLst/>
          </a:prstGeom>
        </p:spPr>
        <p:txBody>
          <a:bodyPr vert="horz" wrap="square" lIns="0" tIns="16510" rIns="0" bIns="0" rtlCol="0">
            <a:spAutoFit/>
          </a:bodyPr>
          <a:lstStyle/>
          <a:p>
            <a:pPr marL="3213735" algn="l">
              <a:lnSpc>
                <a:spcPct val="100000"/>
              </a:lnSpc>
              <a:spcBef>
                <a:spcPts val="130"/>
              </a:spcBef>
            </a:pPr>
            <a:r>
              <a:rPr lang="en-US" sz="4000" spc="15" dirty="0">
                <a:latin typeface="Times New Roman" panose="02020603050405020304" pitchFamily="18" charset="0"/>
                <a:cs typeface="Times New Roman" panose="02020603050405020304" pitchFamily="18" charset="0"/>
              </a:rPr>
              <a:t>Anki Pallavi Satya Durga</a:t>
            </a:r>
            <a:endParaRPr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828800" y="1143000"/>
            <a:ext cx="7868288" cy="5632311"/>
          </a:xfrm>
          <a:prstGeom prst="rect">
            <a:avLst/>
          </a:prstGeom>
          <a:noFill/>
        </p:spPr>
        <p:txBody>
          <a:bodyPr wrap="square" rtlCol="0">
            <a:spAutoFit/>
          </a:bodyPr>
          <a:lstStyle/>
          <a:p>
            <a:pPr algn="just"/>
            <a:r>
              <a:rPr lang="en-US" b="1" dirty="0"/>
              <a:t>Anti-Keylogger:</a:t>
            </a:r>
            <a:r>
              <a:rPr lang="en-US" dirty="0"/>
              <a:t> These programs are designed to detect and remove keyloggers from computer systems, protecting against keylogging activities.</a:t>
            </a:r>
          </a:p>
          <a:p>
            <a:pPr algn="just"/>
            <a:endParaRPr lang="en-US" dirty="0"/>
          </a:p>
          <a:p>
            <a:pPr algn="just"/>
            <a:r>
              <a:rPr lang="en-US" b="1" dirty="0"/>
              <a:t>Antivirus:</a:t>
            </a:r>
            <a:r>
              <a:rPr lang="en-US" dirty="0"/>
              <a:t> Many antivirus programs also have the capability to detect and eliminate keyloggers, though they are typically more effective against software-based keyloggers and may not address hardware keyloggers.</a:t>
            </a:r>
          </a:p>
          <a:p>
            <a:pPr algn="just"/>
            <a:endParaRPr lang="en-US" dirty="0"/>
          </a:p>
          <a:p>
            <a:pPr algn="just"/>
            <a:r>
              <a:rPr lang="en-US" b="1" dirty="0"/>
              <a:t>Automatic Form Filler: </a:t>
            </a:r>
            <a:r>
              <a:rPr lang="en-US" dirty="0"/>
              <a:t>Users can utilize automatic form fillers to avoid manually entering data, thus preventing keyloggers from capturing keystrokes.</a:t>
            </a:r>
          </a:p>
          <a:p>
            <a:pPr algn="just"/>
            <a:endParaRPr lang="en-US" dirty="0"/>
          </a:p>
          <a:p>
            <a:pPr algn="just"/>
            <a:r>
              <a:rPr lang="en-US" b="1" dirty="0"/>
              <a:t>One-Time Passwords (OTPs): </a:t>
            </a:r>
            <a:r>
              <a:rPr lang="en-US" dirty="0"/>
              <a:t>Using OTPs enhances security as they require a new password for each login session, making captured passwords useless.</a:t>
            </a:r>
          </a:p>
          <a:p>
            <a:pPr algn="just"/>
            <a:endParaRPr lang="en-US" dirty="0"/>
          </a:p>
          <a:p>
            <a:pPr algn="just"/>
            <a:r>
              <a:rPr lang="en-US" b="1" dirty="0"/>
              <a:t>Patterns or Mouse Recognition: </a:t>
            </a:r>
            <a:r>
              <a:rPr lang="en-US" dirty="0"/>
              <a:t>On Android devices, patterns can be used as application passwords, and on PCs, mouse recognition software can replace keystrokes with mouse gestures.</a:t>
            </a:r>
          </a:p>
          <a:p>
            <a:pPr algn="just"/>
            <a:endParaRPr lang="en-US" dirty="0"/>
          </a:p>
          <a:p>
            <a:pPr algn="just"/>
            <a:r>
              <a:rPr lang="en-US" b="1" dirty="0"/>
              <a:t>Voice to Text Converter: </a:t>
            </a:r>
            <a:r>
              <a:rPr lang="en-US" dirty="0"/>
              <a:t>This software converts spoken words to text, helping to prevent keyloggers from capturing typed information.</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4290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457200" y="320983"/>
            <a:ext cx="3662679"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81000" y="1079173"/>
            <a:ext cx="8839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keyboard.on_press() method to register a callback function to capture each key press event.</a:t>
            </a:r>
          </a:p>
          <a:p>
            <a:pPr eaLnBrk="0" fontAlgn="base" hangingPunct="0">
              <a:spcBef>
                <a:spcPct val="0"/>
              </a:spcBef>
              <a:spcAft>
                <a:spcPct val="0"/>
              </a:spcAft>
            </a:pPr>
            <a:endParaRPr lang="en-US" b="1"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310835"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F6C11-163F-C08A-2423-715C58E6260E}"/>
              </a:ext>
            </a:extLst>
          </p:cNvPr>
          <p:cNvSpPr>
            <a:spLocks noGrp="1"/>
          </p:cNvSpPr>
          <p:nvPr>
            <p:ph type="title"/>
          </p:nvPr>
        </p:nvSpPr>
        <p:spPr>
          <a:xfrm>
            <a:off x="609600" y="385444"/>
            <a:ext cx="10827067" cy="615553"/>
          </a:xfrm>
        </p:spPr>
        <p:txBody>
          <a:bodyPr/>
          <a:lstStyle/>
          <a:p>
            <a:r>
              <a:rPr lang="en-IN" sz="4000" dirty="0">
                <a:solidFill>
                  <a:srgbClr val="7030A0"/>
                </a:solidFill>
              </a:rPr>
              <a:t>Project Link</a:t>
            </a:r>
          </a:p>
        </p:txBody>
      </p:sp>
      <p:sp>
        <p:nvSpPr>
          <p:cNvPr id="3" name="Text Placeholder 2">
            <a:extLst>
              <a:ext uri="{FF2B5EF4-FFF2-40B4-BE49-F238E27FC236}">
                <a16:creationId xmlns:a16="http://schemas.microsoft.com/office/drawing/2014/main" id="{7C24B197-20AD-F8E5-7DB9-2F460D59BCE9}"/>
              </a:ext>
            </a:extLst>
          </p:cNvPr>
          <p:cNvSpPr>
            <a:spLocks noGrp="1"/>
          </p:cNvSpPr>
          <p:nvPr>
            <p:ph type="body" idx="1"/>
          </p:nvPr>
        </p:nvSpPr>
        <p:spPr>
          <a:xfrm>
            <a:off x="2438400" y="2743200"/>
            <a:ext cx="5410200" cy="307777"/>
          </a:xfrm>
        </p:spPr>
        <p:txBody>
          <a:bodyPr/>
          <a:lstStyle/>
          <a:p>
            <a:endParaRPr lang="en-IN" sz="2000" dirty="0"/>
          </a:p>
        </p:txBody>
      </p:sp>
    </p:spTree>
    <p:extLst>
      <p:ext uri="{BB962C8B-B14F-4D97-AF65-F5344CB8AC3E}">
        <p14:creationId xmlns:p14="http://schemas.microsoft.com/office/powerpoint/2010/main" val="1562728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33337"/>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673127" y="1787209"/>
            <a:ext cx="8443315" cy="313932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keystroke logger, often known as a keylogger, is a surveillance tool designed to record every keystroke made on a keyboard. These loggers can be either software-based or hardware-based. Software keyloggers are usually covertly installed on a computer or mobile device, capturing extensive data like passwords, messages, and other personal information. Hardware keyloggers, in contrast, are physical devices attached to a computer, generally placed between the keyboard and the computer to intercept and record keystrokes. While keyloggers can be used for legitimate purposes such as monitoring employee activity or recovering lost data, they are frequently associated with malicious activities like stealing sensitive information and committing identity theft. It's essential for users to stay vigilant and use security measures to protect against unauthorized access and data breaches caused by keyloggers</a:t>
            </a:r>
            <a:r>
              <a:rPr lang="en-US" dirty="0"/>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Given the significant threat keyloggers pose to the security of personal and organizational data, understanding and defending against them is crucial. Keyloggers, whether implemented as software or hardware, can covertly record sensitive information such as passwords, financial data, and private messages, leading to serious issues like identity theft, financial loss, and corporate espionage. Utilizing strong antivirus programs, regularly monitoring systems, and practicing safe browsing habits are essential strategies for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widespread presence of keyloggers poses a significant threat to digital security, endangering the privacy and integrity of sensitive information. Despite advancements in cybersecurity, many individuals and organizations remain vulnerable to these covert tools that record keystrokes to steal passwords, financial information, and confidential data.</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seeks to address the urgent need for effective detection and prevention strategies against keyloggers. It will explore the current landscape of keylogger technology, evaluate the effectiveness of existing security measures, and develop innovative solutions to enhance protection against these threats. Through these efforts, the project aims to mitigate the risks associated with keyloggers, strengthen the security of personal and organizational data, and promote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458587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Keyloggers: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tools that capture and record keystrokes made on a keyboard, and they can be either software-based or hardware-based. While they have legitimate uses such as monitoring employee activities or recovering lost data, they are often linked to malicious intentions. Software keyloggers are secretly installed on computers or mobile devices and can gather extensive information, including passwords, messages, and other personal data. In contrast, hardware keyloggers are physical devices attached to a computer, intercepting and recording keystrokes as they are typed.</a:t>
            </a:r>
            <a:endParaRPr lang="en-US"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Security Measures: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consist of protocols and tools designed to guard against threats like keyloggers and other cyberattacks. Antivirus and anti-malware programs can detect and eliminate keyloggers and other harmful software from a system. Consistent system monitoring and audits are essential for spotting unauthorized access or unusual activity. Using strong, unique passwords and enabling multi-factor authentication can prevent unauthorized access, even if a keylogger captures login information.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401205"/>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Monitoring and Surveillance: </a:t>
            </a:r>
            <a:r>
              <a:rPr lang="en-US" dirty="0">
                <a:latin typeface="Times New Roman" panose="02020603050405020304" pitchFamily="18" charset="0"/>
                <a:cs typeface="Times New Roman" panose="02020603050405020304" pitchFamily="18" charset="0"/>
              </a:rPr>
              <a:t>Keyloggers can serve legitimate purposes such as ensuring children's online safety through parental controls or monitoring employees to track productivity and compliance with company policies.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Recovery: </a:t>
            </a:r>
            <a:r>
              <a:rPr lang="en-US" dirty="0">
                <a:latin typeface="Times New Roman" panose="02020603050405020304" pitchFamily="18" charset="0"/>
                <a:cs typeface="Times New Roman" panose="02020603050405020304" pitchFamily="18" charset="0"/>
              </a:rPr>
              <a:t>In cases of accidental data loss, keyloggers can aid in retrieving lost information by recording keystrokes before they are deleted.</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and legal professionals can utilize keyloggers to gather evidence in criminal investigations or monitor suspicious activities.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System Diagnostics: </a:t>
            </a:r>
            <a:r>
              <a:rPr lang="en-US" dirty="0">
                <a:latin typeface="Times New Roman" panose="02020603050405020304" pitchFamily="18" charset="0"/>
                <a:cs typeface="Times New Roman" panose="02020603050405020304" pitchFamily="18" charset="0"/>
              </a:rPr>
              <a:t>IT professionals can use keyloggers to diagnose technical issues and troubleshoot problems by providing detailed logs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712</TotalTime>
  <Words>1487</Words>
  <Application>Microsoft Office PowerPoint</Application>
  <PresentationFormat>Widescreen</PresentationFormat>
  <Paragraphs>105</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Anki Pallavi Satya Durga</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anki pallavi</cp:lastModifiedBy>
  <cp:revision>12</cp:revision>
  <dcterms:created xsi:type="dcterms:W3CDTF">2024-06-03T05:48:59Z</dcterms:created>
  <dcterms:modified xsi:type="dcterms:W3CDTF">2024-06-24T08:55:56Z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