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F2DD-97FC-40F4-8BE0-12EC463F8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524" y="1964267"/>
            <a:ext cx="9652601" cy="2421464"/>
          </a:xfrm>
        </p:spPr>
        <p:txBody>
          <a:bodyPr>
            <a:normAutofit/>
          </a:bodyPr>
          <a:lstStyle/>
          <a:p>
            <a:r>
              <a:rPr lang="en-IN" sz="6600" dirty="0"/>
              <a:t>LIGHT PATTERN SIMULATOR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D7D60-E2D4-441C-A940-3D4A05A17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algn="ctr"/>
            <a:r>
              <a:rPr lang="en-IN" dirty="0"/>
              <a:t>                                                                               Satya Bhavsar (B16CS033)</a:t>
            </a:r>
          </a:p>
          <a:p>
            <a:pPr lvl="0" algn="ctr"/>
            <a:r>
              <a:rPr lang="en-IN" dirty="0"/>
              <a:t>                                                                               Paridhi Gehlot (B16CS024)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95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9C3A-1031-4CA2-A365-914C6F91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Statistics of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5F3F-C4AB-4857-A967-DD3EBDD1A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10  functionalities were tested.</a:t>
            </a:r>
          </a:p>
          <a:p>
            <a:r>
              <a:rPr lang="en-US" sz="2800" dirty="0"/>
              <a:t>Some component of all the function were wrong.  Ex. Staff login, User deletion, Faculty login, All functions of faculty.</a:t>
            </a:r>
          </a:p>
          <a:p>
            <a:r>
              <a:rPr lang="en-US" sz="2800" dirty="0"/>
              <a:t>Development team has not used file handling 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402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B9F8-2896-4F60-B565-6B06BB72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65AA6-1F6F-4959-BF0E-005D58A5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Lighting Pattern Simulator successfully created.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For scalability, text files containing building, pattern (4 for each building) and design details can be added into respective folders.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Practical implementation of software development processes.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Various software development processes used. For example, CFG for software testing.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980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35081-142B-42F7-8A61-5C427E126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F61A8-69EC-4492-B91B-EECAB8370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07F7-9887-4040-A239-672B789F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KEY</a:t>
            </a:r>
            <a:r>
              <a:rPr lang="en-US" dirty="0"/>
              <a:t> </a:t>
            </a:r>
            <a:r>
              <a:rPr lang="en-US" sz="5400" dirty="0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2873-3BCA-4428-8E9F-60A4C68EB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IN" sz="2800" dirty="0"/>
              <a:t>Simulates Light Pattern on a selected building.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sz="2800" dirty="0"/>
              <a:t>Secure system.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sz="2800" dirty="0"/>
              <a:t>Displays user history.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sz="2800" dirty="0"/>
              <a:t>Variety of patterns and buildings.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sz="2800" dirty="0"/>
              <a:t>User – friendly.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773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F958DF-4CC9-48D1-8CC3-717D3E6AE54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59670" y="1977080"/>
            <a:ext cx="3173216" cy="2693773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4F84FA-50AD-4AF3-9FB9-0621B8A03E7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509392" y="1977079"/>
            <a:ext cx="3173215" cy="2693773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5A1265-0A3F-4D4F-AAD2-66B10770415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673858" y="1977079"/>
            <a:ext cx="3058472" cy="2693773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8E2387-84E1-4A22-9207-04B8B16DA0D3}"/>
              </a:ext>
            </a:extLst>
          </p:cNvPr>
          <p:cNvSpPr txBox="1"/>
          <p:nvPr/>
        </p:nvSpPr>
        <p:spPr>
          <a:xfrm>
            <a:off x="3770165" y="2862300"/>
            <a:ext cx="358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0D2B7-4EE4-4506-9BB1-CA0496DCFCF7}"/>
              </a:ext>
            </a:extLst>
          </p:cNvPr>
          <p:cNvSpPr txBox="1"/>
          <p:nvPr/>
        </p:nvSpPr>
        <p:spPr>
          <a:xfrm>
            <a:off x="7958455" y="3000799"/>
            <a:ext cx="210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DA9F8-C233-4965-AD29-6BD9AAD2F8C5}"/>
              </a:ext>
            </a:extLst>
          </p:cNvPr>
          <p:cNvSpPr txBox="1"/>
          <p:nvPr/>
        </p:nvSpPr>
        <p:spPr>
          <a:xfrm>
            <a:off x="4025007" y="580767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Example of simulation</a:t>
            </a:r>
          </a:p>
        </p:txBody>
      </p:sp>
    </p:spTree>
    <p:extLst>
      <p:ext uri="{BB962C8B-B14F-4D97-AF65-F5344CB8AC3E}">
        <p14:creationId xmlns:p14="http://schemas.microsoft.com/office/powerpoint/2010/main" val="184796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5EC9-83D0-4B7D-8394-2C232A32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6E1D-D569-4B8D-A853-34CFAF272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IN" sz="2800" dirty="0"/>
              <a:t>Admin Login.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sz="2800" dirty="0" err="1"/>
              <a:t>Simulate_design</a:t>
            </a:r>
            <a:r>
              <a:rPr lang="en-IN" sz="2800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sz="2800" dirty="0"/>
              <a:t>Display user history.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910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1914-3D32-42A4-B548-77A34118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Structure of database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74AE-E0DF-4232-9706-D549C4C51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IN" sz="2800" dirty="0"/>
              <a:t>A folder named buildings store all the buildings.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sz="2800" dirty="0"/>
              <a:t>Each building details are stored in a </a:t>
            </a:r>
            <a:r>
              <a:rPr lang="en-IN" sz="2800" dirty="0" err="1"/>
              <a:t>seperate</a:t>
            </a:r>
            <a:r>
              <a:rPr lang="en-IN" sz="2800" dirty="0"/>
              <a:t> text file.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sz="2800" dirty="0"/>
              <a:t>Similar storage of pattern and Simulated Design.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sz="2800" dirty="0"/>
              <a:t>Admin details – stored in a text file  “</a:t>
            </a:r>
            <a:r>
              <a:rPr lang="en-IN" sz="2800" dirty="0" err="1"/>
              <a:t>Admin_details</a:t>
            </a:r>
            <a:r>
              <a:rPr lang="en-IN" sz="2800" dirty="0"/>
              <a:t>”.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sz="2800" dirty="0"/>
              <a:t>Customer Details are stored in a binary file “Customer_details.dat”.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402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C0F5-2EDA-4559-8F7A-7BA59BFE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Things unimplemented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8C0F7-8B65-403B-8D06-515495D85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Password of admin cannot be changed.</a:t>
            </a:r>
          </a:p>
          <a:p>
            <a:r>
              <a:rPr lang="en-US" sz="2800" dirty="0"/>
              <a:t>Deletion of a customer could not be implemented.</a:t>
            </a:r>
          </a:p>
          <a:p>
            <a:r>
              <a:rPr lang="en-US" sz="2800" dirty="0"/>
              <a:t>Variation in number of patterns for a particular building could not be implemented.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7200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A9C0-D94C-4912-B9DF-9B35B68E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Statistics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AA1C-597D-4CAD-A74E-42320C122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Test cases identification-  using control flow graph-all statement coverage</a:t>
            </a:r>
          </a:p>
          <a:p>
            <a:r>
              <a:rPr lang="en-US" sz="2800" dirty="0"/>
              <a:t>Entering multiple characters where only one was to be entered created problems.</a:t>
            </a:r>
          </a:p>
        </p:txBody>
      </p:sp>
    </p:spTree>
    <p:extLst>
      <p:ext uri="{BB962C8B-B14F-4D97-AF65-F5344CB8AC3E}">
        <p14:creationId xmlns:p14="http://schemas.microsoft.com/office/powerpoint/2010/main" val="342657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FD17-629C-4E10-9105-8863D208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Project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17407-DAC3-4F99-89BF-023F3ACF9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Book management system – by Chinmay Garg and Anurag Shah.</a:t>
            </a:r>
          </a:p>
        </p:txBody>
      </p:sp>
    </p:spTree>
    <p:extLst>
      <p:ext uri="{BB962C8B-B14F-4D97-AF65-F5344CB8AC3E}">
        <p14:creationId xmlns:p14="http://schemas.microsoft.com/office/powerpoint/2010/main" val="323768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45D2-6B96-4B16-AFA0-E6227697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59030"/>
            <a:ext cx="10131425" cy="1456267"/>
          </a:xfrm>
        </p:spPr>
        <p:txBody>
          <a:bodyPr>
            <a:normAutofit/>
          </a:bodyPr>
          <a:lstStyle/>
          <a:p>
            <a:r>
              <a:rPr lang="en-US" sz="5400" dirty="0"/>
              <a:t>List of use cases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E6AEE-E473-47F9-AFC1-E7DFBA85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15297"/>
            <a:ext cx="10131425" cy="387590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Add / view/ search resources.</a:t>
            </a:r>
          </a:p>
          <a:p>
            <a:r>
              <a:rPr lang="en-US" sz="2400" dirty="0"/>
              <a:t>Add new member and search and view.</a:t>
            </a:r>
          </a:p>
          <a:p>
            <a:r>
              <a:rPr lang="en-US" sz="2400" dirty="0"/>
              <a:t>Issue resource.</a:t>
            </a:r>
          </a:p>
          <a:p>
            <a:r>
              <a:rPr lang="en-US" sz="2400" dirty="0"/>
              <a:t>Return resource.</a:t>
            </a:r>
          </a:p>
          <a:p>
            <a:r>
              <a:rPr lang="en-US" sz="2400" dirty="0"/>
              <a:t>See user history.</a:t>
            </a:r>
          </a:p>
          <a:p>
            <a:r>
              <a:rPr lang="en-US" sz="2400" dirty="0"/>
              <a:t>Renew resource.</a:t>
            </a:r>
          </a:p>
          <a:p>
            <a:r>
              <a:rPr lang="en-US" sz="2400" dirty="0"/>
              <a:t>Pay fine.</a:t>
            </a:r>
          </a:p>
          <a:p>
            <a:r>
              <a:rPr lang="en-US" sz="2400" dirty="0"/>
              <a:t>Edit profile.</a:t>
            </a:r>
          </a:p>
          <a:p>
            <a:r>
              <a:rPr lang="en-US" sz="2400" dirty="0"/>
              <a:t>View issue history.</a:t>
            </a:r>
          </a:p>
          <a:p>
            <a:r>
              <a:rPr lang="en-US" sz="2400" dirty="0"/>
              <a:t>Remove member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8452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58</TotalTime>
  <Words>332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StarSymbol</vt:lpstr>
      <vt:lpstr>Wingdings</vt:lpstr>
      <vt:lpstr>Celestial</vt:lpstr>
      <vt:lpstr>LIGHT PATTERN SIMULATOR</vt:lpstr>
      <vt:lpstr>KEY FEATURES</vt:lpstr>
      <vt:lpstr>PowerPoint Presentation</vt:lpstr>
      <vt:lpstr>Use cases</vt:lpstr>
      <vt:lpstr>Structure of database </vt:lpstr>
      <vt:lpstr>Things unimplemented </vt:lpstr>
      <vt:lpstr>Statistics of unit testing</vt:lpstr>
      <vt:lpstr>Project tested</vt:lpstr>
      <vt:lpstr>List of use cases tested</vt:lpstr>
      <vt:lpstr>Statistics of test cases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PATTERN SIMULATOR</dc:title>
  <dc:creator>paridhi gehlot</dc:creator>
  <cp:lastModifiedBy>paridhi gehlot</cp:lastModifiedBy>
  <cp:revision>7</cp:revision>
  <dcterms:created xsi:type="dcterms:W3CDTF">2018-04-24T11:25:45Z</dcterms:created>
  <dcterms:modified xsi:type="dcterms:W3CDTF">2018-04-24T16:36:55Z</dcterms:modified>
</cp:coreProperties>
</file>