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sldIdLst>
    <p:sldId id="257" r:id="rId5"/>
    <p:sldId id="258" r:id="rId6"/>
    <p:sldId id="259" r:id="rId7"/>
    <p:sldId id="263" r:id="rId8"/>
    <p:sldId id="264" r:id="rId9"/>
    <p:sldId id="261" r:id="rId10"/>
    <p:sldId id="265" r:id="rId11"/>
    <p:sldId id="266" r:id="rId12"/>
    <p:sldId id="262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9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8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2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Angular 16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Prasad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7219F-ADB6-1D46-D874-5B2E21F1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2" y="-37197"/>
            <a:ext cx="4362310" cy="4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71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@viewChild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2035D-22B7-FF4C-9CCF-1F81E0BE4F8E}"/>
              </a:ext>
            </a:extLst>
          </p:cNvPr>
          <p:cNvSpPr txBox="1"/>
          <p:nvPr/>
        </p:nvSpPr>
        <p:spPr>
          <a:xfrm>
            <a:off x="335902" y="530958"/>
            <a:ext cx="67740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parent.component.ts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Component, </a:t>
            </a:r>
            <a:r>
              <a:rPr lang="en-IN" dirty="0" err="1"/>
              <a:t>ViewChild</a:t>
            </a:r>
            <a:r>
              <a:rPr lang="en-IN" dirty="0"/>
              <a:t>, </a:t>
            </a:r>
            <a:r>
              <a:rPr lang="en-IN" dirty="0" err="1"/>
              <a:t>AfterViewInit</a:t>
            </a:r>
            <a:r>
              <a:rPr lang="en-IN" dirty="0"/>
              <a:t> } from '@angular/core';</a:t>
            </a:r>
          </a:p>
          <a:p>
            <a:r>
              <a:rPr lang="en-IN" dirty="0"/>
              <a:t>import { </a:t>
            </a:r>
            <a:r>
              <a:rPr lang="en-IN" dirty="0" err="1"/>
              <a:t>ChildComponent</a:t>
            </a:r>
            <a:r>
              <a:rPr lang="en-IN" dirty="0"/>
              <a:t> } from './</a:t>
            </a:r>
            <a:r>
              <a:rPr lang="en-IN" dirty="0" err="1"/>
              <a:t>child.component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&lt;app-child&gt;&lt;/app-child&gt;</a:t>
            </a:r>
          </a:p>
          <a:p>
            <a:r>
              <a:rPr lang="en-IN" dirty="0"/>
              <a:t>    &lt;button (click)="</a:t>
            </a:r>
            <a:r>
              <a:rPr lang="en-IN" dirty="0" err="1"/>
              <a:t>invokeChildMethod</a:t>
            </a:r>
            <a:r>
              <a:rPr lang="en-IN" dirty="0"/>
              <a:t>()"&gt;Invoke Child Method&lt;/button&gt;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implements </a:t>
            </a:r>
            <a:r>
              <a:rPr lang="en-IN" dirty="0" err="1"/>
              <a:t>AfterViewInit</a:t>
            </a:r>
            <a:r>
              <a:rPr lang="en-IN" dirty="0"/>
              <a:t> {</a:t>
            </a:r>
          </a:p>
          <a:p>
            <a:r>
              <a:rPr lang="en-IN" dirty="0"/>
              <a:t>  @ViewChild(ChildComponent) </a:t>
            </a:r>
            <a:r>
              <a:rPr lang="en-IN" dirty="0" err="1"/>
              <a:t>childComponent</a:t>
            </a:r>
            <a:r>
              <a:rPr lang="en-IN" dirty="0"/>
              <a:t>: </a:t>
            </a:r>
            <a:r>
              <a:rPr lang="en-IN" dirty="0" err="1"/>
              <a:t>ChildComponent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ngAfterViewInit</a:t>
            </a:r>
            <a:r>
              <a:rPr lang="en-IN" dirty="0"/>
              <a:t>() {</a:t>
            </a:r>
          </a:p>
          <a:p>
            <a:r>
              <a:rPr lang="en-IN" dirty="0"/>
              <a:t>    // Access child component after view is initialized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invokeChildMethod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this.childComponent.sayHello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E686-729F-3C13-D0EF-E2070464D95F}"/>
              </a:ext>
            </a:extLst>
          </p:cNvPr>
          <p:cNvSpPr txBox="1"/>
          <p:nvPr/>
        </p:nvSpPr>
        <p:spPr>
          <a:xfrm>
            <a:off x="7184571" y="823613"/>
            <a:ext cx="5085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Child.component.ts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&lt;p&gt;Child Component&lt;/p&gt;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   console.log('Hello from the child component!');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4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2817845" y="177282"/>
            <a:ext cx="772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Template Reference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BA1C3-D6F4-49C2-6A0C-BB5D9A6D35AD}"/>
              </a:ext>
            </a:extLst>
          </p:cNvPr>
          <p:cNvSpPr txBox="1"/>
          <p:nvPr/>
        </p:nvSpPr>
        <p:spPr>
          <a:xfrm>
            <a:off x="270590" y="823613"/>
            <a:ext cx="54770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err="1"/>
              <a:t>parent.component.ts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 #childRef&gt;&lt;/app-child&gt;</a:t>
            </a:r>
          </a:p>
          <a:p>
            <a:r>
              <a:rPr lang="en-IN" dirty="0"/>
              <a:t>    &lt;button (click)="</a:t>
            </a:r>
            <a:r>
              <a:rPr lang="en-IN" dirty="0" err="1"/>
              <a:t>receiveMessage</a:t>
            </a:r>
            <a:r>
              <a:rPr lang="en-IN" dirty="0"/>
              <a:t>(</a:t>
            </a:r>
            <a:r>
              <a:rPr lang="en-IN" dirty="0" err="1"/>
              <a:t>childRef.message</a:t>
            </a:r>
            <a:r>
              <a:rPr lang="en-IN" dirty="0"/>
              <a:t>)"&gt;Receive Message&lt;/button&gt;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receiveMessage</a:t>
            </a:r>
            <a:r>
              <a:rPr lang="en-IN" dirty="0"/>
              <a:t>(message: string) {</a:t>
            </a:r>
          </a:p>
          <a:p>
            <a:r>
              <a:rPr lang="en-IN" dirty="0"/>
              <a:t>    console.log('Received message from child:', message);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84315-EB72-5FBF-F648-2CA926722F1E}"/>
              </a:ext>
            </a:extLst>
          </p:cNvPr>
          <p:cNvSpPr txBox="1"/>
          <p:nvPr/>
        </p:nvSpPr>
        <p:spPr>
          <a:xfrm>
            <a:off x="5906278" y="823613"/>
            <a:ext cx="58780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child.component.ts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&lt;button (click)="</a:t>
            </a:r>
            <a:r>
              <a:rPr lang="en-IN" dirty="0" err="1"/>
              <a:t>sendMessage</a:t>
            </a:r>
            <a:r>
              <a:rPr lang="en-IN" dirty="0"/>
              <a:t>()"&gt;Send Message&lt;/button&gt;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message = 'Hello from the child component!';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sendMessage</a:t>
            </a:r>
            <a:r>
              <a:rPr lang="en-IN" dirty="0"/>
              <a:t>() {</a:t>
            </a:r>
          </a:p>
          <a:p>
            <a:r>
              <a:rPr lang="en-IN" dirty="0"/>
              <a:t>    console.log('Sending message to parent');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25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2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37287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@input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@output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Template Reference Communication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@viewChild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Content Projection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90099-8910-6AD2-F878-BD55C0D733BA}"/>
              </a:ext>
            </a:extLst>
          </p:cNvPr>
          <p:cNvSpPr txBox="1"/>
          <p:nvPr/>
        </p:nvSpPr>
        <p:spPr>
          <a:xfrm>
            <a:off x="1362270" y="823613"/>
            <a:ext cx="867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@Input decorator allows you to pass data from a parent component to a child component. It is typically used for properties that a parent component wants to share with its child components.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78F9C-E317-DB7B-546D-737AA493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6" y="2090056"/>
            <a:ext cx="9822024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2035D-22B7-FF4C-9CCF-1F81E0BE4F8E}"/>
              </a:ext>
            </a:extLst>
          </p:cNvPr>
          <p:cNvSpPr txBox="1"/>
          <p:nvPr/>
        </p:nvSpPr>
        <p:spPr>
          <a:xfrm>
            <a:off x="410547" y="823613"/>
            <a:ext cx="54421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parent.component.ts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 [message]="</a:t>
            </a:r>
            <a:r>
              <a:rPr lang="en-IN" dirty="0" err="1"/>
              <a:t>parentMessage</a:t>
            </a:r>
            <a:r>
              <a:rPr lang="en-IN" dirty="0"/>
              <a:t>"&gt;&lt;/app-child&gt;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parentMessage</a:t>
            </a:r>
            <a:r>
              <a:rPr lang="en-IN" dirty="0"/>
              <a:t> = 'Hello from the parent component!';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E686-729F-3C13-D0EF-E2070464D95F}"/>
              </a:ext>
            </a:extLst>
          </p:cNvPr>
          <p:cNvSpPr txBox="1"/>
          <p:nvPr/>
        </p:nvSpPr>
        <p:spPr>
          <a:xfrm>
            <a:off x="6456784" y="823613"/>
            <a:ext cx="4977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//Child Component:</a:t>
            </a:r>
          </a:p>
          <a:p>
            <a:endParaRPr lang="en-IN" dirty="0"/>
          </a:p>
          <a:p>
            <a:r>
              <a:rPr lang="en-IN" dirty="0" err="1"/>
              <a:t>child.component.ts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Component, Input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&lt;p&gt;{{ message }}&lt;/p&gt;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@Input() message: string;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62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2035D-22B7-FF4C-9CCF-1F81E0BE4F8E}"/>
              </a:ext>
            </a:extLst>
          </p:cNvPr>
          <p:cNvSpPr txBox="1"/>
          <p:nvPr/>
        </p:nvSpPr>
        <p:spPr>
          <a:xfrm>
            <a:off x="410547" y="823613"/>
            <a:ext cx="50904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parent.component.ts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 [person]="</a:t>
            </a:r>
            <a:r>
              <a:rPr lang="en-IN" dirty="0" err="1"/>
              <a:t>parentPerson</a:t>
            </a:r>
            <a:r>
              <a:rPr lang="en-IN" dirty="0"/>
              <a:t>"&gt;&lt;/app-child&gt;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parentPerson</a:t>
            </a:r>
            <a:r>
              <a:rPr lang="en-IN" dirty="0"/>
              <a:t> = {</a:t>
            </a:r>
          </a:p>
          <a:p>
            <a:r>
              <a:rPr lang="en-IN" dirty="0"/>
              <a:t>    name: 'Alice',</a:t>
            </a:r>
          </a:p>
          <a:p>
            <a:r>
              <a:rPr lang="en-IN" dirty="0"/>
              <a:t>    age: 25,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E686-729F-3C13-D0EF-E2070464D95F}"/>
              </a:ext>
            </a:extLst>
          </p:cNvPr>
          <p:cNvSpPr txBox="1"/>
          <p:nvPr/>
        </p:nvSpPr>
        <p:spPr>
          <a:xfrm>
            <a:off x="6456784" y="823613"/>
            <a:ext cx="49771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//Child Component:</a:t>
            </a:r>
          </a:p>
          <a:p>
            <a:r>
              <a:rPr lang="en-IN" dirty="0" err="1"/>
              <a:t>child.component.ts</a:t>
            </a:r>
            <a:r>
              <a:rPr lang="en-IN" dirty="0"/>
              <a:t>:</a:t>
            </a:r>
          </a:p>
          <a:p>
            <a:r>
              <a:rPr lang="en-IN" dirty="0"/>
              <a:t>import { Component, Input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&lt;p&gt;Name: {{ person.name }}&lt;/p&gt;</a:t>
            </a:r>
          </a:p>
          <a:p>
            <a:r>
              <a:rPr lang="en-IN" dirty="0"/>
              <a:t>    &lt;p&gt;Age: {{ </a:t>
            </a:r>
            <a:r>
              <a:rPr lang="en-IN" dirty="0" err="1"/>
              <a:t>person.age</a:t>
            </a:r>
            <a:r>
              <a:rPr lang="en-IN" dirty="0"/>
              <a:t> }}&lt;/p&gt;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@Input() person: { name: string; age: number };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3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90099-8910-6AD2-F878-BD55C0D733BA}"/>
              </a:ext>
            </a:extLst>
          </p:cNvPr>
          <p:cNvSpPr txBox="1"/>
          <p:nvPr/>
        </p:nvSpPr>
        <p:spPr>
          <a:xfrm>
            <a:off x="494522" y="823613"/>
            <a:ext cx="1145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@Output decorator allows you to emit custom events from a child component to its parent component. This is useful for handling user interactions in child components and notifying the parent component about those interactions.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E824D-6F98-04C8-2FF5-94898721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" y="0"/>
            <a:ext cx="10758196" cy="62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2035D-22B7-FF4C-9CCF-1F81E0BE4F8E}"/>
              </a:ext>
            </a:extLst>
          </p:cNvPr>
          <p:cNvSpPr txBox="1"/>
          <p:nvPr/>
        </p:nvSpPr>
        <p:spPr>
          <a:xfrm>
            <a:off x="410547" y="823613"/>
            <a:ext cx="5290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//parent component</a:t>
            </a:r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 (</a:t>
            </a:r>
            <a:r>
              <a:rPr lang="en-IN" dirty="0" err="1"/>
              <a:t>messageEvent</a:t>
            </a:r>
            <a:r>
              <a:rPr lang="en-IN" dirty="0"/>
              <a:t>)="</a:t>
            </a:r>
            <a:r>
              <a:rPr lang="en-IN" dirty="0" err="1"/>
              <a:t>receiveMessage</a:t>
            </a:r>
            <a:r>
              <a:rPr lang="en-IN" dirty="0"/>
              <a:t>($event)"&gt;</a:t>
            </a:r>
          </a:p>
          <a:p>
            <a:r>
              <a:rPr lang="en-IN" dirty="0"/>
              <a:t>&lt;/app-child&gt;</a:t>
            </a:r>
          </a:p>
          <a:p>
            <a:r>
              <a:rPr lang="en-IN" dirty="0"/>
              <a:t>    &lt;p&gt;{{ </a:t>
            </a:r>
            <a:r>
              <a:rPr lang="en-IN" dirty="0" err="1"/>
              <a:t>receivedMessage</a:t>
            </a:r>
            <a:r>
              <a:rPr lang="en-IN" dirty="0"/>
              <a:t> }}&lt;/p&gt;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receivedMessage</a:t>
            </a:r>
            <a:r>
              <a:rPr lang="en-IN" dirty="0"/>
              <a:t>: string;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receiveMessage</a:t>
            </a:r>
            <a:r>
              <a:rPr lang="en-IN" dirty="0"/>
              <a:t>(message: string) {</a:t>
            </a:r>
          </a:p>
          <a:p>
            <a:r>
              <a:rPr lang="en-IN" dirty="0"/>
              <a:t>    </a:t>
            </a:r>
            <a:r>
              <a:rPr lang="en-IN" dirty="0" err="1"/>
              <a:t>this.receivedMessage</a:t>
            </a:r>
            <a:r>
              <a:rPr lang="en-IN" dirty="0"/>
              <a:t> = message;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E686-729F-3C13-D0EF-E2070464D95F}"/>
              </a:ext>
            </a:extLst>
          </p:cNvPr>
          <p:cNvSpPr txBox="1"/>
          <p:nvPr/>
        </p:nvSpPr>
        <p:spPr>
          <a:xfrm>
            <a:off x="5701004" y="823613"/>
            <a:ext cx="6568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//child Component</a:t>
            </a:r>
          </a:p>
          <a:p>
            <a:r>
              <a:rPr lang="en-IN" dirty="0"/>
              <a:t>import { Component, Output, </a:t>
            </a:r>
            <a:r>
              <a:rPr lang="en-IN" dirty="0" err="1"/>
              <a:t>EventEmitter</a:t>
            </a:r>
            <a:r>
              <a:rPr lang="en-IN" dirty="0"/>
              <a:t>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&lt;button (click)="</a:t>
            </a:r>
            <a:r>
              <a:rPr lang="en-IN" dirty="0" err="1"/>
              <a:t>sendMessage</a:t>
            </a:r>
            <a:r>
              <a:rPr lang="en-IN" dirty="0"/>
              <a:t>()"&gt;Send Message&lt;/button&gt;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@Output() </a:t>
            </a:r>
            <a:r>
              <a:rPr lang="en-IN" dirty="0" err="1"/>
              <a:t>messageEvent</a:t>
            </a:r>
            <a:r>
              <a:rPr lang="en-IN" dirty="0"/>
              <a:t> = new </a:t>
            </a:r>
            <a:r>
              <a:rPr lang="en-IN" dirty="0" err="1"/>
              <a:t>EventEmitter</a:t>
            </a:r>
            <a:r>
              <a:rPr lang="en-IN" dirty="0"/>
              <a:t>&lt;string&gt;();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sendMessage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this.messageEvent.emit</a:t>
            </a:r>
            <a:r>
              <a:rPr lang="en-IN" dirty="0"/>
              <a:t>('This is a message from the child component.');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4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2035D-22B7-FF4C-9CCF-1F81E0BE4F8E}"/>
              </a:ext>
            </a:extLst>
          </p:cNvPr>
          <p:cNvSpPr txBox="1"/>
          <p:nvPr/>
        </p:nvSpPr>
        <p:spPr>
          <a:xfrm>
            <a:off x="410547" y="823613"/>
            <a:ext cx="529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parent.component.ts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 (</a:t>
            </a:r>
            <a:r>
              <a:rPr lang="en-IN" dirty="0" err="1"/>
              <a:t>messageEvent</a:t>
            </a:r>
            <a:r>
              <a:rPr lang="en-IN" dirty="0"/>
              <a:t>)="</a:t>
            </a:r>
            <a:r>
              <a:rPr lang="en-IN" dirty="0" err="1"/>
              <a:t>receiveMessage</a:t>
            </a:r>
            <a:r>
              <a:rPr lang="en-IN" dirty="0"/>
              <a:t>($event)"&gt;&lt;/app-child&gt;</a:t>
            </a:r>
          </a:p>
          <a:p>
            <a:r>
              <a:rPr lang="en-IN" dirty="0"/>
              <a:t>    &lt;p&gt;{{ </a:t>
            </a:r>
            <a:r>
              <a:rPr lang="en-IN" dirty="0" err="1"/>
              <a:t>receivedMessage</a:t>
            </a:r>
            <a:r>
              <a:rPr lang="en-IN" dirty="0"/>
              <a:t> }}&lt;/p&gt;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receivedMessage</a:t>
            </a:r>
            <a:r>
              <a:rPr lang="en-IN" dirty="0"/>
              <a:t>: string;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receiveMessage</a:t>
            </a:r>
            <a:r>
              <a:rPr lang="en-IN" dirty="0"/>
              <a:t>(message: string) {</a:t>
            </a:r>
          </a:p>
          <a:p>
            <a:r>
              <a:rPr lang="en-IN" dirty="0"/>
              <a:t>    </a:t>
            </a:r>
            <a:r>
              <a:rPr lang="en-IN" dirty="0" err="1"/>
              <a:t>this.receivedMessage</a:t>
            </a:r>
            <a:r>
              <a:rPr lang="en-IN" dirty="0"/>
              <a:t> = message;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E686-729F-3C13-D0EF-E2070464D95F}"/>
              </a:ext>
            </a:extLst>
          </p:cNvPr>
          <p:cNvSpPr txBox="1"/>
          <p:nvPr/>
        </p:nvSpPr>
        <p:spPr>
          <a:xfrm>
            <a:off x="5701004" y="823613"/>
            <a:ext cx="6568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child.component.ts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import { Component, Output, </a:t>
            </a:r>
            <a:r>
              <a:rPr lang="en-IN" dirty="0" err="1"/>
              <a:t>EventEmitter</a:t>
            </a:r>
            <a:r>
              <a:rPr lang="en-IN" dirty="0"/>
              <a:t>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&lt;button (click)="</a:t>
            </a:r>
            <a:r>
              <a:rPr lang="en-IN" dirty="0" err="1"/>
              <a:t>sendMessage</a:t>
            </a:r>
            <a:r>
              <a:rPr lang="en-IN" dirty="0"/>
              <a:t>()"&gt;Send Message&lt;/button&gt;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@Output() </a:t>
            </a:r>
            <a:r>
              <a:rPr lang="en-IN" dirty="0" err="1"/>
              <a:t>messageEvent</a:t>
            </a:r>
            <a:r>
              <a:rPr lang="en-IN" dirty="0"/>
              <a:t> = new </a:t>
            </a:r>
            <a:r>
              <a:rPr lang="en-IN" dirty="0" err="1"/>
              <a:t>EventEmitter</a:t>
            </a:r>
            <a:r>
              <a:rPr lang="en-IN" dirty="0"/>
              <a:t>&lt;string&gt;();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sendMessage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message = 'Hello from the child component!';</a:t>
            </a:r>
          </a:p>
          <a:p>
            <a:r>
              <a:rPr lang="en-IN" dirty="0"/>
              <a:t>    </a:t>
            </a:r>
            <a:r>
              <a:rPr lang="en-IN" dirty="0" err="1"/>
              <a:t>this.messageEvent.emit</a:t>
            </a:r>
            <a:r>
              <a:rPr lang="en-IN" dirty="0"/>
              <a:t>(message);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4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31D37-A6DC-7A3C-8BBD-8AB336775B13}"/>
              </a:ext>
            </a:extLst>
          </p:cNvPr>
          <p:cNvSpPr txBox="1"/>
          <p:nvPr/>
        </p:nvSpPr>
        <p:spPr>
          <a:xfrm>
            <a:off x="4469362" y="177282"/>
            <a:ext cx="27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@viewChild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90099-8910-6AD2-F878-BD55C0D733BA}"/>
              </a:ext>
            </a:extLst>
          </p:cNvPr>
          <p:cNvSpPr txBox="1"/>
          <p:nvPr/>
        </p:nvSpPr>
        <p:spPr>
          <a:xfrm>
            <a:off x="494522" y="823613"/>
            <a:ext cx="1145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@ViewChild decorator allows you to access a child component or an HTML element within the component's view. This is particularly useful for programmatically interacting with child components or DOM elements.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5CB3-842B-68DE-7DFC-5B40C4E85734}"/>
              </a:ext>
            </a:extLst>
          </p:cNvPr>
          <p:cNvSpPr txBox="1"/>
          <p:nvPr/>
        </p:nvSpPr>
        <p:spPr>
          <a:xfrm>
            <a:off x="115098" y="1912776"/>
            <a:ext cx="7116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ParentComponent</a:t>
            </a:r>
            <a:endParaRPr lang="en-IN" dirty="0"/>
          </a:p>
          <a:p>
            <a:r>
              <a:rPr lang="en-IN" dirty="0"/>
              <a:t>import { Component, </a:t>
            </a:r>
            <a:r>
              <a:rPr lang="en-IN" dirty="0" err="1"/>
              <a:t>ViewChild</a:t>
            </a:r>
            <a:r>
              <a:rPr lang="en-IN" dirty="0"/>
              <a:t>, </a:t>
            </a:r>
            <a:r>
              <a:rPr lang="en-IN" dirty="0" err="1"/>
              <a:t>AfterViewInit</a:t>
            </a:r>
            <a:r>
              <a:rPr lang="en-IN" dirty="0"/>
              <a:t> } from '@angular/core';</a:t>
            </a:r>
          </a:p>
          <a:p>
            <a:r>
              <a:rPr lang="en-IN" dirty="0"/>
              <a:t>import { </a:t>
            </a:r>
            <a:r>
              <a:rPr lang="en-IN" dirty="0" err="1"/>
              <a:t>ChildComponent</a:t>
            </a:r>
            <a:r>
              <a:rPr lang="en-IN" dirty="0"/>
              <a:t> } from './</a:t>
            </a:r>
            <a:r>
              <a:rPr lang="en-IN" dirty="0" err="1"/>
              <a:t>child.component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'app-parent',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&lt;app-child&gt;&lt;/app-child&gt;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ParentComponent</a:t>
            </a:r>
            <a:r>
              <a:rPr lang="en-IN" dirty="0"/>
              <a:t> implements </a:t>
            </a:r>
            <a:r>
              <a:rPr lang="en-IN" dirty="0" err="1"/>
              <a:t>AfterViewInit</a:t>
            </a:r>
            <a:r>
              <a:rPr lang="en-IN" dirty="0"/>
              <a:t> {</a:t>
            </a:r>
          </a:p>
          <a:p>
            <a:r>
              <a:rPr lang="en-IN" dirty="0"/>
              <a:t>  @ViewChild(ChildComponent) child: </a:t>
            </a:r>
            <a:r>
              <a:rPr lang="en-IN" dirty="0" err="1"/>
              <a:t>ChildComponent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ngAfterViewInit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this.child.doSomething</a:t>
            </a:r>
            <a:r>
              <a:rPr lang="en-IN" dirty="0"/>
              <a:t>(); // Call a method in the </a:t>
            </a:r>
            <a:r>
              <a:rPr lang="en-IN" dirty="0" err="1"/>
              <a:t>ChildComponent</a:t>
            </a:r>
            <a:endParaRPr lang="en-IN" dirty="0"/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C38F1-30AC-92A9-F567-E3D317FAED6E}"/>
              </a:ext>
            </a:extLst>
          </p:cNvPr>
          <p:cNvSpPr txBox="1"/>
          <p:nvPr/>
        </p:nvSpPr>
        <p:spPr>
          <a:xfrm>
            <a:off x="7231224" y="2118049"/>
            <a:ext cx="48213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ChildComponent</a:t>
            </a:r>
            <a:endParaRPr lang="en-IN" dirty="0"/>
          </a:p>
          <a:p>
            <a:r>
              <a:rPr lang="en-IN" dirty="0"/>
              <a:t>import { Component } from '@angular/core';</a:t>
            </a:r>
          </a:p>
          <a:p>
            <a:endParaRPr lang="en-IN" dirty="0"/>
          </a:p>
          <a:p>
            <a:r>
              <a:rPr lang="en-IN" dirty="0"/>
              <a:t>@Component({</a:t>
            </a:r>
          </a:p>
          <a:p>
            <a:r>
              <a:rPr lang="en-IN" dirty="0"/>
              <a:t>  selector: 'app-child',</a:t>
            </a:r>
          </a:p>
          <a:p>
            <a:r>
              <a:rPr lang="en-IN" dirty="0"/>
              <a:t>  template: `</a:t>
            </a:r>
          </a:p>
          <a:p>
            <a:r>
              <a:rPr lang="en-IN" dirty="0"/>
              <a:t>    &lt;p&gt;Child Component&lt;/p&gt;</a:t>
            </a:r>
          </a:p>
          <a:p>
            <a:r>
              <a:rPr lang="en-IN" dirty="0"/>
              <a:t>  `,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ChildComponent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doSomething</a:t>
            </a:r>
            <a:r>
              <a:rPr lang="en-IN" dirty="0"/>
              <a:t>() {</a:t>
            </a:r>
          </a:p>
          <a:p>
            <a:r>
              <a:rPr lang="en-IN" dirty="0"/>
              <a:t>    console.log('Child component did something.');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970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4">
    <wetp:webextensionref xmlns:r="http://schemas.openxmlformats.org/officeDocument/2006/relationships" r:id="rId2"/>
  </wetp:taskpane>
  <wetp:taskpane dockstate="right" visibility="0" width="438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D0C040F-1603-4C8E-A7B3-3E4F78D5FC9C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DFC841-C32A-495D-9FB6-194C130373EA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429039F-4CC9-4E66-B421-15BFA18ACCEB}">
  <we:reference id="wa104381335" version="1.0.0.1" store="en-US" storeType="OMEX"/>
  <we:alternateReferences>
    <we:reference id="wa104381335" version="1.0.0.1" store="WA10438133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1201</Words>
  <Application>Microsoft Office PowerPoint</Application>
  <PresentationFormat>Widescreen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Angular 16</vt:lpstr>
      <vt:lpstr>@input @output Template Reference Communication @viewChild Content Projection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16</dc:title>
  <dc:creator>KAPITAL DATA</dc:creator>
  <cp:lastModifiedBy>KAPITAL DATA</cp:lastModifiedBy>
  <cp:revision>2</cp:revision>
  <dcterms:created xsi:type="dcterms:W3CDTF">2023-11-10T07:46:33Z</dcterms:created>
  <dcterms:modified xsi:type="dcterms:W3CDTF">2023-11-10T10:51:44Z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