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8288000" cy="10287000"/>
  <p:notesSz cx="6858000" cy="9144000"/>
  <p:embeddedFontLst>
    <p:embeddedFont>
      <p:font typeface="HK Modular" panose="020B0604020202020204" charset="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8" d="100"/>
          <a:sy n="58" d="100"/>
        </p:scale>
        <p:origin x="523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310933" y="-245812"/>
            <a:ext cx="18909865" cy="10778623"/>
          </a:xfrm>
          <a:custGeom>
            <a:avLst/>
            <a:gdLst/>
            <a:ahLst/>
            <a:cxnLst/>
            <a:rect l="l" t="t" r="r" b="b"/>
            <a:pathLst>
              <a:path w="18909865" h="10778623">
                <a:moveTo>
                  <a:pt x="0" y="0"/>
                </a:moveTo>
                <a:lnTo>
                  <a:pt x="18909866" y="0"/>
                </a:lnTo>
                <a:lnTo>
                  <a:pt x="18909866" y="10778624"/>
                </a:lnTo>
                <a:lnTo>
                  <a:pt x="0" y="1077862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60556" y="0"/>
            <a:ext cx="18166887" cy="10287000"/>
          </a:xfrm>
          <a:custGeom>
            <a:avLst/>
            <a:gdLst/>
            <a:ahLst/>
            <a:cxnLst/>
            <a:rect l="l" t="t" r="r" b="b"/>
            <a:pathLst>
              <a:path w="18166887" h="10287000">
                <a:moveTo>
                  <a:pt x="0" y="0"/>
                </a:moveTo>
                <a:lnTo>
                  <a:pt x="18166888" y="0"/>
                </a:lnTo>
                <a:lnTo>
                  <a:pt x="18166888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  <p:transition spd="med">
    <p:cover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  <p:transition spd="med">
    <p:cover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15367" y="-76468"/>
            <a:ext cx="18518734" cy="10439936"/>
          </a:xfrm>
          <a:custGeom>
            <a:avLst/>
            <a:gdLst/>
            <a:ahLst/>
            <a:cxnLst/>
            <a:rect l="l" t="t" r="r" b="b"/>
            <a:pathLst>
              <a:path w="18518734" h="10439936">
                <a:moveTo>
                  <a:pt x="0" y="0"/>
                </a:moveTo>
                <a:lnTo>
                  <a:pt x="18518734" y="0"/>
                </a:lnTo>
                <a:lnTo>
                  <a:pt x="18518734" y="10439936"/>
                </a:lnTo>
                <a:lnTo>
                  <a:pt x="0" y="1043993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  <p:transition>
    <p:cover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12493" y="-86419"/>
            <a:ext cx="18512986" cy="10459837"/>
          </a:xfrm>
          <a:custGeom>
            <a:avLst/>
            <a:gdLst/>
            <a:ahLst/>
            <a:cxnLst/>
            <a:rect l="l" t="t" r="r" b="b"/>
            <a:pathLst>
              <a:path w="18512986" h="10459837">
                <a:moveTo>
                  <a:pt x="0" y="0"/>
                </a:moveTo>
                <a:lnTo>
                  <a:pt x="18512986" y="0"/>
                </a:lnTo>
                <a:lnTo>
                  <a:pt x="18512986" y="10459838"/>
                </a:lnTo>
                <a:lnTo>
                  <a:pt x="0" y="1045983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  <p:transition>
    <p:cover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357611" y="-1286368"/>
            <a:ext cx="3086100" cy="3086100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4" name="TextBox 4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743479" y="690861"/>
            <a:ext cx="1191540" cy="1191540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7" name="TextBox 7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1131642" y="7600128"/>
            <a:ext cx="7516766" cy="7516766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10" name="TextBox 10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354239" y="9507077"/>
            <a:ext cx="389240" cy="389240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13" name="TextBox 13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5486400" y="315857"/>
            <a:ext cx="7256205" cy="14766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dirty="0">
                <a:solidFill>
                  <a:srgbClr val="FF4454"/>
                </a:solidFill>
                <a:latin typeface="HK Modular"/>
                <a:ea typeface="HK Modular"/>
                <a:cs typeface="HK Modular"/>
                <a:sym typeface="HK Modular"/>
              </a:rPr>
              <a:t>PURPOSE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339249" y="2047277"/>
            <a:ext cx="16559511" cy="64306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280"/>
              </a:lnSpc>
            </a:pPr>
            <a:r>
              <a:rPr lang="en-US" sz="5200">
                <a:solidFill>
                  <a:srgbClr val="EC2738"/>
                </a:solidFill>
                <a:latin typeface="HK Modular"/>
                <a:ea typeface="HK Modular"/>
                <a:cs typeface="HK Modular"/>
                <a:sym typeface="HK Modular"/>
              </a:rPr>
              <a:t>THE PURPOSE OF THIS PROJECT IS TO GIVE RELEVANT INFORMATION TO HIGH CLOUD AIRLINES WHICH COULD HELP THEM IN MAKING DATA DRIVEN DECISIONS TO IMPROVE OPERATIONAL EFFECIENCY AND PROFITABILITY.</a:t>
            </a:r>
          </a:p>
        </p:txBody>
      </p:sp>
    </p:spTree>
  </p:cSld>
  <p:clrMapOvr>
    <a:masterClrMapping/>
  </p:clrMapOvr>
  <p:transition spd="med">
    <p:cover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222949" y="8925787"/>
            <a:ext cx="3086100" cy="3086100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4" name="TextBox 4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1357611" y="-1286368"/>
            <a:ext cx="3086100" cy="3086100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7" name="TextBox 7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743479" y="690861"/>
            <a:ext cx="1191540" cy="1191540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10" name="TextBox 10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5724263" y="1135856"/>
            <a:ext cx="997371" cy="997371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13" name="TextBox 13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sp>
        <p:nvSpPr>
          <p:cNvPr id="14" name="Freeform 14"/>
          <p:cNvSpPr/>
          <p:nvPr/>
        </p:nvSpPr>
        <p:spPr>
          <a:xfrm>
            <a:off x="2073418" y="3215626"/>
            <a:ext cx="14149530" cy="1927874"/>
          </a:xfrm>
          <a:custGeom>
            <a:avLst/>
            <a:gdLst/>
            <a:ahLst/>
            <a:cxnLst/>
            <a:rect l="l" t="t" r="r" b="b"/>
            <a:pathLst>
              <a:path w="14149530" h="1927874">
                <a:moveTo>
                  <a:pt x="0" y="0"/>
                </a:moveTo>
                <a:lnTo>
                  <a:pt x="14149531" y="0"/>
                </a:lnTo>
                <a:lnTo>
                  <a:pt x="14149531" y="1927874"/>
                </a:lnTo>
                <a:lnTo>
                  <a:pt x="0" y="192787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15" name="TextBox 15"/>
          <p:cNvSpPr txBox="1"/>
          <p:nvPr/>
        </p:nvSpPr>
        <p:spPr>
          <a:xfrm>
            <a:off x="2895600" y="857250"/>
            <a:ext cx="12417445" cy="14766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dirty="0">
                <a:solidFill>
                  <a:srgbClr val="FF4454"/>
                </a:solidFill>
                <a:latin typeface="HK Modular"/>
                <a:ea typeface="HK Modular"/>
                <a:cs typeface="HK Modular"/>
                <a:sym typeface="HK Modular"/>
              </a:rPr>
              <a:t>DIFFICULTIES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028700" y="2328544"/>
            <a:ext cx="16230600" cy="55067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122790" lvl="1" indent="-561395" algn="l">
              <a:lnSpc>
                <a:spcPts val="7280"/>
              </a:lnSpc>
              <a:buFont typeface="Arial"/>
              <a:buChar char="•"/>
            </a:pPr>
            <a:r>
              <a:rPr lang="en-US" sz="5200">
                <a:solidFill>
                  <a:srgbClr val="EC2738"/>
                </a:solidFill>
                <a:latin typeface="HK Modular"/>
                <a:ea typeface="HK Modular"/>
                <a:cs typeface="HK Modular"/>
                <a:sym typeface="HK Modular"/>
              </a:rPr>
              <a:t>UNITS OF MEASUREMENTS</a:t>
            </a:r>
          </a:p>
          <a:p>
            <a:pPr algn="l">
              <a:lnSpc>
                <a:spcPts val="7280"/>
              </a:lnSpc>
            </a:pPr>
            <a:endParaRPr lang="en-US" sz="5200">
              <a:solidFill>
                <a:srgbClr val="EC2738"/>
              </a:solidFill>
              <a:latin typeface="HK Modular"/>
              <a:ea typeface="HK Modular"/>
              <a:cs typeface="HK Modular"/>
              <a:sym typeface="HK Modular"/>
            </a:endParaRPr>
          </a:p>
          <a:p>
            <a:pPr algn="l">
              <a:lnSpc>
                <a:spcPts val="7280"/>
              </a:lnSpc>
            </a:pPr>
            <a:endParaRPr lang="en-US" sz="5200">
              <a:solidFill>
                <a:srgbClr val="EC2738"/>
              </a:solidFill>
              <a:latin typeface="HK Modular"/>
              <a:ea typeface="HK Modular"/>
              <a:cs typeface="HK Modular"/>
              <a:sym typeface="HK Modular"/>
            </a:endParaRPr>
          </a:p>
          <a:p>
            <a:pPr marL="1122790" lvl="1" indent="-561395" algn="l">
              <a:lnSpc>
                <a:spcPts val="7280"/>
              </a:lnSpc>
              <a:buFont typeface="Arial"/>
              <a:buChar char="•"/>
            </a:pPr>
            <a:r>
              <a:rPr lang="en-US" sz="5200">
                <a:solidFill>
                  <a:srgbClr val="EC2738"/>
                </a:solidFill>
                <a:latin typeface="HK Modular"/>
                <a:ea typeface="HK Modular"/>
                <a:cs typeface="HK Modular"/>
                <a:sym typeface="HK Modular"/>
              </a:rPr>
              <a:t>DATA REDUNDENCY</a:t>
            </a:r>
          </a:p>
          <a:p>
            <a:pPr algn="l">
              <a:lnSpc>
                <a:spcPts val="7280"/>
              </a:lnSpc>
            </a:pPr>
            <a:endParaRPr lang="en-US" sz="5200">
              <a:solidFill>
                <a:srgbClr val="EC2738"/>
              </a:solidFill>
              <a:latin typeface="HK Modular"/>
              <a:ea typeface="HK Modular"/>
              <a:cs typeface="HK Modular"/>
              <a:sym typeface="HK Modular"/>
            </a:endParaRPr>
          </a:p>
          <a:p>
            <a:pPr marL="1122790" lvl="1" indent="-561395" algn="l">
              <a:lnSpc>
                <a:spcPts val="7280"/>
              </a:lnSpc>
              <a:buFont typeface="Arial"/>
              <a:buChar char="•"/>
            </a:pPr>
            <a:r>
              <a:rPr lang="en-US" sz="5200">
                <a:solidFill>
                  <a:srgbClr val="EC2738"/>
                </a:solidFill>
                <a:latin typeface="HK Modular"/>
                <a:ea typeface="HK Modular"/>
                <a:cs typeface="HK Modular"/>
                <a:sym typeface="HK Modular"/>
              </a:rPr>
              <a:t>DATA VOLUME</a:t>
            </a:r>
          </a:p>
        </p:txBody>
      </p:sp>
      <p:sp>
        <p:nvSpPr>
          <p:cNvPr id="17" name="Freeform 17"/>
          <p:cNvSpPr/>
          <p:nvPr/>
        </p:nvSpPr>
        <p:spPr>
          <a:xfrm>
            <a:off x="1728489" y="6044551"/>
            <a:ext cx="14694559" cy="753096"/>
          </a:xfrm>
          <a:custGeom>
            <a:avLst/>
            <a:gdLst/>
            <a:ahLst/>
            <a:cxnLst/>
            <a:rect l="l" t="t" r="r" b="b"/>
            <a:pathLst>
              <a:path w="14694559" h="753096">
                <a:moveTo>
                  <a:pt x="0" y="0"/>
                </a:moveTo>
                <a:lnTo>
                  <a:pt x="14694558" y="0"/>
                </a:lnTo>
                <a:lnTo>
                  <a:pt x="14694558" y="753097"/>
                </a:lnTo>
                <a:lnTo>
                  <a:pt x="0" y="75309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>
            <a:off x="2073418" y="8008023"/>
            <a:ext cx="5326352" cy="1139795"/>
          </a:xfrm>
          <a:custGeom>
            <a:avLst/>
            <a:gdLst/>
            <a:ahLst/>
            <a:cxnLst/>
            <a:rect l="l" t="t" r="r" b="b"/>
            <a:pathLst>
              <a:path w="5326352" h="1139795">
                <a:moveTo>
                  <a:pt x="0" y="0"/>
                </a:moveTo>
                <a:lnTo>
                  <a:pt x="5326352" y="0"/>
                </a:lnTo>
                <a:lnTo>
                  <a:pt x="5326352" y="1139796"/>
                </a:lnTo>
                <a:lnTo>
                  <a:pt x="0" y="113979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9" name="Freeform 19"/>
          <p:cNvSpPr/>
          <p:nvPr/>
        </p:nvSpPr>
        <p:spPr>
          <a:xfrm>
            <a:off x="10131816" y="8008023"/>
            <a:ext cx="5326352" cy="1116857"/>
          </a:xfrm>
          <a:custGeom>
            <a:avLst/>
            <a:gdLst/>
            <a:ahLst/>
            <a:cxnLst/>
            <a:rect l="l" t="t" r="r" b="b"/>
            <a:pathLst>
              <a:path w="5326352" h="1116857">
                <a:moveTo>
                  <a:pt x="0" y="0"/>
                </a:moveTo>
                <a:lnTo>
                  <a:pt x="5326351" y="0"/>
                </a:lnTo>
                <a:lnTo>
                  <a:pt x="5326351" y="1116857"/>
                </a:lnTo>
                <a:lnTo>
                  <a:pt x="0" y="111685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r="-4003"/>
            </a:stretch>
          </a:blipFill>
        </p:spPr>
      </p:sp>
      <p:sp>
        <p:nvSpPr>
          <p:cNvPr id="20" name="AutoShape 20"/>
          <p:cNvSpPr/>
          <p:nvPr/>
        </p:nvSpPr>
        <p:spPr>
          <a:xfrm>
            <a:off x="5897880" y="5143500"/>
            <a:ext cx="6492240" cy="0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none" w="sm" len="sm"/>
            <a:tailEnd type="triangle" w="lg" len="med"/>
          </a:ln>
        </p:spPr>
      </p:sp>
      <p:grpSp>
        <p:nvGrpSpPr>
          <p:cNvPr id="21" name="Group 21"/>
          <p:cNvGrpSpPr/>
          <p:nvPr/>
        </p:nvGrpSpPr>
        <p:grpSpPr>
          <a:xfrm>
            <a:off x="8131189" y="8018697"/>
            <a:ext cx="1518714" cy="1129122"/>
            <a:chOff x="0" y="0"/>
            <a:chExt cx="812800" cy="604294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812800" cy="604295"/>
            </a:xfrm>
            <a:custGeom>
              <a:avLst/>
              <a:gdLst/>
              <a:ahLst/>
              <a:cxnLst/>
              <a:rect l="l" t="t" r="r" b="b"/>
              <a:pathLst>
                <a:path w="812800" h="604295">
                  <a:moveTo>
                    <a:pt x="812800" y="302147"/>
                  </a:moveTo>
                  <a:lnTo>
                    <a:pt x="406400" y="0"/>
                  </a:lnTo>
                  <a:lnTo>
                    <a:pt x="406400" y="203200"/>
                  </a:lnTo>
                  <a:lnTo>
                    <a:pt x="0" y="203200"/>
                  </a:lnTo>
                  <a:lnTo>
                    <a:pt x="0" y="401095"/>
                  </a:lnTo>
                  <a:lnTo>
                    <a:pt x="406400" y="401095"/>
                  </a:lnTo>
                  <a:lnTo>
                    <a:pt x="406400" y="604295"/>
                  </a:lnTo>
                  <a:lnTo>
                    <a:pt x="812800" y="302147"/>
                  </a:lnTo>
                  <a:close/>
                </a:path>
              </a:pathLst>
            </a:custGeom>
            <a:solidFill>
              <a:srgbClr val="FF4454"/>
            </a:solidFill>
          </p:spPr>
        </p:sp>
        <p:sp>
          <p:nvSpPr>
            <p:cNvPr id="23" name="TextBox 23"/>
            <p:cNvSpPr txBox="1"/>
            <p:nvPr/>
          </p:nvSpPr>
          <p:spPr>
            <a:xfrm>
              <a:off x="0" y="174625"/>
              <a:ext cx="711200" cy="22646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</p:spTree>
  </p:cSld>
  <p:clrMapOvr>
    <a:masterClrMapping/>
  </p:clrMapOvr>
  <p:transition spd="med">
    <p:cover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357611" y="-1286368"/>
            <a:ext cx="3086100" cy="3086100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4" name="TextBox 4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743479" y="690861"/>
            <a:ext cx="1191540" cy="1191540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7" name="TextBox 7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6241813" y="8802151"/>
            <a:ext cx="3086100" cy="3086100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10" name="TextBox 10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6241813" y="8440825"/>
            <a:ext cx="1191540" cy="1191540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13" name="TextBox 13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828916" y="9058516"/>
            <a:ext cx="399568" cy="399568"/>
            <a:chOff x="0" y="0"/>
            <a:chExt cx="812800" cy="8128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16" name="TextBox 16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16402137" y="1525959"/>
            <a:ext cx="712885" cy="712885"/>
            <a:chOff x="0" y="0"/>
            <a:chExt cx="812800" cy="81280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19" name="TextBox 19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sp>
        <p:nvSpPr>
          <p:cNvPr id="20" name="Freeform 20"/>
          <p:cNvSpPr/>
          <p:nvPr/>
        </p:nvSpPr>
        <p:spPr>
          <a:xfrm>
            <a:off x="4095947" y="2443428"/>
            <a:ext cx="10096106" cy="6814872"/>
          </a:xfrm>
          <a:custGeom>
            <a:avLst/>
            <a:gdLst/>
            <a:ahLst/>
            <a:cxnLst/>
            <a:rect l="l" t="t" r="r" b="b"/>
            <a:pathLst>
              <a:path w="10096106" h="6814872">
                <a:moveTo>
                  <a:pt x="0" y="0"/>
                </a:moveTo>
                <a:lnTo>
                  <a:pt x="10096106" y="0"/>
                </a:lnTo>
                <a:lnTo>
                  <a:pt x="10096106" y="6814872"/>
                </a:lnTo>
                <a:lnTo>
                  <a:pt x="0" y="681487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21" name="TextBox 21"/>
          <p:cNvSpPr txBox="1"/>
          <p:nvPr/>
        </p:nvSpPr>
        <p:spPr>
          <a:xfrm>
            <a:off x="2046726" y="857250"/>
            <a:ext cx="14037427" cy="14766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dirty="0">
                <a:solidFill>
                  <a:srgbClr val="FF4454"/>
                </a:solidFill>
                <a:latin typeface="HK Modular"/>
                <a:ea typeface="HK Modular"/>
                <a:cs typeface="HK Modular"/>
                <a:sym typeface="HK Modular"/>
              </a:rPr>
              <a:t>DATA MODELLING</a:t>
            </a:r>
          </a:p>
        </p:txBody>
      </p:sp>
    </p:spTree>
  </p:cSld>
  <p:clrMapOvr>
    <a:masterClrMapping/>
  </p:clrMapOvr>
  <p:transition spd="med">
    <p:cover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222949" y="8925787"/>
            <a:ext cx="3086100" cy="3086100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4" name="TextBox 4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6837583" y="1599948"/>
            <a:ext cx="399568" cy="399568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7" name="TextBox 7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-1357611" y="-1286368"/>
            <a:ext cx="3086100" cy="3086100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10" name="TextBox 10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43479" y="690861"/>
            <a:ext cx="1191540" cy="1191540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13" name="TextBox 13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sp>
        <p:nvSpPr>
          <p:cNvPr id="14" name="Freeform 14"/>
          <p:cNvSpPr/>
          <p:nvPr/>
        </p:nvSpPr>
        <p:spPr>
          <a:xfrm>
            <a:off x="154555" y="1322986"/>
            <a:ext cx="17978889" cy="7641028"/>
          </a:xfrm>
          <a:custGeom>
            <a:avLst/>
            <a:gdLst/>
            <a:ahLst/>
            <a:cxnLst/>
            <a:rect l="l" t="t" r="r" b="b"/>
            <a:pathLst>
              <a:path w="17978889" h="7641028">
                <a:moveTo>
                  <a:pt x="0" y="0"/>
                </a:moveTo>
                <a:lnTo>
                  <a:pt x="17978890" y="0"/>
                </a:lnTo>
                <a:lnTo>
                  <a:pt x="17978890" y="7641028"/>
                </a:lnTo>
                <a:lnTo>
                  <a:pt x="0" y="764102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  <p:transition spd="med">
    <p:cover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357611" y="-1286368"/>
            <a:ext cx="3086100" cy="3086100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4" name="TextBox 4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743479" y="690861"/>
            <a:ext cx="1191540" cy="1191540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7" name="TextBox 7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0551030" y="4349936"/>
            <a:ext cx="11381566" cy="11381566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10" name="TextBox 10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9144000" y="7727421"/>
            <a:ext cx="1038609" cy="1038609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13" name="TextBox 13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16837583" y="1599948"/>
            <a:ext cx="399568" cy="399568"/>
            <a:chOff x="0" y="0"/>
            <a:chExt cx="812800" cy="8128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16" name="TextBox 16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1530629" y="5673657"/>
            <a:ext cx="389240" cy="389240"/>
            <a:chOff x="0" y="0"/>
            <a:chExt cx="812800" cy="81280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19" name="TextBox 19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sp>
        <p:nvSpPr>
          <p:cNvPr id="20" name="Freeform 20"/>
          <p:cNvSpPr/>
          <p:nvPr/>
        </p:nvSpPr>
        <p:spPr>
          <a:xfrm>
            <a:off x="523704" y="251482"/>
            <a:ext cx="17240592" cy="9784036"/>
          </a:xfrm>
          <a:custGeom>
            <a:avLst/>
            <a:gdLst/>
            <a:ahLst/>
            <a:cxnLst/>
            <a:rect l="l" t="t" r="r" b="b"/>
            <a:pathLst>
              <a:path w="17240592" h="9784036">
                <a:moveTo>
                  <a:pt x="0" y="0"/>
                </a:moveTo>
                <a:lnTo>
                  <a:pt x="17240592" y="0"/>
                </a:lnTo>
                <a:lnTo>
                  <a:pt x="17240592" y="9784036"/>
                </a:lnTo>
                <a:lnTo>
                  <a:pt x="0" y="978403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  <p:transition spd="med">
    <p:cover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2935348" y="-1752872"/>
            <a:ext cx="8549194" cy="8549194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4" name="TextBox 4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6222949" y="8925787"/>
            <a:ext cx="3086100" cy="3086100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7" name="TextBox 7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6837583" y="1599948"/>
            <a:ext cx="399568" cy="399568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10" name="TextBox 10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9998732" y="5673657"/>
            <a:ext cx="389240" cy="389240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13" name="TextBox 13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sp>
        <p:nvSpPr>
          <p:cNvPr id="14" name="Freeform 14"/>
          <p:cNvSpPr/>
          <p:nvPr/>
        </p:nvSpPr>
        <p:spPr>
          <a:xfrm>
            <a:off x="732347" y="296285"/>
            <a:ext cx="16823305" cy="9694430"/>
          </a:xfrm>
          <a:custGeom>
            <a:avLst/>
            <a:gdLst/>
            <a:ahLst/>
            <a:cxnLst/>
            <a:rect l="l" t="t" r="r" b="b"/>
            <a:pathLst>
              <a:path w="16823305" h="9694430">
                <a:moveTo>
                  <a:pt x="0" y="0"/>
                </a:moveTo>
                <a:lnTo>
                  <a:pt x="16823306" y="0"/>
                </a:lnTo>
                <a:lnTo>
                  <a:pt x="16823306" y="9694430"/>
                </a:lnTo>
                <a:lnTo>
                  <a:pt x="0" y="969443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  <p:transition spd="med">
    <p:cover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40460" y="0"/>
            <a:ext cx="18207080" cy="10287000"/>
          </a:xfrm>
          <a:custGeom>
            <a:avLst/>
            <a:gdLst/>
            <a:ahLst/>
            <a:cxnLst/>
            <a:rect l="l" t="t" r="r" b="b"/>
            <a:pathLst>
              <a:path w="18207080" h="10287000">
                <a:moveTo>
                  <a:pt x="0" y="0"/>
                </a:moveTo>
                <a:lnTo>
                  <a:pt x="18207080" y="0"/>
                </a:lnTo>
                <a:lnTo>
                  <a:pt x="1820708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  <p:transition spd="med">
    <p:cover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</Words>
  <Application>Microsoft Office PowerPoint</Application>
  <PresentationFormat>Custom</PresentationFormat>
  <Paragraphs>10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HK Modular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 CLOUD AIRLINES</dc:title>
  <cp:lastModifiedBy>tanvirsinghaneja24@outlook.com</cp:lastModifiedBy>
  <cp:revision>3</cp:revision>
  <dcterms:created xsi:type="dcterms:W3CDTF">2006-08-16T00:00:00Z</dcterms:created>
  <dcterms:modified xsi:type="dcterms:W3CDTF">2025-04-12T07:59:58Z</dcterms:modified>
  <dc:identifier>DAGkUr66Pbc</dc:identifier>
</cp:coreProperties>
</file>