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1A6A-480A-4DAE-9AE7-BF218151D923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0023D-EE74-42E9-B538-11930F5169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Loosely coupled due to Dependency</a:t>
            </a:r>
            <a:r>
              <a:rPr lang="en-US" baseline="0" dirty="0"/>
              <a:t> Injection</a:t>
            </a:r>
          </a:p>
          <a:p>
            <a:r>
              <a:rPr lang="en-US" baseline="0" dirty="0"/>
              <a:t>Can achieve declarative programming through AOP</a:t>
            </a:r>
          </a:p>
          <a:p>
            <a:r>
              <a:rPr lang="en-US" baseline="0" dirty="0"/>
              <a:t>No need of servers to activate spring containers.</a:t>
            </a:r>
          </a:p>
          <a:p>
            <a:r>
              <a:rPr lang="en-US" baseline="0" dirty="0"/>
              <a:t>Using spring can develop all kinds of applications and all kinds of logics(view logic, business logic, persistence logic, Integration logic)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0023D-EE74-42E9-B538-11930F51690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has total 20 modules.</a:t>
            </a:r>
            <a:r>
              <a:rPr lang="en-US" baseline="0" dirty="0"/>
              <a:t> Categorized into 6 major categories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0023D-EE74-42E9-B538-11930F51690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Pre-instantiation-</a:t>
            </a:r>
            <a:r>
              <a:rPr lang="en-US" baseline="0" dirty="0"/>
              <a:t> means creating the object of bean class at the time of spring container activation</a:t>
            </a:r>
          </a:p>
          <a:p>
            <a:r>
              <a:rPr lang="en-US" dirty="0" err="1"/>
              <a:t>FilesSystemXmlApplicationContext</a:t>
            </a:r>
            <a:r>
              <a:rPr lang="en-US" dirty="0"/>
              <a:t>:-</a:t>
            </a:r>
            <a:r>
              <a:rPr lang="en-US" baseline="0" dirty="0"/>
              <a:t> Spring container loads spring </a:t>
            </a:r>
            <a:r>
              <a:rPr lang="en-US" baseline="0" dirty="0" err="1"/>
              <a:t>config</a:t>
            </a:r>
            <a:r>
              <a:rPr lang="en-US" baseline="0" dirty="0"/>
              <a:t> file from specified File</a:t>
            </a:r>
          </a:p>
          <a:p>
            <a:r>
              <a:rPr lang="en-US" dirty="0" err="1"/>
              <a:t>ClassPathXmlApplicationContext</a:t>
            </a:r>
            <a:r>
              <a:rPr lang="en-US" dirty="0"/>
              <a:t>:-</a:t>
            </a:r>
            <a:r>
              <a:rPr lang="en-US" baseline="0" dirty="0"/>
              <a:t> Spring container loads spring </a:t>
            </a:r>
            <a:r>
              <a:rPr lang="en-US" baseline="0" dirty="0" err="1"/>
              <a:t>config</a:t>
            </a:r>
            <a:r>
              <a:rPr lang="en-US" baseline="0" dirty="0"/>
              <a:t> file from </a:t>
            </a:r>
            <a:r>
              <a:rPr lang="en-US" baseline="0" dirty="0" err="1"/>
              <a:t>classpath</a:t>
            </a:r>
            <a:r>
              <a:rPr lang="en-US" baseline="0" dirty="0"/>
              <a:t> environment variable</a:t>
            </a:r>
          </a:p>
          <a:p>
            <a:r>
              <a:rPr lang="en-US" dirty="0" err="1"/>
              <a:t>WebXmlApplicationContext</a:t>
            </a:r>
            <a:r>
              <a:rPr lang="en-US"/>
              <a:t>:-</a:t>
            </a:r>
            <a:r>
              <a:rPr lang="en-US" baseline="0"/>
              <a:t> </a:t>
            </a:r>
            <a:r>
              <a:rPr 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 loads the XML file with definitions of all beans from within a web application.</a:t>
            </a:r>
            <a:endParaRPr lang="en-US" baseline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0023D-EE74-42E9-B538-11930F51690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FQN: Fully qualified</a:t>
            </a:r>
            <a:r>
              <a:rPr lang="en-US" baseline="0" dirty="0"/>
              <a:t> class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0023D-EE74-42E9-B538-11930F51690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E75D73D-E405-4B35-9870-88B5485E9445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BBA8574-14A0-46E0-A4EF-94C90E4DB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D73D-E405-4B35-9870-88B5485E9445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8574-14A0-46E0-A4EF-94C90E4DB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D73D-E405-4B35-9870-88B5485E9445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8574-14A0-46E0-A4EF-94C90E4DB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D73D-E405-4B35-9870-88B5485E9445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8574-14A0-46E0-A4EF-94C90E4DB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D73D-E405-4B35-9870-88B5485E9445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8574-14A0-46E0-A4EF-94C90E4DB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D73D-E405-4B35-9870-88B5485E9445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8574-14A0-46E0-A4EF-94C90E4DB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E75D73D-E405-4B35-9870-88B5485E9445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BA8574-14A0-46E0-A4EF-94C90E4DB5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E75D73D-E405-4B35-9870-88B5485E9445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BBA8574-14A0-46E0-A4EF-94C90E4DB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D73D-E405-4B35-9870-88B5485E9445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8574-14A0-46E0-A4EF-94C90E4DB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D73D-E405-4B35-9870-88B5485E9445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8574-14A0-46E0-A4EF-94C90E4DB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D73D-E405-4B35-9870-88B5485E9445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8574-14A0-46E0-A4EF-94C90E4DB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E75D73D-E405-4B35-9870-88B5485E9445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BBA8574-14A0-46E0-A4EF-94C90E4DB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SPRING(V5.0)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Wiring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explicit wiring the dependent values will be injected manually like below.</a:t>
            </a:r>
          </a:p>
          <a:p>
            <a:r>
              <a:rPr lang="en-US" dirty="0"/>
              <a:t>&lt;property name=“” value=“”/&gt;</a:t>
            </a:r>
          </a:p>
          <a:p>
            <a:r>
              <a:rPr lang="en-US" dirty="0"/>
              <a:t>&lt;constructor-</a:t>
            </a:r>
            <a:r>
              <a:rPr lang="en-US" dirty="0" err="1"/>
              <a:t>arg</a:t>
            </a:r>
            <a:r>
              <a:rPr lang="en-US" dirty="0"/>
              <a:t> value=“”/&gt;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Wiring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auto wiring bean properties values will be injected automatically by spring container.</a:t>
            </a:r>
          </a:p>
          <a:p>
            <a:r>
              <a:rPr lang="en-US" dirty="0"/>
              <a:t>Auto wiring is possible only on references not on primitives.</a:t>
            </a:r>
          </a:p>
          <a:p>
            <a:r>
              <a:rPr lang="en-US" dirty="0"/>
              <a:t>Auto wire is one parameter in bean property, by using it we can inject values to bean properties. We can do it in 4 ways</a:t>
            </a:r>
          </a:p>
          <a:p>
            <a:r>
              <a:rPr lang="en-US" dirty="0"/>
              <a:t>1. </a:t>
            </a:r>
            <a:r>
              <a:rPr lang="en-US" dirty="0" err="1"/>
              <a:t>byName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byType</a:t>
            </a:r>
            <a:endParaRPr lang="en-US" dirty="0"/>
          </a:p>
          <a:p>
            <a:r>
              <a:rPr lang="en-US" dirty="0"/>
              <a:t>3. constructor</a:t>
            </a:r>
          </a:p>
          <a:p>
            <a:r>
              <a:rPr lang="en-US" dirty="0"/>
              <a:t>4. </a:t>
            </a:r>
            <a:r>
              <a:rPr lang="en-US" dirty="0" err="1"/>
              <a:t>autodetect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88736"/>
          </a:xfrm>
        </p:spPr>
        <p:txBody>
          <a:bodyPr/>
          <a:lstStyle/>
          <a:p>
            <a:r>
              <a:rPr lang="en-US" b="1" dirty="0"/>
              <a:t>1.byName</a:t>
            </a:r>
            <a:r>
              <a:rPr lang="en-US" dirty="0"/>
              <a:t>: bean property name should match with bean name in spring configuration file.</a:t>
            </a:r>
          </a:p>
          <a:p>
            <a:r>
              <a:rPr lang="en-US" b="1" dirty="0"/>
              <a:t>2.byType</a:t>
            </a:r>
            <a:r>
              <a:rPr lang="en-US" dirty="0"/>
              <a:t>: bean property type should match with bean type in spring configuration file.</a:t>
            </a:r>
          </a:p>
          <a:p>
            <a:r>
              <a:rPr lang="en-US" b="1" dirty="0"/>
              <a:t>3.constructor</a:t>
            </a:r>
            <a:r>
              <a:rPr lang="en-US" dirty="0"/>
              <a:t>: Spring bean class must have 1-parameter constructor and that parameter should be bean property on which we do auto wiring.</a:t>
            </a:r>
          </a:p>
          <a:p>
            <a:pPr lvl="0"/>
            <a:r>
              <a:rPr lang="en-US" b="1" dirty="0"/>
              <a:t>4.autodetect</a:t>
            </a:r>
            <a:r>
              <a:rPr lang="en-US" dirty="0"/>
              <a:t>: performs either constructor mode injection or </a:t>
            </a:r>
            <a:r>
              <a:rPr lang="en-US" dirty="0" err="1"/>
              <a:t>byType</a:t>
            </a:r>
            <a:r>
              <a:rPr lang="en-US" dirty="0"/>
              <a:t> mode injection</a:t>
            </a:r>
          </a:p>
          <a:p>
            <a:r>
              <a:rPr lang="en-US" dirty="0"/>
              <a:t>If spring bean has 0-param constructor then spring container will do setter injection or else it will do constructor injection.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 in spring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@Component: normal bean</a:t>
            </a:r>
          </a:p>
          <a:p>
            <a:r>
              <a:rPr lang="en-US" dirty="0"/>
              <a:t>@Service: bean at service layer</a:t>
            </a:r>
          </a:p>
          <a:p>
            <a:r>
              <a:rPr lang="en-US" dirty="0"/>
              <a:t>@Repository: bean at persistence layer</a:t>
            </a:r>
          </a:p>
          <a:p>
            <a:r>
              <a:rPr lang="en-US" dirty="0"/>
              <a:t>@Controller: bean at integration logic layer</a:t>
            </a:r>
          </a:p>
          <a:p>
            <a:r>
              <a:rPr lang="en-US" dirty="0"/>
              <a:t>@Value</a:t>
            </a:r>
          </a:p>
          <a:p>
            <a:r>
              <a:rPr lang="en-US" dirty="0"/>
              <a:t>@Resource(name=“</a:t>
            </a:r>
            <a:r>
              <a:rPr lang="en-US" dirty="0" err="1"/>
              <a:t>refObj</a:t>
            </a:r>
            <a:r>
              <a:rPr lang="en-US" dirty="0"/>
              <a:t>”)</a:t>
            </a:r>
          </a:p>
          <a:p>
            <a:r>
              <a:rPr lang="en-US" dirty="0"/>
              <a:t>@Configuration</a:t>
            </a:r>
          </a:p>
          <a:p>
            <a:r>
              <a:rPr lang="en-US" dirty="0"/>
              <a:t>@</a:t>
            </a:r>
            <a:r>
              <a:rPr lang="en-US" dirty="0" err="1"/>
              <a:t>Autowired</a:t>
            </a:r>
            <a:endParaRPr lang="en-US" dirty="0"/>
          </a:p>
          <a:p>
            <a:r>
              <a:rPr lang="en-US" dirty="0"/>
              <a:t>@scope(“”)</a:t>
            </a:r>
          </a:p>
          <a:p>
            <a:r>
              <a:rPr lang="en-US" dirty="0"/>
              <a:t>@</a:t>
            </a:r>
            <a:r>
              <a:rPr lang="en-US" dirty="0" err="1"/>
              <a:t>PostConstruct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PreDestroy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ComponentScan</a:t>
            </a:r>
            <a:endParaRPr lang="en-US" dirty="0"/>
          </a:p>
          <a:p>
            <a:r>
              <a:rPr lang="en-US" dirty="0"/>
              <a:t>@Primary</a:t>
            </a:r>
          </a:p>
          <a:p>
            <a:r>
              <a:rPr lang="en-US" dirty="0"/>
              <a:t>@Qualifier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Spring?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based open source</a:t>
            </a:r>
          </a:p>
          <a:p>
            <a:r>
              <a:rPr lang="en-US" dirty="0"/>
              <a:t>Loosely coupled</a:t>
            </a:r>
          </a:p>
          <a:p>
            <a:r>
              <a:rPr lang="en-US" dirty="0"/>
              <a:t>Aspect oriented</a:t>
            </a:r>
          </a:p>
          <a:p>
            <a:r>
              <a:rPr lang="en-US" dirty="0"/>
              <a:t>Light weight</a:t>
            </a:r>
          </a:p>
          <a:p>
            <a:r>
              <a:rPr lang="en-US" dirty="0"/>
              <a:t>Java-J2EE Frame work</a:t>
            </a:r>
          </a:p>
          <a:p>
            <a:r>
              <a:rPr lang="en-US" dirty="0"/>
              <a:t>Web applications, Native applications, Distributed applications and Mobile applications.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Modules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127217"/>
            <a:ext cx="6324601" cy="3898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Inversion of control (IOC)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err="1"/>
              <a:t>BeanFactory</a:t>
            </a:r>
            <a:r>
              <a:rPr lang="en-US" b="1" dirty="0"/>
              <a:t> :::</a:t>
            </a:r>
          </a:p>
          <a:p>
            <a:r>
              <a:rPr lang="en-US" dirty="0"/>
              <a:t>A </a:t>
            </a:r>
            <a:r>
              <a:rPr lang="en-US" dirty="0" err="1"/>
              <a:t>BeanFactory</a:t>
            </a:r>
            <a:r>
              <a:rPr lang="en-US" dirty="0"/>
              <a:t> is an implementation of the factory pattern that applies Inversion of Control to separate the application’s configuration and dependencies from the actual application code</a:t>
            </a:r>
          </a:p>
          <a:p>
            <a:r>
              <a:rPr lang="en-US" dirty="0"/>
              <a:t>The most useful one is </a:t>
            </a:r>
            <a:r>
              <a:rPr lang="en-US" dirty="0" err="1"/>
              <a:t>org.springframework.beans.factory.xml.XmlBeanFactory</a:t>
            </a:r>
            <a:r>
              <a:rPr lang="en-US" dirty="0"/>
              <a:t>, which loads its beans based on the definitions contained in an XML file</a:t>
            </a:r>
          </a:p>
          <a:p>
            <a:r>
              <a:rPr lang="en-US" dirty="0" err="1"/>
              <a:t>XmlBeanFactory</a:t>
            </a:r>
            <a:r>
              <a:rPr lang="en-US" dirty="0"/>
              <a:t>  </a:t>
            </a:r>
            <a:r>
              <a:rPr lang="en-US" dirty="0" err="1"/>
              <a:t>xbf</a:t>
            </a:r>
            <a:r>
              <a:rPr lang="en-US" dirty="0"/>
              <a:t> = new </a:t>
            </a:r>
            <a:r>
              <a:rPr lang="en-US" dirty="0" err="1"/>
              <a:t>XmlBeanFactory</a:t>
            </a:r>
            <a:r>
              <a:rPr lang="en-US" dirty="0"/>
              <a:t>(“object of Spring bean class”);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Context:::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Application Context is an enhancement of </a:t>
            </a:r>
            <a:r>
              <a:rPr lang="en-US" dirty="0" err="1"/>
              <a:t>XmlBeanFactory</a:t>
            </a:r>
            <a:r>
              <a:rPr lang="en-US" dirty="0"/>
              <a:t>.</a:t>
            </a:r>
          </a:p>
          <a:p>
            <a:r>
              <a:rPr lang="en-US" dirty="0"/>
              <a:t>We can read multiple configuration files</a:t>
            </a:r>
          </a:p>
          <a:p>
            <a:r>
              <a:rPr lang="en-US" dirty="0"/>
              <a:t>It supports internationalization i18</a:t>
            </a:r>
          </a:p>
          <a:p>
            <a:r>
              <a:rPr lang="en-US" dirty="0"/>
              <a:t>It is available in spring context/ JEE module</a:t>
            </a:r>
          </a:p>
          <a:p>
            <a:r>
              <a:rPr lang="en-US" dirty="0"/>
              <a:t>It supports pre-instantiation of beans</a:t>
            </a:r>
          </a:p>
          <a:p>
            <a:r>
              <a:rPr lang="en-US" dirty="0"/>
              <a:t>Implementation classes of Application Context interface</a:t>
            </a:r>
          </a:p>
          <a:p>
            <a:r>
              <a:rPr lang="en-US" dirty="0"/>
              <a:t>1. </a:t>
            </a:r>
            <a:r>
              <a:rPr lang="en-US" dirty="0" err="1"/>
              <a:t>FilesSystemXmlApplicationContext</a:t>
            </a:r>
            <a:r>
              <a:rPr lang="en-US" dirty="0"/>
              <a:t>.</a:t>
            </a:r>
          </a:p>
          <a:p>
            <a:r>
              <a:rPr lang="en-US" dirty="0"/>
              <a:t>2. </a:t>
            </a:r>
            <a:r>
              <a:rPr lang="en-US" dirty="0" err="1"/>
              <a:t>ClassPathXmlApplicationContext</a:t>
            </a:r>
            <a:r>
              <a:rPr lang="en-US" dirty="0"/>
              <a:t>.</a:t>
            </a:r>
          </a:p>
          <a:p>
            <a:r>
              <a:rPr lang="en-US" dirty="0"/>
              <a:t>3. </a:t>
            </a:r>
            <a:r>
              <a:rPr lang="en-US" dirty="0" err="1"/>
              <a:t>WebXmlApplicationContext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two ways we can do dependency injection in spring</a:t>
            </a:r>
          </a:p>
          <a:p>
            <a:r>
              <a:rPr lang="en-US" dirty="0"/>
              <a:t>1. Setter Injection: in setter injection spring container uses setter methods to inject the values to the properties of spring bean.</a:t>
            </a:r>
          </a:p>
          <a:p>
            <a:r>
              <a:rPr lang="en-US" dirty="0"/>
              <a:t>&lt;property name=“” value=“”/&gt;</a:t>
            </a:r>
          </a:p>
          <a:p>
            <a:r>
              <a:rPr lang="en-US" dirty="0"/>
              <a:t>2. Constructor Injection: in constructor injection spring container uses constructor of spring bean to inject the values.</a:t>
            </a:r>
          </a:p>
          <a:p>
            <a:r>
              <a:rPr lang="en-US" dirty="0"/>
              <a:t>&lt;constructor-</a:t>
            </a:r>
            <a:r>
              <a:rPr lang="en-US" dirty="0" err="1"/>
              <a:t>arg</a:t>
            </a:r>
            <a:r>
              <a:rPr lang="en-US" dirty="0"/>
              <a:t> value=“”/&gt;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Bean scopes decides what kind of object is going to create by spring container.</a:t>
            </a:r>
          </a:p>
          <a:p>
            <a:r>
              <a:rPr lang="en-US" dirty="0"/>
              <a:t>Scope is an one attribute in bean tag.</a:t>
            </a:r>
          </a:p>
          <a:p>
            <a:r>
              <a:rPr lang="en-US" dirty="0"/>
              <a:t>&lt;bean name=“” class=FQN scope=</a:t>
            </a:r>
            <a:r>
              <a:rPr lang="en-US" dirty="0" err="1"/>
              <a:t>scopetype</a:t>
            </a:r>
            <a:r>
              <a:rPr lang="en-US" dirty="0"/>
              <a:t>/&gt;</a:t>
            </a:r>
          </a:p>
          <a:p>
            <a:r>
              <a:rPr lang="en-US" dirty="0"/>
              <a:t>There are total  5 types of scopes are exist in spring</a:t>
            </a:r>
          </a:p>
          <a:p>
            <a:r>
              <a:rPr lang="en-US" dirty="0"/>
              <a:t>1. Singleton</a:t>
            </a:r>
          </a:p>
          <a:p>
            <a:r>
              <a:rPr lang="en-US" dirty="0"/>
              <a:t>2. Prototype</a:t>
            </a:r>
          </a:p>
          <a:p>
            <a:r>
              <a:rPr lang="en-US" dirty="0"/>
              <a:t>3. Request</a:t>
            </a:r>
          </a:p>
          <a:p>
            <a:r>
              <a:rPr lang="en-US" dirty="0"/>
              <a:t>4. Session</a:t>
            </a:r>
          </a:p>
          <a:p>
            <a:r>
              <a:rPr lang="en-US" dirty="0"/>
              <a:t>5. Global Session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36336"/>
          </a:xfrm>
        </p:spPr>
        <p:txBody>
          <a:bodyPr/>
          <a:lstStyle/>
          <a:p>
            <a:r>
              <a:rPr lang="en-US" b="1" dirty="0"/>
              <a:t>Singleton</a:t>
            </a:r>
            <a:r>
              <a:rPr lang="en-US" dirty="0"/>
              <a:t>: the default scope of beans in spring is singleton</a:t>
            </a:r>
          </a:p>
          <a:p>
            <a:r>
              <a:rPr lang="en-US" dirty="0"/>
              <a:t>If the scope is singleton for every request spring container will return only one instance of bean.</a:t>
            </a:r>
          </a:p>
          <a:p>
            <a:r>
              <a:rPr lang="en-US" b="1" dirty="0"/>
              <a:t>Prototype</a:t>
            </a:r>
            <a:r>
              <a:rPr lang="en-US" dirty="0"/>
              <a:t>: For Every request spring container will create new instance of bean</a:t>
            </a:r>
          </a:p>
          <a:p>
            <a:r>
              <a:rPr lang="en-US" b="1" dirty="0"/>
              <a:t>Request</a:t>
            </a:r>
            <a:r>
              <a:rPr lang="en-US" dirty="0"/>
              <a:t>: This is applicable in web module.</a:t>
            </a:r>
          </a:p>
          <a:p>
            <a:r>
              <a:rPr lang="en-US" dirty="0"/>
              <a:t>If the scope is request for every HTTP request one new instance of bean will be return.</a:t>
            </a:r>
          </a:p>
          <a:p>
            <a:r>
              <a:rPr lang="en-US" b="1" dirty="0"/>
              <a:t>Session</a:t>
            </a:r>
            <a:r>
              <a:rPr lang="en-US" dirty="0"/>
              <a:t>: For every session a new instance of bean will be created.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Injecting the values to the bean property is called wiring.</a:t>
            </a:r>
          </a:p>
          <a:p>
            <a:r>
              <a:rPr lang="en-US" dirty="0"/>
              <a:t>There are two types of wiring exist in spring</a:t>
            </a:r>
          </a:p>
          <a:p>
            <a:r>
              <a:rPr lang="en-US" dirty="0"/>
              <a:t>1. Explicit Wiring</a:t>
            </a:r>
          </a:p>
          <a:p>
            <a:r>
              <a:rPr lang="en-US" dirty="0"/>
              <a:t>2. Auto Wiring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215</TotalTime>
  <Words>705</Words>
  <Application>Microsoft Office PowerPoint</Application>
  <PresentationFormat>On-screen Show (4:3)</PresentationFormat>
  <Paragraphs>98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Georgia</vt:lpstr>
      <vt:lpstr>Trebuchet MS</vt:lpstr>
      <vt:lpstr>Wingdings 2</vt:lpstr>
      <vt:lpstr>Urban</vt:lpstr>
      <vt:lpstr>SPRING(V5.0)</vt:lpstr>
      <vt:lpstr>What is Spring?</vt:lpstr>
      <vt:lpstr>Spring Modules</vt:lpstr>
      <vt:lpstr>Inversion of control (IOC) Containers</vt:lpstr>
      <vt:lpstr>Application Context:::</vt:lpstr>
      <vt:lpstr>Dependency injection </vt:lpstr>
      <vt:lpstr>Bean Scopes</vt:lpstr>
      <vt:lpstr>PowerPoint Presentation</vt:lpstr>
      <vt:lpstr>Wiring:</vt:lpstr>
      <vt:lpstr>Explicit Wiring</vt:lpstr>
      <vt:lpstr>Auto Wiring</vt:lpstr>
      <vt:lpstr>PowerPoint Presentation</vt:lpstr>
      <vt:lpstr>Annotations in spring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</dc:title>
  <dc:creator>satya</dc:creator>
  <cp:lastModifiedBy>Satyanarayana Chakali</cp:lastModifiedBy>
  <cp:revision>32</cp:revision>
  <dcterms:created xsi:type="dcterms:W3CDTF">2019-02-16T13:57:23Z</dcterms:created>
  <dcterms:modified xsi:type="dcterms:W3CDTF">2019-03-07T05:33:02Z</dcterms:modified>
</cp:coreProperties>
</file>