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50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560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2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8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113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tya-prakash-challagulla/" TargetMode="External"/><Relationship Id="rId2" Type="http://schemas.openxmlformats.org/officeDocument/2006/relationships/hyperlink" Target="mailto:satyachallagulla27aug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Machine Learning for Business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 questions or feedback, please contact: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satyachallagulla27aug@gmail.com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Linkedin</a:t>
            </a:r>
            <a:r>
              <a:rPr lang="en-US" dirty="0"/>
              <a:t>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churn is a critical challenge for subscription-based businesses. Retaining existing customers is more cost-effective than acquiring new ones. This project aims to predict churn and provide actionable insights for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Sourc</a:t>
            </a:r>
            <a:r>
              <a:rPr lang="en-US" b="1" dirty="0"/>
              <a:t>e</a:t>
            </a:r>
            <a:r>
              <a:rPr dirty="0"/>
              <a:t>: </a:t>
            </a:r>
            <a:r>
              <a:rPr b="1" u="sng" dirty="0"/>
              <a:t>Telco Customer Churn Dataset</a:t>
            </a:r>
          </a:p>
          <a:p>
            <a:r>
              <a:rPr b="1" dirty="0"/>
              <a:t>Key Features: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dirty="0"/>
              <a:t> Customer Demographics (Gender, Senior Citizen, Partner, Dependents)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dirty="0"/>
              <a:t>  Account Information (Tenure, Contract Type, Payment Method, Charges)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dirty="0"/>
              <a:t>Service Usage (Streaming Services, Internet Type)</a:t>
            </a:r>
          </a:p>
          <a:p>
            <a:r>
              <a:rPr dirty="0"/>
              <a:t>Target Variable</a:t>
            </a:r>
            <a:r>
              <a:rPr lang="en-US" dirty="0"/>
              <a:t> </a:t>
            </a:r>
            <a:r>
              <a:rPr dirty="0"/>
              <a:t>: Churn (Yes/No)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Approximately 26% of customers churned.</a:t>
            </a:r>
          </a:p>
          <a:p>
            <a:r>
              <a:rPr dirty="0"/>
              <a:t> Month-to-month contracts have the highest churn rate.</a:t>
            </a:r>
          </a:p>
          <a:p>
            <a:r>
              <a:rPr dirty="0"/>
              <a:t> Higher churn observed with higher monthly charges.</a:t>
            </a:r>
          </a:p>
          <a:p>
            <a:r>
              <a:rPr dirty="0"/>
              <a:t> Longer tenure is inversely related to churn.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Data Preprocessing: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         </a:t>
            </a:r>
            <a:r>
              <a:rPr dirty="0"/>
              <a:t> - Handled missing values and encoded categorical features.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         </a:t>
            </a:r>
            <a:r>
              <a:rPr dirty="0"/>
              <a:t> - Standardized numerical features.</a:t>
            </a:r>
          </a:p>
          <a:p>
            <a:r>
              <a:rPr dirty="0"/>
              <a:t>2. Models Evaluated: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 - Logistic Regression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dirty="0"/>
              <a:t>- Random Forest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 - </a:t>
            </a:r>
            <a:r>
              <a:rPr dirty="0" err="1"/>
              <a:t>XGBoost</a:t>
            </a:r>
            <a:endParaRPr dirty="0"/>
          </a:p>
          <a:p>
            <a:r>
              <a:rPr dirty="0"/>
              <a:t>3. Hyperparameter Tuning: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dirty="0"/>
              <a:t> - Used </a:t>
            </a:r>
            <a:r>
              <a:rPr dirty="0" err="1"/>
              <a:t>GridSearchCV</a:t>
            </a:r>
            <a:r>
              <a:rPr dirty="0"/>
              <a:t> for optimal parameters.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94A87-CF51-C010-6942-4FA33A4F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39" y="2579852"/>
            <a:ext cx="7863522" cy="182792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Month-to-month contracts and high monthly charges are strong churn predictors.</a:t>
            </a:r>
          </a:p>
          <a:p>
            <a:r>
              <a:rPr dirty="0"/>
              <a:t> Longer tenure correlates with reduced churn.</a:t>
            </a:r>
          </a:p>
          <a:p>
            <a:r>
              <a:rPr dirty="0"/>
              <a:t> </a:t>
            </a:r>
            <a:r>
              <a:rPr dirty="0" err="1"/>
              <a:t>XGBoost</a:t>
            </a:r>
            <a:r>
              <a:rPr dirty="0"/>
              <a:t> was selected as the best-performing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Offer Discounts: Encourage long-term contracts.</a:t>
            </a:r>
          </a:p>
          <a:p>
            <a:r>
              <a:rPr dirty="0"/>
              <a:t>Personalized Retention: Target high-risk customers with special offers.</a:t>
            </a:r>
          </a:p>
          <a:p>
            <a:r>
              <a:rPr dirty="0"/>
              <a:t>Customer Engagement</a:t>
            </a:r>
            <a:r>
              <a:rPr lang="en-US" dirty="0"/>
              <a:t>**</a:t>
            </a:r>
            <a:r>
              <a:rPr dirty="0"/>
              <a:t>: Focus on early-stage engagement to reduce churn risk.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Incorporate additional data, such as customer feedback.</a:t>
            </a:r>
          </a:p>
          <a:p>
            <a:r>
              <a:rPr dirty="0"/>
              <a:t> Experiment with deep learning models.</a:t>
            </a:r>
          </a:p>
          <a:p>
            <a:r>
              <a:rPr dirty="0"/>
              <a:t> Develop a real-time churn prediction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{044989CB-B495-C44C-A1D9-0D3AFE31EE94}tf10001072</Template>
  <TotalTime>17</TotalTime>
  <Words>314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Customer Churn Prediction</vt:lpstr>
      <vt:lpstr>Problem Statement</vt:lpstr>
      <vt:lpstr>Dataset Overview</vt:lpstr>
      <vt:lpstr>Exploratory Data Analysis (EDA)</vt:lpstr>
      <vt:lpstr>Modeling Approach</vt:lpstr>
      <vt:lpstr>Results and Comparisons</vt:lpstr>
      <vt:lpstr>Key Findings</vt:lpstr>
      <vt:lpstr>Recommendations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satyaprakash challagulla</cp:lastModifiedBy>
  <cp:revision>2</cp:revision>
  <dcterms:created xsi:type="dcterms:W3CDTF">2013-01-27T09:14:16Z</dcterms:created>
  <dcterms:modified xsi:type="dcterms:W3CDTF">2025-01-12T06:48:31Z</dcterms:modified>
  <cp:category/>
</cp:coreProperties>
</file>