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961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75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30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031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85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026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727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7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20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2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Forecasting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Presented by [</a:t>
            </a:r>
            <a:r>
              <a:rPr lang="en-US" dirty="0"/>
              <a:t>Satyaprakash </a:t>
            </a:r>
            <a:r>
              <a:rPr lang="en-US" dirty="0" err="1"/>
              <a:t>challagulla</a:t>
            </a:r>
            <a:r>
              <a:rPr dirty="0"/>
              <a:t>]</a:t>
            </a:r>
          </a:p>
          <a:p>
            <a:r>
              <a:rPr lang="en-US" dirty="0"/>
              <a:t>[02/03/2025</a:t>
            </a:r>
            <a:r>
              <a:rPr dirty="0"/>
              <a:t>]</a:t>
            </a:r>
          </a:p>
          <a:p>
            <a:r>
              <a:rPr dirty="0"/>
              <a:t>[</a:t>
            </a:r>
            <a:r>
              <a:rPr lang="en-US" dirty="0"/>
              <a:t>satyachallagulla27aug@gmail.com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49976"/>
            <a:ext cx="8229600" cy="1143000"/>
          </a:xfrm>
        </p:spPr>
        <p:txBody>
          <a:bodyPr/>
          <a:lstStyle/>
          <a:p>
            <a:r>
              <a:rPr dirty="0"/>
              <a:t>Questions &amp; Answers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addresses the challenge of forecasting retail sales using transactional data. We aim to identify the most accurate predictive model for this purpose.</a:t>
            </a:r>
          </a:p>
          <a:p>
            <a:endParaRPr/>
          </a:p>
          <a:p>
            <a:r>
              <a:t>Key Stakeholders: Retail Management Team</a:t>
            </a:r>
          </a:p>
          <a:p>
            <a:r>
              <a:t>Success Metrics: Model accuracy (RMSE), Usability in production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Problem Formulation and Data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is formulated as a problem of predicting total sales based on historical data. The dataset includes transaction records with features like product description, quantity, and total price.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Wrangling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preprocessing included handling missing values, encoding categorical variables, and normalizing data. Key takeaway: Clean and well-prepared data leads to better model performance.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Exploratory Analysis and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visuals showed trends in sales over time and correlations between features. Insights include peak sales periods and influential product categories.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Evaluated three models: Linear Regression, Random Forest, and Gradient Boosting. Random Forest was chosen due to its ability to handle non-linear relationships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Random Forest achieved the lowest RMSE, making it the most accurate model. It outperformed other models in forecasting sales accurately.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Deploy the Random Forest model for real-time sales forecasting.</a:t>
            </a:r>
          </a:p>
          <a:p>
            <a:r>
              <a:t>2. Continue refining the model with new data.</a:t>
            </a:r>
          </a:p>
          <a:p>
            <a:r>
              <a:t>3. Explore additional features like customer demographics.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project highlights the effectiveness of machine learning in improving sales forecasting. Future work could involve integrating more diverse data sources and deploying the model in a live environment.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{FEF70833-8061-FE40-8377-3E5CAD0716D2}tf10001070</Template>
  <TotalTime>11</TotalTime>
  <Words>286</Words>
  <Application>Microsoft Macintosh PowerPoint</Application>
  <PresentationFormat>On-screen Show (4:3)</PresentationFormat>
  <Paragraphs>26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Calibri</vt:lpstr>
      <vt:lpstr>Rockwell</vt:lpstr>
      <vt:lpstr>Rockwell Condensed</vt:lpstr>
      <vt:lpstr>Rockwell Extra Bold</vt:lpstr>
      <vt:lpstr>Wingdings</vt:lpstr>
      <vt:lpstr>Wood Type</vt:lpstr>
      <vt:lpstr>Retail Sales Forecasting Project</vt:lpstr>
      <vt:lpstr>Introduction</vt:lpstr>
      <vt:lpstr>Problem Formulation and Data Description</vt:lpstr>
      <vt:lpstr>Data Wrangling Steps</vt:lpstr>
      <vt:lpstr>Exploratory Analysis and Key Findings</vt:lpstr>
      <vt:lpstr>Modeling Approach</vt:lpstr>
      <vt:lpstr>Analysis Results</vt:lpstr>
      <vt:lpstr>Recommendations</vt:lpstr>
      <vt:lpstr>Conclusion and Future Work</vt:lpstr>
      <vt:lpstr>Questions &amp; Answers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satyaprakash challagulla</cp:lastModifiedBy>
  <cp:revision>2</cp:revision>
  <dcterms:created xsi:type="dcterms:W3CDTF">2013-01-27T09:14:16Z</dcterms:created>
  <dcterms:modified xsi:type="dcterms:W3CDTF">2025-02-03T22:11:46Z</dcterms:modified>
  <cp:category/>
</cp:coreProperties>
</file>