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59" r:id="rId4"/>
    <p:sldId id="270" r:id="rId5"/>
    <p:sldId id="276" r:id="rId6"/>
    <p:sldId id="274" r:id="rId7"/>
    <p:sldId id="273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A6AA57-B2D5-B105-D106-22FF5D38950E}" name="Ked Swami" initials="KS" userId="7533068b17064973" providerId="Windows Live"/>
  <p188:author id="{878DDD70-0A43-0AB8-E02D-DD5BE01AE1C4}" name="Veerkrushna. Dalvi" initials="" userId="4f655376ff3633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2F994-B346-4DCB-8F54-91E7D76B3717}" v="117" dt="2023-11-19T12:52:14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 Swami" userId="7533068b17064973" providerId="LiveId" clId="{0412F994-B346-4DCB-8F54-91E7D76B3717}"/>
    <pc:docChg chg="undo custSel addSld delSld modSld sldOrd">
      <pc:chgData name="Ked Swami" userId="7533068b17064973" providerId="LiveId" clId="{0412F994-B346-4DCB-8F54-91E7D76B3717}" dt="2023-11-19T12:52:33.019" v="9206" actId="1076"/>
      <pc:docMkLst>
        <pc:docMk/>
      </pc:docMkLst>
      <pc:sldChg chg="addSp delSp modSp add del mod setBg">
        <pc:chgData name="Ked Swami" userId="7533068b17064973" providerId="LiveId" clId="{0412F994-B346-4DCB-8F54-91E7D76B3717}" dt="2023-11-17T13:26:04.466" v="8952" actId="47"/>
        <pc:sldMkLst>
          <pc:docMk/>
          <pc:sldMk cId="0" sldId="256"/>
        </pc:sldMkLst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2" creationId="{C8BE9D41-8B61-630A-8613-8CC05880EF87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3" creationId="{0306DA06-A9BA-4250-1068-E81BC804826F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4" creationId="{04FED719-05C1-5EA9-1780-649D732EFAF6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5" creationId="{1A2F91BA-7BB8-D50E-F530-839F801A097E}"/>
          </ac:spMkLst>
        </pc:spChg>
        <pc:spChg chg="add del mod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7" creationId="{EC1F8C1D-D5EC-2048-5B7C-7F8F8EB9F828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8" creationId="{E7C5B1CB-3998-8B4B-F882-B3E6D0A3F60A}"/>
          </ac:spMkLst>
        </pc:spChg>
        <pc:spChg chg="add del mod">
          <ac:chgData name="Ked Swami" userId="7533068b17064973" providerId="LiveId" clId="{0412F994-B346-4DCB-8F54-91E7D76B3717}" dt="2023-11-17T13:16:36.729" v="8676" actId="478"/>
          <ac:spMkLst>
            <pc:docMk/>
            <pc:sldMk cId="0" sldId="256"/>
            <ac:spMk id="12" creationId="{5968BDA0-206F-D83D-3CE5-15A9824CDD9C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" creationId="{6C8EF794-6C5C-DDB7-019F-BB4A8205682E}"/>
          </ac:spMkLst>
        </pc:spChg>
        <pc:spChg chg="add mod">
          <ac:chgData name="Ked Swami" userId="7533068b17064973" providerId="LiveId" clId="{0412F994-B346-4DCB-8F54-91E7D76B3717}" dt="2023-11-17T13:17:27.754" v="8684" actId="14100"/>
          <ac:spMkLst>
            <pc:docMk/>
            <pc:sldMk cId="0" sldId="256"/>
            <ac:spMk id="14" creationId="{711128BB-020E-BA48-2C42-A7655B8E53E3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0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8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8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0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8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50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5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52" creationId="{00000000-0000-0000-0000-000000000000}"/>
          </ac:spMkLst>
        </pc:spChg>
        <pc:grpChg chg="mod">
          <ac:chgData name="Ked Swami" userId="7533068b17064973" providerId="LiveId" clId="{0412F994-B346-4DCB-8F54-91E7D76B3717}" dt="2023-11-04T11:56:23.365" v="899" actId="1076"/>
          <ac:grpSpMkLst>
            <pc:docMk/>
            <pc:sldMk cId="0" sldId="256"/>
            <ac:grpSpMk id="2" creationId="{00000000-0000-0000-0000-000000000000}"/>
          </ac:grpSpMkLst>
        </pc:grpChg>
        <pc:picChg chg="add mod">
          <ac:chgData name="Ked Swami" userId="7533068b17064973" providerId="LiveId" clId="{0412F994-B346-4DCB-8F54-91E7D76B3717}" dt="2023-11-17T13:17:39.095" v="8687" actId="14100"/>
          <ac:picMkLst>
            <pc:docMk/>
            <pc:sldMk cId="0" sldId="256"/>
            <ac:picMk id="16" creationId="{97EE2520-7A05-15D9-479B-3B13CB137966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8" creationId="{00000000-0000-0000-0000-000000000000}"/>
          </ac:picMkLst>
        </pc:picChg>
        <pc:picChg chg="del mod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2" creationId="{00000000-0000-0000-0000-000000000000}"/>
          </ac:picMkLst>
        </pc:picChg>
        <pc:picChg chg="del mod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3" creationId="{00000000-0000-0000-0000-000000000000}"/>
          </ac:picMkLst>
        </pc:picChg>
        <pc:inkChg chg="del ord">
          <ac:chgData name="Ked Swami" userId="7533068b17064973" providerId="LiveId" clId="{0412F994-B346-4DCB-8F54-91E7D76B3717}" dt="2023-11-17T13:16:38.636" v="8677" actId="21"/>
          <ac:inkMkLst>
            <pc:docMk/>
            <pc:sldMk cId="0" sldId="256"/>
            <ac:inkMk id="6" creationId="{FD675CF4-826D-2AC0-CB3C-84C5C04962EE}"/>
          </ac:inkMkLst>
        </pc:inkChg>
        <pc:inkChg chg="del ord">
          <ac:chgData name="Ked Swami" userId="7533068b17064973" providerId="LiveId" clId="{0412F994-B346-4DCB-8F54-91E7D76B3717}" dt="2023-11-17T13:16:38.636" v="8677" actId="21"/>
          <ac:inkMkLst>
            <pc:docMk/>
            <pc:sldMk cId="0" sldId="256"/>
            <ac:inkMk id="9" creationId="{B101424B-E5E4-90A9-7961-3DDD4DEB6E44}"/>
          </ac:inkMkLst>
        </pc:inkChg>
        <pc:inkChg chg="del ord">
          <ac:chgData name="Ked Swami" userId="7533068b17064973" providerId="LiveId" clId="{0412F994-B346-4DCB-8F54-91E7D76B3717}" dt="2023-11-17T13:16:38.636" v="8677" actId="21"/>
          <ac:inkMkLst>
            <pc:docMk/>
            <pc:sldMk cId="0" sldId="256"/>
            <ac:inkMk id="10" creationId="{9ADE83D4-235C-80E0-FB6F-49C6D016C51E}"/>
          </ac:inkMkLst>
        </pc:inkChg>
        <pc:cxnChg chg="add del mod ord">
          <ac:chgData name="Ked Swami" userId="7533068b17064973" providerId="LiveId" clId="{0412F994-B346-4DCB-8F54-91E7D76B3717}" dt="2023-11-17T13:16:38.636" v="8677" actId="21"/>
          <ac:cxnSpMkLst>
            <pc:docMk/>
            <pc:sldMk cId="0" sldId="256"/>
            <ac:cxnSpMk id="11" creationId="{8ABBB5DA-2EFD-0A97-802A-94FA39ADFEAB}"/>
          </ac:cxnSpMkLst>
        </pc:cxnChg>
        <pc:cxnChg chg="del ord">
          <ac:chgData name="Ked Swami" userId="7533068b17064973" providerId="LiveId" clId="{0412F994-B346-4DCB-8F54-91E7D76B3717}" dt="2023-11-17T13:16:38.636" v="8677" actId="21"/>
          <ac:cxnSpMkLst>
            <pc:docMk/>
            <pc:sldMk cId="0" sldId="256"/>
            <ac:cxnSpMk id="17" creationId="{FF82FAC3-A1D8-F0D1-22E7-7904BE09C9C8}"/>
          </ac:cxnSpMkLst>
        </pc:cxnChg>
      </pc:sldChg>
      <pc:sldChg chg="addSp delSp modSp del mod">
        <pc:chgData name="Ked Swami" userId="7533068b17064973" providerId="LiveId" clId="{0412F994-B346-4DCB-8F54-91E7D76B3717}" dt="2023-11-14T09:58:42.954" v="4519" actId="2696"/>
        <pc:sldMkLst>
          <pc:docMk/>
          <pc:sldMk cId="0" sldId="257"/>
        </pc:sldMkLst>
        <pc:picChg chg="add del mod">
          <ac:chgData name="Ked Swami" userId="7533068b17064973" providerId="LiveId" clId="{0412F994-B346-4DCB-8F54-91E7D76B3717}" dt="2023-11-10T15:49:29.366" v="4448" actId="21"/>
          <ac:picMkLst>
            <pc:docMk/>
            <pc:sldMk cId="0" sldId="257"/>
            <ac:picMk id="42" creationId="{9E3EDE93-BB78-C04B-E3F7-B423F207B609}"/>
          </ac:picMkLst>
        </pc:picChg>
      </pc:sldChg>
      <pc:sldChg chg="addSp delSp modSp mod modTransition modAnim">
        <pc:chgData name="Ked Swami" userId="7533068b17064973" providerId="LiveId" clId="{0412F994-B346-4DCB-8F54-91E7D76B3717}" dt="2023-11-19T12:52:33.019" v="9206" actId="1076"/>
        <pc:sldMkLst>
          <pc:docMk/>
          <pc:sldMk cId="0" sldId="258"/>
        </pc:sldMkLst>
        <pc:spChg chg="mod">
          <ac:chgData name="Ked Swami" userId="7533068b17064973" providerId="LiveId" clId="{0412F994-B346-4DCB-8F54-91E7D76B3717}" dt="2023-11-04T10:55:13.965" v="3" actId="14100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Ked Swami" userId="7533068b17064973" providerId="LiveId" clId="{0412F994-B346-4DCB-8F54-91E7D76B3717}" dt="2023-11-14T09:59:24.462" v="4525" actId="14100"/>
          <ac:spMkLst>
            <pc:docMk/>
            <pc:sldMk cId="0" sldId="258"/>
            <ac:spMk id="5" creationId="{3A90D253-A1DE-488A-CB43-35BFF678F22E}"/>
          </ac:spMkLst>
        </pc:spChg>
        <pc:spChg chg="mod">
          <ac:chgData name="Ked Swami" userId="7533068b17064973" providerId="LiveId" clId="{0412F994-B346-4DCB-8F54-91E7D76B3717}" dt="2023-11-04T11:42:07.951" v="778" actId="1410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Ked Swami" userId="7533068b17064973" providerId="LiveId" clId="{0412F994-B346-4DCB-8F54-91E7D76B3717}" dt="2023-11-19T12:52:33.019" v="9206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Ked Swami" userId="7533068b17064973" providerId="LiveId" clId="{0412F994-B346-4DCB-8F54-91E7D76B3717}" dt="2023-11-14T09:59:40.470" v="4531" actId="1035"/>
          <ac:spMkLst>
            <pc:docMk/>
            <pc:sldMk cId="0" sldId="258"/>
            <ac:spMk id="12" creationId="{00000000-0000-0000-0000-000000000000}"/>
          </ac:spMkLst>
        </pc:spChg>
        <pc:spChg chg="del mod">
          <ac:chgData name="Ked Swami" userId="7533068b17064973" providerId="LiveId" clId="{0412F994-B346-4DCB-8F54-91E7D76B3717}" dt="2023-11-04T11:35:22.243" v="682" actId="478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Ked Swami" userId="7533068b17064973" providerId="LiveId" clId="{0412F994-B346-4DCB-8F54-91E7D76B3717}" dt="2023-11-04T13:13:27.345" v="1849" actId="14100"/>
          <ac:grpSpMkLst>
            <pc:docMk/>
            <pc:sldMk cId="0" sldId="258"/>
            <ac:grpSpMk id="2" creationId="{00000000-0000-0000-0000-000000000000}"/>
          </ac:grpSpMkLst>
        </pc:grpChg>
        <pc:grpChg chg="del mod">
          <ac:chgData name="Ked Swami" userId="7533068b17064973" providerId="LiveId" clId="{0412F994-B346-4DCB-8F54-91E7D76B3717}" dt="2023-11-04T11:35:26.907" v="683" actId="21"/>
          <ac:grpSpMkLst>
            <pc:docMk/>
            <pc:sldMk cId="0" sldId="258"/>
            <ac:grpSpMk id="6" creationId="{00000000-0000-0000-0000-000000000000}"/>
          </ac:grpSpMkLst>
        </pc:grpChg>
        <pc:grpChg chg="mod">
          <ac:chgData name="Ked Swami" userId="7533068b17064973" providerId="LiveId" clId="{0412F994-B346-4DCB-8F54-91E7D76B3717}" dt="2023-11-04T13:13:17.154" v="1847" actId="14100"/>
          <ac:grpSpMkLst>
            <pc:docMk/>
            <pc:sldMk cId="0" sldId="258"/>
            <ac:grpSpMk id="9" creationId="{00000000-0000-0000-0000-000000000000}"/>
          </ac:grpSpMkLst>
        </pc:grpChg>
      </pc:sldChg>
      <pc:sldChg chg="addSp delSp modSp mod modTransition">
        <pc:chgData name="Ked Swami" userId="7533068b17064973" providerId="LiveId" clId="{0412F994-B346-4DCB-8F54-91E7D76B3717}" dt="2023-11-19T12:36:04.478" v="9180" actId="1037"/>
        <pc:sldMkLst>
          <pc:docMk/>
          <pc:sldMk cId="0" sldId="259"/>
        </pc:sldMkLst>
        <pc:spChg chg="mod">
          <ac:chgData name="Ked Swami" userId="7533068b17064973" providerId="LiveId" clId="{0412F994-B346-4DCB-8F54-91E7D76B3717}" dt="2023-11-04T11:44:21.191" v="882" actId="113"/>
          <ac:spMkLst>
            <pc:docMk/>
            <pc:sldMk cId="0" sldId="259"/>
            <ac:spMk id="3" creationId="{00000000-0000-0000-0000-000000000000}"/>
          </ac:spMkLst>
        </pc:spChg>
        <pc:spChg chg="mod">
          <ac:chgData name="Ked Swami" userId="7533068b17064973" providerId="LiveId" clId="{0412F994-B346-4DCB-8F54-91E7D76B3717}" dt="2023-11-04T11:44:21.191" v="882" actId="113"/>
          <ac:spMkLst>
            <pc:docMk/>
            <pc:sldMk cId="0" sldId="259"/>
            <ac:spMk id="4" creationId="{00000000-0000-0000-0000-000000000000}"/>
          </ac:spMkLst>
        </pc:spChg>
        <pc:spChg chg="mod ord">
          <ac:chgData name="Ked Swami" userId="7533068b17064973" providerId="LiveId" clId="{0412F994-B346-4DCB-8F54-91E7D76B3717}" dt="2023-11-17T13:24:22.613" v="8931" actId="166"/>
          <ac:spMkLst>
            <pc:docMk/>
            <pc:sldMk cId="0" sldId="259"/>
            <ac:spMk id="6" creationId="{2F76CD3C-F986-89E6-8769-A2389D939CE3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8" creationId="{1BC0C303-80B6-25A8-F154-FE74E5ABADC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9" creationId="{33389DF4-E282-0C12-044B-FBDB152ADEBC}"/>
          </ac:spMkLst>
        </pc:spChg>
        <pc:spChg chg="add del">
          <ac:chgData name="Ked Swami" userId="7533068b17064973" providerId="LiveId" clId="{0412F994-B346-4DCB-8F54-91E7D76B3717}" dt="2023-11-04T12:00:01.817" v="901" actId="478"/>
          <ac:spMkLst>
            <pc:docMk/>
            <pc:sldMk cId="0" sldId="259"/>
            <ac:spMk id="9" creationId="{BB79FE7D-D07B-1A7A-3E73-BB92B0960163}"/>
          </ac:spMkLst>
        </pc:spChg>
        <pc:spChg chg="add mod ord">
          <ac:chgData name="Ked Swami" userId="7533068b17064973" providerId="LiveId" clId="{0412F994-B346-4DCB-8F54-91E7D76B3717}" dt="2023-11-17T13:38:03.106" v="8966" actId="14861"/>
          <ac:spMkLst>
            <pc:docMk/>
            <pc:sldMk cId="0" sldId="259"/>
            <ac:spMk id="10" creationId="{92A924F2-08EC-9730-AB90-9008F0DBD45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1" creationId="{58D06801-213E-16A0-FEA2-4566D7F5161B}"/>
          </ac:spMkLst>
        </pc:spChg>
        <pc:spChg chg="add del mod">
          <ac:chgData name="Ked Swami" userId="7533068b17064973" providerId="LiveId" clId="{0412F994-B346-4DCB-8F54-91E7D76B3717}" dt="2023-11-04T12:57:23.485" v="1211" actId="478"/>
          <ac:spMkLst>
            <pc:docMk/>
            <pc:sldMk cId="0" sldId="259"/>
            <ac:spMk id="11" creationId="{DED21E2B-A37C-70E3-9AE8-A960E4B1C1F9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2" creationId="{47F87DD9-4D21-B6D7-0717-76213BCD4688}"/>
          </ac:spMkLst>
        </pc:spChg>
        <pc:spChg chg="add del mod">
          <ac:chgData name="Ked Swami" userId="7533068b17064973" providerId="LiveId" clId="{0412F994-B346-4DCB-8F54-91E7D76B3717}" dt="2023-11-04T12:57:24.584" v="1212" actId="478"/>
          <ac:spMkLst>
            <pc:docMk/>
            <pc:sldMk cId="0" sldId="259"/>
            <ac:spMk id="12" creationId="{74AA4AFD-C3A0-7445-BDE1-5F42C41C2762}"/>
          </ac:spMkLst>
        </pc:spChg>
        <pc:spChg chg="add del mod">
          <ac:chgData name="Ked Swami" userId="7533068b17064973" providerId="LiveId" clId="{0412F994-B346-4DCB-8F54-91E7D76B3717}" dt="2023-11-17T13:17:58.698" v="8688" actId="478"/>
          <ac:spMkLst>
            <pc:docMk/>
            <pc:sldMk cId="0" sldId="259"/>
            <ac:spMk id="13" creationId="{8B03DA11-F55F-EA5A-320A-8AE808C6F2DA}"/>
          </ac:spMkLst>
        </pc:spChg>
        <pc:spChg chg="add del mod">
          <ac:chgData name="Ked Swami" userId="7533068b17064973" providerId="LiveId" clId="{0412F994-B346-4DCB-8F54-91E7D76B3717}" dt="2023-11-17T13:17:58.698" v="8688" actId="478"/>
          <ac:spMkLst>
            <pc:docMk/>
            <pc:sldMk cId="0" sldId="259"/>
            <ac:spMk id="14" creationId="{96FD1DFD-ED8B-4BBB-1070-5087224D1042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5" creationId="{27EE4088-47DE-6823-4DAB-2E909F78BA4A}"/>
          </ac:spMkLst>
        </pc:spChg>
        <pc:spChg chg="add del mod">
          <ac:chgData name="Ked Swami" userId="7533068b17064973" providerId="LiveId" clId="{0412F994-B346-4DCB-8F54-91E7D76B3717}" dt="2023-11-04T12:58:16.717" v="1220" actId="478"/>
          <ac:spMkLst>
            <pc:docMk/>
            <pc:sldMk cId="0" sldId="259"/>
            <ac:spMk id="15" creationId="{BF3DC0EB-0641-7A3D-5F3D-EE6E0A2DE395}"/>
          </ac:spMkLst>
        </pc:spChg>
        <pc:spChg chg="add del mod">
          <ac:chgData name="Ked Swami" userId="7533068b17064973" providerId="LiveId" clId="{0412F994-B346-4DCB-8F54-91E7D76B3717}" dt="2023-11-04T12:58:14.377" v="1219" actId="478"/>
          <ac:spMkLst>
            <pc:docMk/>
            <pc:sldMk cId="0" sldId="259"/>
            <ac:spMk id="16" creationId="{2BA1DEC4-C4C4-61C5-A8DC-9C468CB6E14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6" creationId="{7C9CA8FB-3E36-4D7E-6398-3B30EFF1BDF1}"/>
          </ac:spMkLst>
        </pc:spChg>
        <pc:spChg chg="add mod ord">
          <ac:chgData name="Ked Swami" userId="7533068b17064973" providerId="LiveId" clId="{0412F994-B346-4DCB-8F54-91E7D76B3717}" dt="2023-11-17T13:38:11.138" v="8967" actId="14861"/>
          <ac:spMkLst>
            <pc:docMk/>
            <pc:sldMk cId="0" sldId="259"/>
            <ac:spMk id="17" creationId="{95FB65D9-5932-E8D8-113C-091623A72D8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" creationId="{533D7583-F606-4399-53D2-F6E7968E6694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9" creationId="{94E4BFA2-00BB-5D10-9C04-ADE202C96BCD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0" creationId="{0C3601AA-1F5B-F28B-63C5-1102D688195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1" creationId="{F066192E-0F12-CB84-0A8A-5B5A536194C4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2" creationId="{585DA88E-A45C-34BB-E624-3A5DE08610BE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3" creationId="{C22DC6B7-9173-1A67-D08B-D59110FA0A6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4" creationId="{D442A922-53BC-BC91-3FED-00330B2EFF4D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5" creationId="{6CF8424D-2B6E-7E27-F6B4-7C1B83B497D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6" creationId="{74648868-8991-E6ED-A4EC-F691F52D17B8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7" creationId="{081F0FA4-0B1D-3720-8CBA-02D15458B9E3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8" creationId="{52DC9A39-C10E-74AE-A816-3C50AF9DBAC9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9" creationId="{A80DE6C9-E2B9-2C47-3C56-4FB7602A6344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0" creationId="{F0AC5539-82E3-AAEF-D005-E6EA621739F2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1" creationId="{BC64C62F-91BC-C7E8-939B-57FE5706CA31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2" creationId="{7E12A9CC-6916-4094-2ADB-DCA6823267C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3" creationId="{08C35B81-C597-F952-8388-B6E9BB5744CB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4" creationId="{00463535-C88F-19C2-FEA4-018593B0FD4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5" creationId="{7CD44619-1837-2397-58F0-618E5D760C8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6" creationId="{2CF5947E-DB01-F30C-BEF9-26DC551FA9F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7" creationId="{A31CA854-619B-DB33-5466-D8FB46173C1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8" creationId="{3493C3FD-B6A2-CB03-FF60-0C6588ACA712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9" creationId="{524DBE89-49C6-8C10-C760-C3DC17196CC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0" creationId="{ABA76247-2578-0847-BA58-5325DEB870D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1" creationId="{A28A7160-5EC0-F0FE-5ECC-D26D988427E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2" creationId="{888B64E0-22CD-0686-27C5-74298242707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3" creationId="{9A0B7A94-4F57-D7B4-E4D4-9E6A25C1F7D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4" creationId="{E2885EC9-02D4-CC09-DE66-D1808B1ACD8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5" creationId="{E83E3B26-5ED6-FC1D-BE59-796819C2D05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6" creationId="{FC914D1B-B6F8-5C69-3B6B-90CB6CF08F0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7" creationId="{3503481C-AB46-9563-C7C6-68FF69EED91E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8" creationId="{49AFEF94-0DE5-B7F5-54A9-918D499F082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9" creationId="{0D8D2C02-6262-6684-82C8-10A7B6F24B78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0" creationId="{A5688391-C898-9F37-5F26-2C3BBE4E19A6}"/>
          </ac:spMkLst>
        </pc:spChg>
        <pc:spChg chg="mod">
          <ac:chgData name="Ked Swami" userId="7533068b17064973" providerId="LiveId" clId="{0412F994-B346-4DCB-8F54-91E7D76B3717}" dt="2023-11-17T12:46:04.887" v="8306" actId="2"/>
          <ac:spMkLst>
            <pc:docMk/>
            <pc:sldMk cId="0" sldId="259"/>
            <ac:spMk id="51" creationId="{E564C1C2-DB7A-1DE6-D5FF-209678742B2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2" creationId="{9A3B0389-ACA4-2462-A9FB-5DE693409C6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3" creationId="{C1999DE1-8C64-AEBC-2899-96A6570B33E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4" creationId="{C803BD08-A72D-DE94-B978-9627B0437EF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5" creationId="{6A2D4E9E-9BC1-F1C2-21FA-566A025CDB6B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6" creationId="{36F60A48-2CAE-FAD8-0BBE-EEA2D03BBCD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3" creationId="{A0DAF7D8-3FBC-69E8-4224-B140F03E05AF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4" creationId="{C9ABF0F6-76A8-2085-B6F2-6CA6C6B4E149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5" creationId="{3765D523-1A12-9CB9-901C-736E4DA9F36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6" creationId="{73042661-463F-17CD-BBD8-88FA2EDE1BCE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8" creationId="{79ACC60B-A3E9-68EF-6568-B4B21A0A630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91" creationId="{A5EEBB2C-631F-23A8-46A4-A4F477C44932}"/>
          </ac:spMkLst>
        </pc:spChg>
        <pc:spChg chg="add mod">
          <ac:chgData name="Ked Swami" userId="7533068b17064973" providerId="LiveId" clId="{0412F994-B346-4DCB-8F54-91E7D76B3717}" dt="2023-11-17T13:20:22.956" v="8895" actId="14100"/>
          <ac:spMkLst>
            <pc:docMk/>
            <pc:sldMk cId="0" sldId="259"/>
            <ac:spMk id="197" creationId="{39CD5B9C-C2BC-E3C1-720E-4B39570EB4FE}"/>
          </ac:spMkLst>
        </pc:spChg>
        <pc:spChg chg="add mod">
          <ac:chgData name="Ked Swami" userId="7533068b17064973" providerId="LiveId" clId="{0412F994-B346-4DCB-8F54-91E7D76B3717}" dt="2023-11-17T13:25:44.328" v="8951" actId="1038"/>
          <ac:spMkLst>
            <pc:docMk/>
            <pc:sldMk cId="0" sldId="259"/>
            <ac:spMk id="200" creationId="{74EF1E5E-7FD9-A0D3-09EC-8AC8E6A34BE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01" creationId="{1CA716F5-DC24-7287-9B8B-9B08D12EA66B}"/>
          </ac:spMkLst>
        </pc:spChg>
        <pc:grpChg chg="ord">
          <ac:chgData name="Ked Swami" userId="7533068b17064973" providerId="LiveId" clId="{0412F994-B346-4DCB-8F54-91E7D76B3717}" dt="2023-11-17T13:24:22.613" v="8931" actId="166"/>
          <ac:grpSpMkLst>
            <pc:docMk/>
            <pc:sldMk cId="0" sldId="259"/>
            <ac:grpSpMk id="2" creationId="{00000000-0000-0000-0000-000000000000}"/>
          </ac:grpSpMkLst>
        </pc:grpChg>
        <pc:grpChg chg="add mod">
          <ac:chgData name="Ked Swami" userId="7533068b17064973" providerId="LiveId" clId="{0412F994-B346-4DCB-8F54-91E7D76B3717}" dt="2023-11-17T13:35:18.863" v="8959" actId="571"/>
          <ac:grpSpMkLst>
            <pc:docMk/>
            <pc:sldMk cId="0" sldId="259"/>
            <ac:grpSpMk id="199" creationId="{980CDAE4-62B8-E512-325D-5B51CDFA358F}"/>
          </ac:grpSpMkLst>
        </pc:grpChg>
        <pc:graphicFrameChg chg="add del mod">
          <ac:chgData name="Ked Swami" userId="7533068b17064973" providerId="LiveId" clId="{0412F994-B346-4DCB-8F54-91E7D76B3717}" dt="2023-11-04T11:45:32.934" v="898" actId="478"/>
          <ac:graphicFrameMkLst>
            <pc:docMk/>
            <pc:sldMk cId="0" sldId="259"/>
            <ac:graphicFrameMk id="7" creationId="{5D571598-5080-D558-6455-5CCD86A4BDD3}"/>
          </ac:graphicFrameMkLst>
        </pc:graphicFrame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57" creationId="{DE0B5BB2-3C7F-418F-24DC-9F8843DB35F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58" creationId="{82F04681-FE77-A2EF-6ECC-BAAA16B65D5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59" creationId="{B2FC23B9-E820-D469-C890-B1E95987088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0" creationId="{CF74CB03-9FC2-6110-0A0C-E6394CB8293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1" creationId="{4C0E1F22-E742-119C-F477-B23E4A2150D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2" creationId="{3E7AD70C-EC0A-7DEA-AF6C-85FA71DFB0E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3" creationId="{67A9E98E-9225-31CC-6AA0-38E0B34CE24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4" creationId="{953BF22F-9855-B52B-B6EC-7259F089921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5" creationId="{C49AB67D-11D7-615C-CD1D-68D6559894C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6" creationId="{D9A38408-6A52-52F7-78B0-295C96873D0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7" creationId="{B0398656-A16E-3D6B-B7C4-1C8B7F65F1C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8" creationId="{406E1370-BE8E-1C83-302A-41EFDD3C2C5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9" creationId="{EB2A39CF-6F08-AEF6-8275-A91D512B049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0" creationId="{41467E48-F51F-2506-AD03-E282C38801E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1" creationId="{68E9DD85-B68B-815E-9E5F-0967309A45F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2" creationId="{7FF1BCD2-B41E-2AEF-7780-B4883429153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3" creationId="{69EF1189-A6E4-B83B-05F3-A4E45F91A9E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4" creationId="{807F12FD-FCC1-2FE9-A15B-B57FACE608B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5" creationId="{1C44C9C4-A611-2AFD-51F6-AFD1C42EEFB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6" creationId="{25680CFE-6079-65D9-B708-29EED879F80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7" creationId="{13A76315-ACF5-43E7-809B-9D6EADD3549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8" creationId="{8E62744A-CFD3-AEC0-2A56-D5239B1862B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9" creationId="{AACD7DAC-F87E-6029-C146-57C4A3AA24C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0" creationId="{18CE25CE-5CC9-7E65-13D3-C989D068BD4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1" creationId="{74820D73-D1B7-4C31-17F6-B0BA8063CAD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2" creationId="{FB703C4B-0709-778F-0F1C-E8018E59951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3" creationId="{606179A5-B066-8527-3F3E-37671C0F7E0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4" creationId="{B216BDCA-7289-94C3-66A8-F2F7CF2F717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5" creationId="{40D04FC2-7BEF-D7D0-9626-10E2EA4CE43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6" creationId="{896FB599-4E86-F534-3849-06C9C2ED3B1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7" creationId="{EAD1A5FC-9F55-4A0C-DB31-08C2A99DFF4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8" creationId="{BEE42AEE-0E62-A153-67A3-4E18ECED5B6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9" creationId="{FF34C43E-FAEF-83C5-F2B2-6DC9CA4BE73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0" creationId="{5AC6ABD3-DE6E-D7D3-3AC6-C55C1AA859E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1" creationId="{29D54A5D-1482-D96F-E6E7-5105CBE4BB1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2" creationId="{D6359229-B260-E55D-48B9-25883107C43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3" creationId="{1624345E-9A56-340F-8897-EE21CF83E4C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4" creationId="{6DE76EFD-EDBC-C487-779F-8F3972BC00C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5" creationId="{5516CED2-34AF-E6CA-F64F-E2D64CFF734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6" creationId="{A640B70F-0DE7-92E5-F69A-7F9BD530651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7" creationId="{1342D32A-166A-6073-CA86-D065F1DCFB5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8" creationId="{AA2FBB39-3492-3AA7-A277-E900942E07F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9" creationId="{32507E46-6498-2524-35C6-9A9C49AE70C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0" creationId="{FE1D3A54-2BB2-5EB2-8B0A-95F0AA417EE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1" creationId="{E1A15ABB-F80A-671E-CF9C-7482AE5EF8E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2" creationId="{CD974DD0-595D-6F31-E761-D4EB4043930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3" creationId="{CAFA2E21-BF36-5D8D-5750-39782725185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4" creationId="{9B5E8741-035A-1087-6B0B-F908C0BB005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5" creationId="{693A4B50-0A06-43CB-A3E0-550B0E7AF21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6" creationId="{256D2A96-F778-426E-0CD9-C529E4FCB2F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7" creationId="{B95FBDA8-594F-51BE-ADB8-7F9B0225301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8" creationId="{1921662C-5C1D-DFAB-658B-B9F1ADA3FEF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9" creationId="{0CE76744-94FD-455E-E184-2CD26E73449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0" creationId="{24DFAA44-D8B2-C45C-32B0-898B522F6A8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1" creationId="{4D405F79-E33A-89B9-69B5-3080EB9FCB4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2" creationId="{43A82D6F-C5A7-104C-DFBE-7078D25D59E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3" creationId="{2175A844-F04D-3C47-C63D-4B00DBEF17A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4" creationId="{AAF1C874-85E9-855C-F63D-C96470FFD14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5" creationId="{154ABFC6-1D2D-760C-48B0-BFB88FB2F78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6" creationId="{CD93ECBC-0463-8DE0-CF27-706C9DFA4DA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7" creationId="{06DD2EC3-33F3-F214-014F-B691F8723C0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8" creationId="{54F91F49-6B1C-AC7C-CF38-792546FDFFE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9" creationId="{E8E2A078-C0C0-948E-3B1A-2F5E14D6ED1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0" creationId="{F945E6FF-07F5-8CC5-5EE7-A9115AFECF6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1" creationId="{B8E85BD9-2AB9-C916-02E5-A51BFD5E565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2" creationId="{7E0F64E8-A975-418A-7F7A-89BAA37E831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3" creationId="{5321FC87-81BD-A841-B6A6-02646CD2144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4" creationId="{1ED2A904-E77F-71B9-F920-EB6E5CB0A0D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5" creationId="{1A88B601-69F1-FC56-2850-823FA5A0A57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6" creationId="{68F316DF-F178-4D0C-A0A5-13483B5EEA8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7" creationId="{43098505-5202-6EE9-F9BE-A15A905D938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8" creationId="{2EF4CFF4-A5CA-35AD-DB8C-0F2E1A8AFF8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9" creationId="{CC174BAA-9386-CE8C-0B83-19E4D7A3D0E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0" creationId="{B297D746-6E1A-AAA6-F4D4-9F4E62A3933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1" creationId="{4194AE26-B31E-6C86-B29F-B5B0AD24CA2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2" creationId="{2BC994ED-9F0D-F402-8945-1394B6021A1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3" creationId="{A3E40BC1-D699-9CF4-4E03-48E69F5A5CD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4" creationId="{E07A120E-8F08-33B0-7094-03A1B4D6F1A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5" creationId="{03CC4D8B-AFBB-31A1-7ADA-AE8EF4F98B2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6" creationId="{E00F906D-2F57-1439-FC61-CD1F8DB2B75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7" creationId="{9624A3FC-224F-E185-665E-3730EED441F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8" creationId="{52D1FCF0-4B60-DD6B-D320-4BFFC0173BE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9" creationId="{86B75A84-9F64-14CA-76C1-36BC4F73AEF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0" creationId="{22BF23DB-5C79-7002-5684-8BE2C059E86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1" creationId="{DDCE3C3F-F893-B4B8-246A-53334405B6B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2" creationId="{980738F1-6980-C62A-0F92-B93C4DA1B98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3" creationId="{E7941E6F-F169-D34E-CB2C-7FFFF72459C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4" creationId="{ECBAAFCA-ACFC-33DF-E208-6D1ABFBCEBE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5" creationId="{42597ECD-EC21-3866-7872-141C95E0426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6" creationId="{0705B929-B01B-919C-8971-3AB4D543280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7" creationId="{39083CF5-D37D-6F1A-54B6-718C0D8B89C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8" creationId="{A31957BC-2C32-A984-941E-B70DB87B84E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9" creationId="{E0BC0F2A-217A-1D4D-B035-91B9C4E33EF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0" creationId="{DA4061F6-3D81-63FB-A705-EA1292097DF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1" creationId="{463DA52E-2FA8-9D6F-C08E-7637EDA5D47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2" creationId="{4EF646BB-4686-D8CE-063A-E4E024F90CA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3" creationId="{B02F549C-F1F3-4A3F-7FBC-BAEC03F2EFD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4" creationId="{6BBA3490-3380-133F-F503-C8160849DF0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5" creationId="{E6B92C60-BFC3-817B-9B92-489E0443F4F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6" creationId="{34B03EAA-D1B4-C451-126E-B927D0BEAF1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7" creationId="{3B9D754E-99EB-00AE-46C3-7DAA2812BE4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8" creationId="{B1423602-1ED9-7FB2-F2F2-0D3241BAF7F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9" creationId="{0C07244C-8C54-FF5E-2876-D3A7F14F76A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0" creationId="{E913D702-08B7-B621-EF10-5D56DB95510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1" creationId="{88B133DB-93C0-DCD8-C218-5DB7BF82152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2" creationId="{C55CFD7E-5264-3C4C-402C-DDFAFD76409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3" creationId="{3AE6E4ED-2F1F-B2CA-A2A5-A1F66A446BD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4" creationId="{03258358-FD60-FE4A-8286-2B690C20172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5" creationId="{98188DB3-71C3-5E84-E87D-F7489463051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6" creationId="{7CE84658-2E3E-C4F6-46F7-238D7275C53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7" creationId="{35FFE2CE-53F7-BCD4-339D-77BCD874EB3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8" creationId="{C680891A-AB88-02B2-E9DC-381F8C84DB8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9" creationId="{625858C5-790A-B878-5A66-C2495E95ED9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0" creationId="{71898A7A-7F50-F5A1-B8F8-DD85D946DDA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1" creationId="{A42B0478-2C62-D3AC-47B1-70F04945228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2" creationId="{5880AA6F-3A32-64D2-E8FE-751C17094A7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3" creationId="{AB15A740-8FE9-48E5-3BF2-31A52338F5D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4" creationId="{D76DFDC4-BF1C-4CEC-A043-B5417FD4DF5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5" creationId="{EC1DA129-0F6A-63A9-2F4F-0E7DAAED2FE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6" creationId="{EC106961-6175-EF29-D115-C33C5BBAA82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7" creationId="{81FD6A51-8817-9B3F-F969-9C59B6DDCDF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8" creationId="{99AE6D94-B886-36E4-6FCD-E49AB722AA4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9" creationId="{B6DF974F-913C-0791-5685-BD81E20C743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80" creationId="{D8C39B63-0CD4-1A78-E2F1-50453BC3281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81" creationId="{5761DCFA-C166-2548-7F98-BF9EBC52159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82" creationId="{7895B007-A176-6CA8-9C90-70F66F6B8A4E}"/>
          </ac:picMkLst>
        </pc:picChg>
        <pc:inkChg chg="add mod">
          <ac:chgData name="Ked Swami" userId="7533068b17064973" providerId="LiveId" clId="{0412F994-B346-4DCB-8F54-91E7D76B3717}" dt="2023-11-17T13:35:18.863" v="8959" actId="571"/>
          <ac:inkMkLst>
            <pc:docMk/>
            <pc:sldMk cId="0" sldId="259"/>
            <ac:inkMk id="187" creationId="{C73BD779-E7B3-1A8C-95CC-7C923E174DD8}"/>
          </ac:inkMkLst>
        </pc:inkChg>
        <pc:inkChg chg="add mod">
          <ac:chgData name="Ked Swami" userId="7533068b17064973" providerId="LiveId" clId="{0412F994-B346-4DCB-8F54-91E7D76B3717}" dt="2023-11-17T13:35:18.863" v="8959" actId="571"/>
          <ac:inkMkLst>
            <pc:docMk/>
            <pc:sldMk cId="0" sldId="259"/>
            <ac:inkMk id="189" creationId="{C6851BF0-1AA3-D61E-4C6F-C6719E21F518}"/>
          </ac:inkMkLst>
        </pc:inkChg>
        <pc:inkChg chg="add del mod">
          <ac:chgData name="Ked Swami" userId="7533068b17064973" providerId="LiveId" clId="{0412F994-B346-4DCB-8F54-91E7D76B3717}" dt="2023-11-17T13:35:18.863" v="8959" actId="571"/>
          <ac:inkMkLst>
            <pc:docMk/>
            <pc:sldMk cId="0" sldId="259"/>
            <ac:inkMk id="190" creationId="{CFD21802-ADD8-8773-CF90-CFE20D503E5F}"/>
          </ac:inkMkLst>
        </pc:inkChg>
        <pc:cxnChg chg="add mod">
          <ac:chgData name="Ked Swami" userId="7533068b17064973" providerId="LiveId" clId="{0412F994-B346-4DCB-8F54-91E7D76B3717}" dt="2023-11-17T13:20:34.574" v="8902" actId="1038"/>
          <ac:cxnSpMkLst>
            <pc:docMk/>
            <pc:sldMk cId="0" sldId="259"/>
            <ac:cxnSpMk id="5" creationId="{D9C440ED-EEE1-1756-2616-2F2DE3C9C37D}"/>
          </ac:cxnSpMkLst>
        </pc:cxnChg>
        <pc:cxnChg chg="add mod">
          <ac:chgData name="Ked Swami" userId="7533068b17064973" providerId="LiveId" clId="{0412F994-B346-4DCB-8F54-91E7D76B3717}" dt="2023-11-19T12:36:04.478" v="9180" actId="1037"/>
          <ac:cxnSpMkLst>
            <pc:docMk/>
            <pc:sldMk cId="0" sldId="259"/>
            <ac:cxnSpMk id="7" creationId="{B58E6288-4370-DC98-D033-0C2E18B42BC4}"/>
          </ac:cxnSpMkLst>
        </pc:cxnChg>
        <pc:cxnChg chg="add mod">
          <ac:chgData name="Ked Swami" userId="7533068b17064973" providerId="LiveId" clId="{0412F994-B346-4DCB-8F54-91E7D76B3717}" dt="2023-11-19T12:36:01.921" v="9177" actId="1038"/>
          <ac:cxnSpMkLst>
            <pc:docMk/>
            <pc:sldMk cId="0" sldId="259"/>
            <ac:cxnSpMk id="14" creationId="{FC8255F5-FE18-E52F-BB6C-AF9DED3CBED2}"/>
          </ac:cxnSpMkLst>
        </pc:cxnChg>
        <pc:cxnChg chg="add mod">
          <ac:chgData name="Ked Swami" userId="7533068b17064973" providerId="LiveId" clId="{0412F994-B346-4DCB-8F54-91E7D76B3717}" dt="2023-11-17T13:35:18.863" v="8959" actId="571"/>
          <ac:cxnSpMkLst>
            <pc:docMk/>
            <pc:sldMk cId="0" sldId="259"/>
            <ac:cxnSpMk id="192" creationId="{0D73305A-98CE-86B5-AAB4-45CC7EAD47D6}"/>
          </ac:cxnSpMkLst>
        </pc:cxnChg>
        <pc:cxnChg chg="add mod">
          <ac:chgData name="Ked Swami" userId="7533068b17064973" providerId="LiveId" clId="{0412F994-B346-4DCB-8F54-91E7D76B3717}" dt="2023-11-17T13:19:08.091" v="8850" actId="1038"/>
          <ac:cxnSpMkLst>
            <pc:docMk/>
            <pc:sldMk cId="0" sldId="259"/>
            <ac:cxnSpMk id="193" creationId="{A3AC4F78-10F8-627E-6C25-34E5A2F9A779}"/>
          </ac:cxnSpMkLst>
        </pc:cxnChg>
        <pc:cxnChg chg="add mod">
          <ac:chgData name="Ked Swami" userId="7533068b17064973" providerId="LiveId" clId="{0412F994-B346-4DCB-8F54-91E7D76B3717}" dt="2023-11-17T13:19:16.844" v="8853" actId="14100"/>
          <ac:cxnSpMkLst>
            <pc:docMk/>
            <pc:sldMk cId="0" sldId="259"/>
            <ac:cxnSpMk id="195" creationId="{B853965C-EFE4-572F-E9A6-C6708E6DB41E}"/>
          </ac:cxnSpMkLst>
        </pc:cxnChg>
      </pc:sldChg>
      <pc:sldChg chg="addSp delSp modSp mod modTransition addCm delCm modCm">
        <pc:chgData name="Ked Swami" userId="7533068b17064973" providerId="LiveId" clId="{0412F994-B346-4DCB-8F54-91E7D76B3717}" dt="2023-11-17T12:53:11.870" v="8511" actId="1037"/>
        <pc:sldMkLst>
          <pc:docMk/>
          <pc:sldMk cId="1679111749" sldId="260"/>
        </pc:sldMkLst>
        <pc:spChg chg="add del mod">
          <ac:chgData name="Ked Swami" userId="7533068b17064973" providerId="LiveId" clId="{0412F994-B346-4DCB-8F54-91E7D76B3717}" dt="2023-11-04T11:09:24.574" v="123"/>
          <ac:spMkLst>
            <pc:docMk/>
            <pc:sldMk cId="1679111749" sldId="260"/>
            <ac:spMk id="2" creationId="{2137ADA0-5374-6219-D8F2-08CBBD1D4207}"/>
          </ac:spMkLst>
        </pc:spChg>
        <pc:spChg chg="add del mod">
          <ac:chgData name="Ked Swami" userId="7533068b17064973" providerId="LiveId" clId="{0412F994-B346-4DCB-8F54-91E7D76B3717}" dt="2023-11-04T11:16:34.647" v="313"/>
          <ac:spMkLst>
            <pc:docMk/>
            <pc:sldMk cId="1679111749" sldId="260"/>
            <ac:spMk id="3" creationId="{F3721655-835C-8A26-D8BC-E8FD4166D4F3}"/>
          </ac:spMkLst>
        </pc:spChg>
        <pc:spChg chg="add mod">
          <ac:chgData name="Ked Swami" userId="7533068b17064973" providerId="LiveId" clId="{0412F994-B346-4DCB-8F54-91E7D76B3717}" dt="2023-11-04T11:44:13.768" v="880" actId="2711"/>
          <ac:spMkLst>
            <pc:docMk/>
            <pc:sldMk cId="1679111749" sldId="260"/>
            <ac:spMk id="4" creationId="{17BEB910-1B71-7EC9-F944-34ADE23B0E97}"/>
          </ac:spMkLst>
        </pc:spChg>
        <pc:spChg chg="add mod">
          <ac:chgData name="Ked Swami" userId="7533068b17064973" providerId="LiveId" clId="{0412F994-B346-4DCB-8F54-91E7D76B3717}" dt="2023-11-04T11:44:06.046" v="879" actId="2711"/>
          <ac:spMkLst>
            <pc:docMk/>
            <pc:sldMk cId="1679111749" sldId="260"/>
            <ac:spMk id="6" creationId="{3DC5ABA2-FDA3-7530-12F7-7315FC9DAF4A}"/>
          </ac:spMkLst>
        </pc:spChg>
        <pc:spChg chg="mod">
          <ac:chgData name="Ked Swami" userId="7533068b17064973" providerId="LiveId" clId="{0412F994-B346-4DCB-8F54-91E7D76B3717}" dt="2023-11-04T11:35:05.905" v="680" actId="14100"/>
          <ac:spMkLst>
            <pc:docMk/>
            <pc:sldMk cId="1679111749" sldId="260"/>
            <ac:spMk id="100" creationId="{81CD3FB9-A7B3-E8E5-08DA-6058F72109A1}"/>
          </ac:spMkLst>
        </pc:spChg>
        <pc:spChg chg="mod">
          <ac:chgData name="Ked Swami" userId="7533068b17064973" providerId="LiveId" clId="{0412F994-B346-4DCB-8F54-91E7D76B3717}" dt="2023-11-17T12:46:03.237" v="8305" actId="2"/>
          <ac:spMkLst>
            <pc:docMk/>
            <pc:sldMk cId="1679111749" sldId="260"/>
            <ac:spMk id="144" creationId="{55BB3A3A-816E-E14C-9ED0-4F90AA38F927}"/>
          </ac:spMkLst>
        </pc:spChg>
        <pc:picChg chg="mod">
          <ac:chgData name="Ked Swami" userId="7533068b17064973" providerId="LiveId" clId="{0412F994-B346-4DCB-8F54-91E7D76B3717}" dt="2023-11-04T11:31:39.940" v="667" actId="1076"/>
          <ac:picMkLst>
            <pc:docMk/>
            <pc:sldMk cId="1679111749" sldId="260"/>
            <ac:picMk id="5" creationId="{F4AE73BE-A181-EC42-2CE2-F2C77877E869}"/>
          </ac:picMkLst>
        </pc:picChg>
        <pc:cxnChg chg="add mod">
          <ac:chgData name="Ked Swami" userId="7533068b17064973" providerId="LiveId" clId="{0412F994-B346-4DCB-8F54-91E7D76B3717}" dt="2023-11-17T12:53:11.870" v="8511" actId="1037"/>
          <ac:cxnSpMkLst>
            <pc:docMk/>
            <pc:sldMk cId="1679111749" sldId="260"/>
            <ac:cxnSpMk id="2" creationId="{DC72AEBB-81ED-FC9E-3C39-A2A0EA3842D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ed Swami" userId="7533068b17064973" providerId="LiveId" clId="{0412F994-B346-4DCB-8F54-91E7D76B3717}" dt="2023-11-14T09:55:39.068" v="4501"/>
              <pc2:cmMkLst xmlns:pc2="http://schemas.microsoft.com/office/powerpoint/2019/9/main/command">
                <pc:docMk/>
                <pc:sldMk cId="1679111749" sldId="260"/>
                <pc2:cmMk id="{263A4533-D8F5-4FED-B44C-B56FAF63332A}"/>
              </pc2:cmMkLst>
              <pc226:cmRplyChg chg="add">
                <pc226:chgData name="Ked Swami" userId="7533068b17064973" providerId="LiveId" clId="{0412F994-B346-4DCB-8F54-91E7D76B3717}" dt="2023-11-05T11:53:43.039" v="1859"/>
                <pc2:cmRplyMkLst xmlns:pc2="http://schemas.microsoft.com/office/powerpoint/2019/9/main/command">
                  <pc:docMk/>
                  <pc:sldMk cId="1679111749" sldId="260"/>
                  <pc2:cmMk id="{263A4533-D8F5-4FED-B44C-B56FAF63332A}"/>
                  <pc2:cmRplyMk id="{C2637127-7025-4BF3-8F37-49400E516377}"/>
                </pc2:cmRplyMkLst>
              </pc226:cmRplyChg>
            </pc226:cmChg>
            <pc226:cmChg xmlns:pc226="http://schemas.microsoft.com/office/powerpoint/2022/06/main/command" chg="add del">
              <pc226:chgData name="Ked Swami" userId="7533068b17064973" providerId="LiveId" clId="{0412F994-B346-4DCB-8F54-91E7D76B3717}" dt="2023-11-14T09:55:36.847" v="4500"/>
              <pc2:cmMkLst xmlns:pc2="http://schemas.microsoft.com/office/powerpoint/2019/9/main/command">
                <pc:docMk/>
                <pc:sldMk cId="1679111749" sldId="260"/>
                <pc2:cmMk id="{E7475D7D-BB06-4760-AA27-267FFEC07BFF}"/>
              </pc2:cmMkLst>
            </pc226:cmChg>
          </p:ext>
        </pc:extLst>
      </pc:sldChg>
      <pc:sldChg chg="del ord">
        <pc:chgData name="Ked Swami" userId="7533068b17064973" providerId="LiveId" clId="{0412F994-B346-4DCB-8F54-91E7D76B3717}" dt="2023-11-14T09:57:44.631" v="4506" actId="2696"/>
        <pc:sldMkLst>
          <pc:docMk/>
          <pc:sldMk cId="0" sldId="262"/>
        </pc:sldMkLst>
      </pc:sldChg>
      <pc:sldChg chg="addSp delSp modSp del mod modTransition">
        <pc:chgData name="Ked Swami" userId="7533068b17064973" providerId="LiveId" clId="{0412F994-B346-4DCB-8F54-91E7D76B3717}" dt="2023-11-17T07:08:43.255" v="4539" actId="47"/>
        <pc:sldMkLst>
          <pc:docMk/>
          <pc:sldMk cId="3159632469" sldId="269"/>
        </pc:sldMkLst>
        <pc:spChg chg="add mod">
          <ac:chgData name="Ked Swami" userId="7533068b17064973" providerId="LiveId" clId="{0412F994-B346-4DCB-8F54-91E7D76B3717}" dt="2023-11-08T10:12:18.795" v="3074"/>
          <ac:spMkLst>
            <pc:docMk/>
            <pc:sldMk cId="3159632469" sldId="269"/>
            <ac:spMk id="2" creationId="{AB77E8F0-4342-B6A8-E730-64825C1D42CF}"/>
          </ac:spMkLst>
        </pc:spChg>
        <pc:spChg chg="add mod">
          <ac:chgData name="Ked Swami" userId="7533068b17064973" providerId="LiveId" clId="{0412F994-B346-4DCB-8F54-91E7D76B3717}" dt="2023-11-07T11:04:13.351" v="2623" actId="20577"/>
          <ac:spMkLst>
            <pc:docMk/>
            <pc:sldMk cId="3159632469" sldId="269"/>
            <ac:spMk id="3" creationId="{A44F55B7-0CC8-6532-0FF1-E65C90D17AC8}"/>
          </ac:spMkLst>
        </pc:spChg>
        <pc:spChg chg="add del">
          <ac:chgData name="Ked Swami" userId="7533068b17064973" providerId="LiveId" clId="{0412F994-B346-4DCB-8F54-91E7D76B3717}" dt="2023-11-07T11:16:25.547" v="3012"/>
          <ac:spMkLst>
            <pc:docMk/>
            <pc:sldMk cId="3159632469" sldId="269"/>
            <ac:spMk id="4" creationId="{8C324FA2-A2ED-831E-344F-58FF831732E4}"/>
          </ac:spMkLst>
        </pc:spChg>
      </pc:sldChg>
      <pc:sldChg chg="del">
        <pc:chgData name="Ked Swami" userId="7533068b17064973" providerId="LiveId" clId="{0412F994-B346-4DCB-8F54-91E7D76B3717}" dt="2023-11-08T10:12:34.340" v="3076" actId="2696"/>
        <pc:sldMkLst>
          <pc:docMk/>
          <pc:sldMk cId="361443758" sldId="270"/>
        </pc:sldMkLst>
      </pc:sldChg>
      <pc:sldChg chg="addSp delSp modSp add mod ord modTransition">
        <pc:chgData name="Ked Swami" userId="7533068b17064973" providerId="LiveId" clId="{0412F994-B346-4DCB-8F54-91E7D76B3717}" dt="2023-11-17T12:57:03.408" v="8609" actId="14100"/>
        <pc:sldMkLst>
          <pc:docMk/>
          <pc:sldMk cId="860014993" sldId="270"/>
        </pc:sldMkLst>
        <pc:spChg chg="add mod">
          <ac:chgData name="Ked Swami" userId="7533068b17064973" providerId="LiveId" clId="{0412F994-B346-4DCB-8F54-91E7D76B3717}" dt="2023-11-17T12:55:19.795" v="8589" actId="20577"/>
          <ac:spMkLst>
            <pc:docMk/>
            <pc:sldMk cId="860014993" sldId="270"/>
            <ac:spMk id="5" creationId="{CE4266F3-CF13-8FE5-E892-D9FB11FB1C90}"/>
          </ac:spMkLst>
        </pc:spChg>
        <pc:spChg chg="add mod">
          <ac:chgData name="Ked Swami" userId="7533068b17064973" providerId="LiveId" clId="{0412F994-B346-4DCB-8F54-91E7D76B3717}" dt="2023-11-10T09:23:46.771" v="3607" actId="1076"/>
          <ac:spMkLst>
            <pc:docMk/>
            <pc:sldMk cId="860014993" sldId="270"/>
            <ac:spMk id="10" creationId="{0D4F4596-11D9-DFA0-DF88-C020E00A040C}"/>
          </ac:spMkLst>
        </pc:spChg>
        <pc:spChg chg="add mod">
          <ac:chgData name="Ked Swami" userId="7533068b17064973" providerId="LiveId" clId="{0412F994-B346-4DCB-8F54-91E7D76B3717}" dt="2023-11-10T09:24:13.190" v="3612" actId="1076"/>
          <ac:spMkLst>
            <pc:docMk/>
            <pc:sldMk cId="860014993" sldId="270"/>
            <ac:spMk id="11" creationId="{952193B1-8E0A-340E-D045-0AE66BDA2025}"/>
          </ac:spMkLst>
        </pc:spChg>
        <pc:spChg chg="add mod">
          <ac:chgData name="Ked Swami" userId="7533068b17064973" providerId="LiveId" clId="{0412F994-B346-4DCB-8F54-91E7D76B3717}" dt="2023-11-10T09:32:48.542" v="3671"/>
          <ac:spMkLst>
            <pc:docMk/>
            <pc:sldMk cId="860014993" sldId="270"/>
            <ac:spMk id="12" creationId="{46EAFDF3-8B98-1036-7944-E82EDD77D886}"/>
          </ac:spMkLst>
        </pc:spChg>
        <pc:spChg chg="mod">
          <ac:chgData name="Ked Swami" userId="7533068b17064973" providerId="LiveId" clId="{0412F994-B346-4DCB-8F54-91E7D76B3717}" dt="2023-11-17T12:46:05.663" v="8307" actId="2"/>
          <ac:spMkLst>
            <pc:docMk/>
            <pc:sldMk cId="860014993" sldId="270"/>
            <ac:spMk id="51" creationId="{E564C1C2-DB7A-1DE6-D5FF-209678742B27}"/>
          </ac:spMkLst>
        </pc:spChg>
        <pc:picChg chg="add del mod">
          <ac:chgData name="Ked Swami" userId="7533068b17064973" providerId="LiveId" clId="{0412F994-B346-4DCB-8F54-91E7D76B3717}" dt="2023-11-10T09:21:30.650" v="3568" actId="478"/>
          <ac:picMkLst>
            <pc:docMk/>
            <pc:sldMk cId="860014993" sldId="270"/>
            <ac:picMk id="6" creationId="{41A0BF7B-A04E-825B-4693-3C62386B8B82}"/>
          </ac:picMkLst>
        </pc:picChg>
        <pc:picChg chg="mod">
          <ac:chgData name="Ked Swami" userId="7533068b17064973" providerId="LiveId" clId="{0412F994-B346-4DCB-8F54-91E7D76B3717}" dt="2023-11-10T09:25:20.778" v="3662" actId="1076"/>
          <ac:picMkLst>
            <pc:docMk/>
            <pc:sldMk cId="860014993" sldId="270"/>
            <ac:picMk id="8" creationId="{12D85F2A-4EA2-6C68-20F8-436095C24EDA}"/>
          </ac:picMkLst>
        </pc:picChg>
        <pc:picChg chg="mod">
          <ac:chgData name="Ked Swami" userId="7533068b17064973" providerId="LiveId" clId="{0412F994-B346-4DCB-8F54-91E7D76B3717}" dt="2023-11-17T12:55:42.301" v="8594" actId="1076"/>
          <ac:picMkLst>
            <pc:docMk/>
            <pc:sldMk cId="860014993" sldId="270"/>
            <ac:picMk id="21" creationId="{B91B9338-2591-064C-4F0B-80FEFE6CFF0C}"/>
          </ac:picMkLst>
        </pc:picChg>
        <pc:picChg chg="mod">
          <ac:chgData name="Ked Swami" userId="7533068b17064973" providerId="LiveId" clId="{0412F994-B346-4DCB-8F54-91E7D76B3717}" dt="2023-11-10T15:03:48.877" v="3772" actId="1076"/>
          <ac:picMkLst>
            <pc:docMk/>
            <pc:sldMk cId="860014993" sldId="270"/>
            <ac:picMk id="23" creationId="{E644563C-BCA8-50AE-3DBE-4E90FF9BE9D7}"/>
          </ac:picMkLst>
        </pc:picChg>
        <pc:inkChg chg="add del">
          <ac:chgData name="Ked Swami" userId="7533068b17064973" providerId="LiveId" clId="{0412F994-B346-4DCB-8F54-91E7D76B3717}" dt="2023-11-17T12:56:13.856" v="8600" actId="9405"/>
          <ac:inkMkLst>
            <pc:docMk/>
            <pc:sldMk cId="860014993" sldId="270"/>
            <ac:inkMk id="11" creationId="{1B4E195F-D5FB-116A-9E7D-2AA3C8F43F91}"/>
          </ac:inkMkLst>
        </pc:inkChg>
        <pc:inkChg chg="add del">
          <ac:chgData name="Ked Swami" userId="7533068b17064973" providerId="LiveId" clId="{0412F994-B346-4DCB-8F54-91E7D76B3717}" dt="2023-11-17T12:56:13.288" v="8599" actId="9405"/>
          <ac:inkMkLst>
            <pc:docMk/>
            <pc:sldMk cId="860014993" sldId="270"/>
            <ac:inkMk id="13" creationId="{C01EDCB9-1F39-228F-74ED-D81B72A946C9}"/>
          </ac:inkMkLst>
        </pc:inkChg>
        <pc:inkChg chg="add del">
          <ac:chgData name="Ked Swami" userId="7533068b17064973" providerId="LiveId" clId="{0412F994-B346-4DCB-8F54-91E7D76B3717}" dt="2023-11-17T12:56:12.878" v="8598" actId="9405"/>
          <ac:inkMkLst>
            <pc:docMk/>
            <pc:sldMk cId="860014993" sldId="270"/>
            <ac:inkMk id="14" creationId="{6522563B-9CE7-ED6A-32EF-8865C111715E}"/>
          </ac:inkMkLst>
        </pc:inkChg>
        <pc:inkChg chg="add">
          <ac:chgData name="Ked Swami" userId="7533068b17064973" providerId="LiveId" clId="{0412F994-B346-4DCB-8F54-91E7D76B3717}" dt="2023-11-17T12:56:24.402" v="8601" actId="9405"/>
          <ac:inkMkLst>
            <pc:docMk/>
            <pc:sldMk cId="860014993" sldId="270"/>
            <ac:inkMk id="15" creationId="{D48E487F-0C73-8525-8545-8F87481EDCB2}"/>
          </ac:inkMkLst>
        </pc:inkChg>
        <pc:inkChg chg="add">
          <ac:chgData name="Ked Swami" userId="7533068b17064973" providerId="LiveId" clId="{0412F994-B346-4DCB-8F54-91E7D76B3717}" dt="2023-11-17T12:56:27.718" v="8602" actId="9405"/>
          <ac:inkMkLst>
            <pc:docMk/>
            <pc:sldMk cId="860014993" sldId="270"/>
            <ac:inkMk id="16" creationId="{6AFC9F96-981B-CE91-297B-06AD99CBCD03}"/>
          </ac:inkMkLst>
        </pc:inkChg>
        <pc:inkChg chg="add del">
          <ac:chgData name="Ked Swami" userId="7533068b17064973" providerId="LiveId" clId="{0412F994-B346-4DCB-8F54-91E7D76B3717}" dt="2023-11-17T12:56:44.725" v="8604" actId="9405"/>
          <ac:inkMkLst>
            <pc:docMk/>
            <pc:sldMk cId="860014993" sldId="270"/>
            <ac:inkMk id="17" creationId="{258B3F37-68C7-992B-8858-58C1DB204DC6}"/>
          </ac:inkMkLst>
        </pc:inkChg>
        <pc:cxnChg chg="add mod">
          <ac:chgData name="Ked Swami" userId="7533068b17064973" providerId="LiveId" clId="{0412F994-B346-4DCB-8F54-91E7D76B3717}" dt="2023-11-17T12:55:28.686" v="8590" actId="14100"/>
          <ac:cxnSpMkLst>
            <pc:docMk/>
            <pc:sldMk cId="860014993" sldId="270"/>
            <ac:cxnSpMk id="6" creationId="{C5C0A0AB-4461-30FD-9F9F-2F9671EF0833}"/>
          </ac:cxnSpMkLst>
        </pc:cxnChg>
        <pc:cxnChg chg="add mod">
          <ac:chgData name="Ked Swami" userId="7533068b17064973" providerId="LiveId" clId="{0412F994-B346-4DCB-8F54-91E7D76B3717}" dt="2023-11-17T12:55:34.985" v="8593" actId="14100"/>
          <ac:cxnSpMkLst>
            <pc:docMk/>
            <pc:sldMk cId="860014993" sldId="270"/>
            <ac:cxnSpMk id="9" creationId="{5D5B7A04-796B-3C4C-F499-2BC2887FBD40}"/>
          </ac:cxnSpMkLst>
        </pc:cxnChg>
        <pc:cxnChg chg="add">
          <ac:chgData name="Ked Swami" userId="7533068b17064973" providerId="LiveId" clId="{0412F994-B346-4DCB-8F54-91E7D76B3717}" dt="2023-11-10T09:23:22.853" v="3589" actId="11529"/>
          <ac:cxnSpMkLst>
            <pc:docMk/>
            <pc:sldMk cId="860014993" sldId="270"/>
            <ac:cxnSpMk id="9" creationId="{F4F41E69-91D4-352B-C297-242C01F25759}"/>
          </ac:cxnSpMkLst>
        </pc:cxnChg>
        <pc:cxnChg chg="add del">
          <ac:chgData name="Ked Swami" userId="7533068b17064973" providerId="LiveId" clId="{0412F994-B346-4DCB-8F54-91E7D76B3717}" dt="2023-11-17T12:56:52.278" v="8606" actId="11529"/>
          <ac:cxnSpMkLst>
            <pc:docMk/>
            <pc:sldMk cId="860014993" sldId="270"/>
            <ac:cxnSpMk id="19" creationId="{53B6416F-F35E-77DA-94F3-2614E9937042}"/>
          </ac:cxnSpMkLst>
        </pc:cxnChg>
        <pc:cxnChg chg="add mod">
          <ac:chgData name="Ked Swami" userId="7533068b17064973" providerId="LiveId" clId="{0412F994-B346-4DCB-8F54-91E7D76B3717}" dt="2023-11-17T12:57:03.408" v="8609" actId="14100"/>
          <ac:cxnSpMkLst>
            <pc:docMk/>
            <pc:sldMk cId="860014993" sldId="270"/>
            <ac:cxnSpMk id="20" creationId="{80170FA5-2345-9EA0-A7AE-C93193773680}"/>
          </ac:cxnSpMkLst>
        </pc:cxnChg>
      </pc:sldChg>
      <pc:sldChg chg="addSp modSp mod ord modTransition">
        <pc:chgData name="Ked Swami" userId="7533068b17064973" providerId="LiveId" clId="{0412F994-B346-4DCB-8F54-91E7D76B3717}" dt="2023-11-19T12:52:14.843" v="9205"/>
        <pc:sldMkLst>
          <pc:docMk/>
          <pc:sldMk cId="3708423789" sldId="271"/>
        </pc:sldMkLst>
        <pc:spChg chg="add mod">
          <ac:chgData name="Ked Swami" userId="7533068b17064973" providerId="LiveId" clId="{0412F994-B346-4DCB-8F54-91E7D76B3717}" dt="2023-11-17T13:02:01.789" v="8661" actId="207"/>
          <ac:spMkLst>
            <pc:docMk/>
            <pc:sldMk cId="3708423789" sldId="271"/>
            <ac:spMk id="7" creationId="{90F0A927-A5AD-6EAF-2DB4-CA4C193031B5}"/>
          </ac:spMkLst>
        </pc:spChg>
        <pc:spChg chg="mod">
          <ac:chgData name="Ked Swami" userId="7533068b17064973" providerId="LiveId" clId="{0412F994-B346-4DCB-8F54-91E7D76B3717}" dt="2023-11-17T12:50:53.511" v="8469" actId="1076"/>
          <ac:spMkLst>
            <pc:docMk/>
            <pc:sldMk cId="3708423789" sldId="271"/>
            <ac:spMk id="9" creationId="{4BA14026-9344-28B8-405B-59B8280EC100}"/>
          </ac:spMkLst>
        </pc:spChg>
        <pc:spChg chg="mod">
          <ac:chgData name="Ked Swami" userId="7533068b17064973" providerId="LiveId" clId="{0412F994-B346-4DCB-8F54-91E7D76B3717}" dt="2023-11-17T12:46:00.831" v="8304" actId="2"/>
          <ac:spMkLst>
            <pc:docMk/>
            <pc:sldMk cId="3708423789" sldId="271"/>
            <ac:spMk id="51" creationId="{E564C1C2-DB7A-1DE6-D5FF-209678742B27}"/>
          </ac:spMkLst>
        </pc:spChg>
        <pc:picChg chg="mod">
          <ac:chgData name="Ked Swami" userId="7533068b17064973" providerId="LiveId" clId="{0412F994-B346-4DCB-8F54-91E7D76B3717}" dt="2023-11-18T10:16:00.102" v="9169" actId="14100"/>
          <ac:picMkLst>
            <pc:docMk/>
            <pc:sldMk cId="3708423789" sldId="271"/>
            <ac:picMk id="27" creationId="{54398D84-BFC6-755A-EC58-598957A96E36}"/>
          </ac:picMkLst>
        </pc:picChg>
        <pc:cxnChg chg="add mod">
          <ac:chgData name="Ked Swami" userId="7533068b17064973" providerId="LiveId" clId="{0412F994-B346-4DCB-8F54-91E7D76B3717}" dt="2023-11-17T12:51:05.491" v="8497" actId="1038"/>
          <ac:cxnSpMkLst>
            <pc:docMk/>
            <pc:sldMk cId="3708423789" sldId="271"/>
            <ac:cxnSpMk id="5" creationId="{878564ED-D956-B251-E242-AF1F7C3044F2}"/>
          </ac:cxnSpMkLst>
        </pc:cxnChg>
      </pc:sldChg>
      <pc:sldChg chg="addSp delSp modSp mod ord modTransition">
        <pc:chgData name="Ked Swami" userId="7533068b17064973" providerId="LiveId" clId="{0412F994-B346-4DCB-8F54-91E7D76B3717}" dt="2023-11-18T07:30:17.500" v="9167" actId="20577"/>
        <pc:sldMkLst>
          <pc:docMk/>
          <pc:sldMk cId="604440701" sldId="273"/>
        </pc:sldMkLst>
        <pc:spChg chg="add del mod">
          <ac:chgData name="Ked Swami" userId="7533068b17064973" providerId="LiveId" clId="{0412F994-B346-4DCB-8F54-91E7D76B3717}" dt="2023-11-17T07:34:16.852" v="7062"/>
          <ac:spMkLst>
            <pc:docMk/>
            <pc:sldMk cId="604440701" sldId="273"/>
            <ac:spMk id="5" creationId="{D5356127-94A1-FD77-1A09-368880C54C32}"/>
          </ac:spMkLst>
        </pc:spChg>
        <pc:spChg chg="add mod">
          <ac:chgData name="Ked Swami" userId="7533068b17064973" providerId="LiveId" clId="{0412F994-B346-4DCB-8F54-91E7D76B3717}" dt="2023-11-17T12:46:08.615" v="8311" actId="2"/>
          <ac:spMkLst>
            <pc:docMk/>
            <pc:sldMk cId="604440701" sldId="273"/>
            <ac:spMk id="6" creationId="{A290E58F-D79F-8CDB-9FC8-7FBAE9D8D113}"/>
          </ac:spMkLst>
        </pc:spChg>
        <pc:spChg chg="add mod">
          <ac:chgData name="Ked Swami" userId="7533068b17064973" providerId="LiveId" clId="{0412F994-B346-4DCB-8F54-91E7D76B3717}" dt="2023-11-18T07:30:17.500" v="9167" actId="20577"/>
          <ac:spMkLst>
            <pc:docMk/>
            <pc:sldMk cId="604440701" sldId="273"/>
            <ac:spMk id="7" creationId="{4937D613-55F4-6EAF-4631-A59F17FB22B2}"/>
          </ac:spMkLst>
        </pc:spChg>
        <pc:spChg chg="mod">
          <ac:chgData name="Ked Swami" userId="7533068b17064973" providerId="LiveId" clId="{0412F994-B346-4DCB-8F54-91E7D76B3717}" dt="2023-11-17T12:45:31.229" v="8285" actId="2"/>
          <ac:spMkLst>
            <pc:docMk/>
            <pc:sldMk cId="604440701" sldId="273"/>
            <ac:spMk id="51" creationId="{E564C1C2-DB7A-1DE6-D5FF-209678742B27}"/>
          </ac:spMkLst>
        </pc:spChg>
        <pc:grpChg chg="mod">
          <ac:chgData name="Ked Swami" userId="7533068b17064973" providerId="LiveId" clId="{0412F994-B346-4DCB-8F54-91E7D76B3717}" dt="2023-11-18T07:27:56.121" v="9144" actId="1038"/>
          <ac:grpSpMkLst>
            <pc:docMk/>
            <pc:sldMk cId="604440701" sldId="273"/>
            <ac:grpSpMk id="2" creationId="{00000000-0000-0000-0000-000000000000}"/>
          </ac:grpSpMkLst>
        </pc:grpChg>
        <pc:cxnChg chg="add mod">
          <ac:chgData name="Ked Swami" userId="7533068b17064973" providerId="LiveId" clId="{0412F994-B346-4DCB-8F54-91E7D76B3717}" dt="2023-11-17T12:50:28.368" v="8466" actId="1035"/>
          <ac:cxnSpMkLst>
            <pc:docMk/>
            <pc:sldMk cId="604440701" sldId="273"/>
            <ac:cxnSpMk id="5" creationId="{10E8BEA2-230E-B419-96C0-23985CEBD787}"/>
          </ac:cxnSpMkLst>
        </pc:cxnChg>
        <pc:cxnChg chg="add mod">
          <ac:chgData name="Ked Swami" userId="7533068b17064973" providerId="LiveId" clId="{0412F994-B346-4DCB-8F54-91E7D76B3717}" dt="2023-11-17T12:50:20.809" v="8456" actId="1038"/>
          <ac:cxnSpMkLst>
            <pc:docMk/>
            <pc:sldMk cId="604440701" sldId="273"/>
            <ac:cxnSpMk id="9" creationId="{387CD661-D6C0-692B-77EA-8DE33532E882}"/>
          </ac:cxnSpMkLst>
        </pc:cxnChg>
      </pc:sldChg>
      <pc:sldChg chg="addSp delSp modSp mod ord modTransition">
        <pc:chgData name="Ked Swami" userId="7533068b17064973" providerId="LiveId" clId="{0412F994-B346-4DCB-8F54-91E7D76B3717}" dt="2023-11-17T12:57:59.919" v="8613" actId="255"/>
        <pc:sldMkLst>
          <pc:docMk/>
          <pc:sldMk cId="1935995895" sldId="274"/>
        </pc:sldMkLst>
        <pc:spChg chg="add mod">
          <ac:chgData name="Ked Swami" userId="7533068b17064973" providerId="LiveId" clId="{0412F994-B346-4DCB-8F54-91E7D76B3717}" dt="2023-11-10T09:41:26.433" v="3753" actId="20577"/>
          <ac:spMkLst>
            <pc:docMk/>
            <pc:sldMk cId="1935995895" sldId="274"/>
            <ac:spMk id="2" creationId="{89C904D4-AAFC-C6D8-E42E-BE9BCDBC9951}"/>
          </ac:spMkLst>
        </pc:spChg>
        <pc:spChg chg="mod">
          <ac:chgData name="Ked Swami" userId="7533068b17064973" providerId="LiveId" clId="{0412F994-B346-4DCB-8F54-91E7D76B3717}" dt="2023-11-10T15:23:58.575" v="3993" actId="20577"/>
          <ac:spMkLst>
            <pc:docMk/>
            <pc:sldMk cId="1935995895" sldId="274"/>
            <ac:spMk id="3" creationId="{37ADC3A7-D478-4CE6-E23A-1AD7E1509C5E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4" creationId="{27451D07-25F0-D63B-2FEB-43FBC6BEC16B}"/>
          </ac:spMkLst>
        </pc:spChg>
        <pc:spChg chg="mod">
          <ac:chgData name="Ked Swami" userId="7533068b17064973" providerId="LiveId" clId="{0412F994-B346-4DCB-8F54-91E7D76B3717}" dt="2023-11-17T12:57:59.919" v="8613" actId="255"/>
          <ac:spMkLst>
            <pc:docMk/>
            <pc:sldMk cId="1935995895" sldId="274"/>
            <ac:spMk id="5" creationId="{06F64BA1-992D-2AF9-0052-EFFF34AE0E05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6" creationId="{09EC89A9-A625-DD0A-9DF3-DC2811D5D150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7" creationId="{6D6402AC-43BD-1EC1-7D83-45F26FA74485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8" creationId="{8ED27C0E-70EA-CDCC-4C5F-852068220CB8}"/>
          </ac:spMkLst>
        </pc:spChg>
        <pc:spChg chg="add 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9" creationId="{F4DE68BF-F3A0-D6AC-E5AE-8E732BE8753B}"/>
          </ac:spMkLst>
        </pc:spChg>
        <pc:spChg chg="add mod">
          <ac:chgData name="Ked Swami" userId="7533068b17064973" providerId="LiveId" clId="{0412F994-B346-4DCB-8F54-91E7D76B3717}" dt="2023-11-10T15:27:23.380" v="4197" actId="1076"/>
          <ac:spMkLst>
            <pc:docMk/>
            <pc:sldMk cId="1935995895" sldId="274"/>
            <ac:spMk id="18" creationId="{DD8E0A74-E8A9-5C4D-B328-D33742CBAB2C}"/>
          </ac:spMkLst>
        </pc:spChg>
        <pc:spChg chg="add del mod">
          <ac:chgData name="Ked Swami" userId="7533068b17064973" providerId="LiveId" clId="{0412F994-B346-4DCB-8F54-91E7D76B3717}" dt="2023-11-10T15:28:47.229" v="4222" actId="478"/>
          <ac:spMkLst>
            <pc:docMk/>
            <pc:sldMk cId="1935995895" sldId="274"/>
            <ac:spMk id="19" creationId="{CB780FBF-D485-2EA3-81AD-883F9BA42C74}"/>
          </ac:spMkLst>
        </pc:spChg>
        <pc:spChg chg="add mod">
          <ac:chgData name="Ked Swami" userId="7533068b17064973" providerId="LiveId" clId="{0412F994-B346-4DCB-8F54-91E7D76B3717}" dt="2023-11-10T15:29:36.350" v="4230" actId="14861"/>
          <ac:spMkLst>
            <pc:docMk/>
            <pc:sldMk cId="1935995895" sldId="274"/>
            <ac:spMk id="20" creationId="{324BD604-13DD-F1CE-E524-F41D3A132EFC}"/>
          </ac:spMkLst>
        </pc:spChg>
        <pc:spChg chg="add mod">
          <ac:chgData name="Ked Swami" userId="7533068b17064973" providerId="LiveId" clId="{0412F994-B346-4DCB-8F54-91E7D76B3717}" dt="2023-11-10T15:29:40.075" v="4231" actId="14861"/>
          <ac:spMkLst>
            <pc:docMk/>
            <pc:sldMk cId="1935995895" sldId="274"/>
            <ac:spMk id="21" creationId="{884C3DD1-2E1A-E125-71E2-B4F56BE08FAE}"/>
          </ac:spMkLst>
        </pc:spChg>
        <pc:spChg chg="add mod">
          <ac:chgData name="Ked Swami" userId="7533068b17064973" providerId="LiveId" clId="{0412F994-B346-4DCB-8F54-91E7D76B3717}" dt="2023-11-10T15:27:51.806" v="4207" actId="571"/>
          <ac:spMkLst>
            <pc:docMk/>
            <pc:sldMk cId="1935995895" sldId="274"/>
            <ac:spMk id="22" creationId="{DA8900DF-41D7-76B5-8BF2-02DF0EC36808}"/>
          </ac:spMkLst>
        </pc:spChg>
        <pc:spChg chg="add mod">
          <ac:chgData name="Ked Swami" userId="7533068b17064973" providerId="LiveId" clId="{0412F994-B346-4DCB-8F54-91E7D76B3717}" dt="2023-11-10T15:27:51.806" v="4207" actId="571"/>
          <ac:spMkLst>
            <pc:docMk/>
            <pc:sldMk cId="1935995895" sldId="274"/>
            <ac:spMk id="23" creationId="{5B2DD377-1E5F-CDFB-EC22-D95F893C49DF}"/>
          </ac:spMkLst>
        </pc:spChg>
        <pc:spChg chg="add mod">
          <ac:chgData name="Ked Swami" userId="7533068b17064973" providerId="LiveId" clId="{0412F994-B346-4DCB-8F54-91E7D76B3717}" dt="2023-11-10T15:29:13.900" v="4229" actId="14861"/>
          <ac:spMkLst>
            <pc:docMk/>
            <pc:sldMk cId="1935995895" sldId="274"/>
            <ac:spMk id="24" creationId="{AAA6B9D1-25C6-2E50-BCDE-A747C05E923A}"/>
          </ac:spMkLst>
        </pc:spChg>
        <pc:spChg chg="add mod">
          <ac:chgData name="Ked Swami" userId="7533068b17064973" providerId="LiveId" clId="{0412F994-B346-4DCB-8F54-91E7D76B3717}" dt="2023-11-10T15:29:09.515" v="4228" actId="14861"/>
          <ac:spMkLst>
            <pc:docMk/>
            <pc:sldMk cId="1935995895" sldId="274"/>
            <ac:spMk id="25" creationId="{51395C61-E679-E000-CE13-1EE47D1F8D5C}"/>
          </ac:spMkLst>
        </pc:spChg>
        <pc:spChg chg="mod">
          <ac:chgData name="Ked Swami" userId="7533068b17064973" providerId="LiveId" clId="{0412F994-B346-4DCB-8F54-91E7D76B3717}" dt="2023-11-10T12:47:31.995" v="3754" actId="1076"/>
          <ac:spMkLst>
            <pc:docMk/>
            <pc:sldMk cId="1935995895" sldId="274"/>
            <ac:spMk id="100" creationId="{81CD3FB9-A7B3-E8E5-08DA-6058F72109A1}"/>
          </ac:spMkLst>
        </pc:spChg>
        <pc:spChg chg="mod">
          <ac:chgData name="Ked Swami" userId="7533068b17064973" providerId="LiveId" clId="{0412F994-B346-4DCB-8F54-91E7D76B3717}" dt="2023-11-17T12:46:07.863" v="8310" actId="2"/>
          <ac:spMkLst>
            <pc:docMk/>
            <pc:sldMk cId="1935995895" sldId="274"/>
            <ac:spMk id="144" creationId="{55BB3A3A-816E-E14C-9ED0-4F90AA38F927}"/>
          </ac:spMkLst>
        </pc:spChg>
        <pc:cxnChg chg="add mod">
          <ac:chgData name="Ked Swami" userId="7533068b17064973" providerId="LiveId" clId="{0412F994-B346-4DCB-8F54-91E7D76B3717}" dt="2023-11-17T12:53:28.380" v="8519" actId="1036"/>
          <ac:cxnSpMkLst>
            <pc:docMk/>
            <pc:sldMk cId="1935995895" sldId="274"/>
            <ac:cxnSpMk id="2" creationId="{25369474-369C-7D26-6447-EA42A5CC98F8}"/>
          </ac:cxnSpMkLst>
        </pc:cxnChg>
        <pc:cxnChg chg="add mod">
          <ac:chgData name="Ked Swami" userId="7533068b17064973" providerId="LiveId" clId="{0412F994-B346-4DCB-8F54-91E7D76B3717}" dt="2023-11-17T12:53:52.104" v="8538" actId="1035"/>
          <ac:cxnSpMkLst>
            <pc:docMk/>
            <pc:sldMk cId="1935995895" sldId="274"/>
            <ac:cxnSpMk id="11" creationId="{1375F0A2-4373-F2E2-F77E-057E29B55A1A}"/>
          </ac:cxnSpMkLst>
        </pc:cxnChg>
        <pc:cxnChg chg="add del mod">
          <ac:chgData name="Ked Swami" userId="7533068b17064973" providerId="LiveId" clId="{0412F994-B346-4DCB-8F54-91E7D76B3717}" dt="2023-11-10T15:06:10.539" v="3831" actId="478"/>
          <ac:cxnSpMkLst>
            <pc:docMk/>
            <pc:sldMk cId="1935995895" sldId="274"/>
            <ac:cxnSpMk id="11" creationId="{CFAD3F28-6CB7-0056-DBD4-950715C78115}"/>
          </ac:cxnSpMkLst>
        </pc:cxnChg>
        <pc:cxnChg chg="add mod">
          <ac:chgData name="Ked Swami" userId="7533068b17064973" providerId="LiveId" clId="{0412F994-B346-4DCB-8F54-91E7D76B3717}" dt="2023-11-10T15:07:59.705" v="3836" actId="14861"/>
          <ac:cxnSpMkLst>
            <pc:docMk/>
            <pc:sldMk cId="1935995895" sldId="274"/>
            <ac:cxnSpMk id="13" creationId="{9F4A3D24-77DF-BEDB-BE72-6609369C2E84}"/>
          </ac:cxnSpMkLst>
        </pc:cxnChg>
        <pc:cxnChg chg="add mod">
          <ac:chgData name="Ked Swami" userId="7533068b17064973" providerId="LiveId" clId="{0412F994-B346-4DCB-8F54-91E7D76B3717}" dt="2023-11-10T15:08:07.975" v="3838" actId="1076"/>
          <ac:cxnSpMkLst>
            <pc:docMk/>
            <pc:sldMk cId="1935995895" sldId="274"/>
            <ac:cxnSpMk id="14" creationId="{A1D1CBC4-619B-E18E-40E6-21280E187C45}"/>
          </ac:cxnSpMkLst>
        </pc:cxnChg>
        <pc:cxnChg chg="add mod">
          <ac:chgData name="Ked Swami" userId="7533068b17064973" providerId="LiveId" clId="{0412F994-B346-4DCB-8F54-91E7D76B3717}" dt="2023-11-10T15:08:11.935" v="3839" actId="571"/>
          <ac:cxnSpMkLst>
            <pc:docMk/>
            <pc:sldMk cId="1935995895" sldId="274"/>
            <ac:cxnSpMk id="15" creationId="{E701C61A-B89B-CED6-4FAD-D81F1CCC87D6}"/>
          </ac:cxnSpMkLst>
        </pc:cxnChg>
        <pc:cxnChg chg="add mod">
          <ac:chgData name="Ked Swami" userId="7533068b17064973" providerId="LiveId" clId="{0412F994-B346-4DCB-8F54-91E7D76B3717}" dt="2023-11-10T15:08:16.129" v="3840" actId="571"/>
          <ac:cxnSpMkLst>
            <pc:docMk/>
            <pc:sldMk cId="1935995895" sldId="274"/>
            <ac:cxnSpMk id="16" creationId="{462AF974-ACF9-AE2A-C484-0F3C077FBADC}"/>
          </ac:cxnSpMkLst>
        </pc:cxnChg>
        <pc:cxnChg chg="add mod">
          <ac:chgData name="Ked Swami" userId="7533068b17064973" providerId="LiveId" clId="{0412F994-B346-4DCB-8F54-91E7D76B3717}" dt="2023-11-10T15:08:18.955" v="3841" actId="571"/>
          <ac:cxnSpMkLst>
            <pc:docMk/>
            <pc:sldMk cId="1935995895" sldId="274"/>
            <ac:cxnSpMk id="17" creationId="{2EFA29C5-8FF3-A104-970E-FF3AABECFC00}"/>
          </ac:cxnSpMkLst>
        </pc:cxnChg>
      </pc:sldChg>
      <pc:sldChg chg="addSp delSp modSp mod ord modTransition">
        <pc:chgData name="Ked Swami" userId="7533068b17064973" providerId="LiveId" clId="{0412F994-B346-4DCB-8F54-91E7D76B3717}" dt="2023-11-18T07:28:17.821" v="9152" actId="1037"/>
        <pc:sldMkLst>
          <pc:docMk/>
          <pc:sldMk cId="1997206233" sldId="275"/>
        </pc:sldMkLst>
        <pc:spChg chg="add mod">
          <ac:chgData name="Ked Swami" userId="7533068b17064973" providerId="LiveId" clId="{0412F994-B346-4DCB-8F54-91E7D76B3717}" dt="2023-11-17T12:45:48.166" v="8294" actId="313"/>
          <ac:spMkLst>
            <pc:docMk/>
            <pc:sldMk cId="1997206233" sldId="275"/>
            <ac:spMk id="2" creationId="{81651182-D83B-849D-AA56-A5DC47571CD3}"/>
          </ac:spMkLst>
        </pc:spChg>
        <pc:spChg chg="add mod">
          <ac:chgData name="Ked Swami" userId="7533068b17064973" providerId="LiveId" clId="{0412F994-B346-4DCB-8F54-91E7D76B3717}" dt="2023-11-17T13:00:30.842" v="8647" actId="20577"/>
          <ac:spMkLst>
            <pc:docMk/>
            <pc:sldMk cId="1997206233" sldId="275"/>
            <ac:spMk id="3" creationId="{7AB06F94-3F4E-DF66-5BFD-50404DE790F1}"/>
          </ac:spMkLst>
        </pc:spChg>
        <pc:spChg chg="add mod">
          <ac:chgData name="Ked Swami" userId="7533068b17064973" providerId="LiveId" clId="{0412F994-B346-4DCB-8F54-91E7D76B3717}" dt="2023-11-17T13:00:46.442" v="8648" actId="1076"/>
          <ac:spMkLst>
            <pc:docMk/>
            <pc:sldMk cId="1997206233" sldId="275"/>
            <ac:spMk id="4" creationId="{A44AF6B9-867D-1992-0FDE-2B7FD613D9E2}"/>
          </ac:spMkLst>
        </pc:spChg>
        <pc:spChg chg="add del mod">
          <ac:chgData name="Ked Swami" userId="7533068b17064973" providerId="LiveId" clId="{0412F994-B346-4DCB-8F54-91E7D76B3717}" dt="2023-11-10T15:52:09.526" v="4466" actId="21"/>
          <ac:spMkLst>
            <pc:docMk/>
            <pc:sldMk cId="1997206233" sldId="275"/>
            <ac:spMk id="6" creationId="{23964C10-5B6E-7B54-1913-B6D9589439B8}"/>
          </ac:spMkLst>
        </pc:spChg>
        <pc:spChg chg="add mod">
          <ac:chgData name="Ked Swami" userId="7533068b17064973" providerId="LiveId" clId="{0412F994-B346-4DCB-8F54-91E7D76B3717}" dt="2023-11-17T12:45:49.968" v="8295" actId="2"/>
          <ac:spMkLst>
            <pc:docMk/>
            <pc:sldMk cId="1997206233" sldId="275"/>
            <ac:spMk id="9" creationId="{34BD7047-0C41-BE4D-F4E0-8B6829F4BF94}"/>
          </ac:spMkLst>
        </pc:spChg>
        <pc:spChg chg="del">
          <ac:chgData name="Ked Swami" userId="7533068b17064973" providerId="LiveId" clId="{0412F994-B346-4DCB-8F54-91E7D76B3717}" dt="2023-11-10T15:49:48.573" v="4456" actId="21"/>
          <ac:spMkLst>
            <pc:docMk/>
            <pc:sldMk cId="1997206233" sldId="275"/>
            <ac:spMk id="144" creationId="{55BB3A3A-816E-E14C-9ED0-4F90AA38F927}"/>
          </ac:spMkLst>
        </pc:spChg>
        <pc:picChg chg="add del mod">
          <ac:chgData name="Ked Swami" userId="7533068b17064973" providerId="LiveId" clId="{0412F994-B346-4DCB-8F54-91E7D76B3717}" dt="2023-11-10T15:51:48.211" v="4459" actId="478"/>
          <ac:picMkLst>
            <pc:docMk/>
            <pc:sldMk cId="1997206233" sldId="275"/>
            <ac:picMk id="5" creationId="{1195A6A0-8D3E-2240-D3BE-CE4A30E0DBE1}"/>
          </ac:picMkLst>
        </pc:picChg>
        <pc:picChg chg="add mod">
          <ac:chgData name="Ked Swami" userId="7533068b17064973" providerId="LiveId" clId="{0412F994-B346-4DCB-8F54-91E7D76B3717}" dt="2023-11-10T15:52:13.294" v="4467" actId="14100"/>
          <ac:picMkLst>
            <pc:docMk/>
            <pc:sldMk cId="1997206233" sldId="275"/>
            <ac:picMk id="8" creationId="{ABF52AEA-EF18-9E47-7D75-1AD230FC067C}"/>
          </ac:picMkLst>
        </pc:picChg>
        <pc:cxnChg chg="add mod">
          <ac:chgData name="Ked Swami" userId="7533068b17064973" providerId="LiveId" clId="{0412F994-B346-4DCB-8F54-91E7D76B3717}" dt="2023-11-18T07:28:17.821" v="9152" actId="1037"/>
          <ac:cxnSpMkLst>
            <pc:docMk/>
            <pc:sldMk cId="1997206233" sldId="275"/>
            <ac:cxnSpMk id="5" creationId="{5A161011-8544-C463-DA0E-1D539BCC2119}"/>
          </ac:cxnSpMkLst>
        </pc:cxnChg>
        <pc:cxnChg chg="add mod">
          <ac:chgData name="Ked Swami" userId="7533068b17064973" providerId="LiveId" clId="{0412F994-B346-4DCB-8F54-91E7D76B3717}" dt="2023-11-18T07:28:13.305" v="9150" actId="1037"/>
          <ac:cxnSpMkLst>
            <pc:docMk/>
            <pc:sldMk cId="1997206233" sldId="275"/>
            <ac:cxnSpMk id="7" creationId="{33015443-8F4D-A8E4-B0FE-72850151BC0E}"/>
          </ac:cxnSpMkLst>
        </pc:cxnChg>
      </pc:sldChg>
      <pc:sldChg chg="addSp delSp modSp mod ord modTransition">
        <pc:chgData name="Ked Swami" userId="7533068b17064973" providerId="LiveId" clId="{0412F994-B346-4DCB-8F54-91E7D76B3717}" dt="2023-11-18T07:23:03.499" v="9142" actId="14100"/>
        <pc:sldMkLst>
          <pc:docMk/>
          <pc:sldMk cId="2148238529" sldId="276"/>
        </pc:sldMkLst>
        <pc:spChg chg="add del mod">
          <ac:chgData name="Ked Swami" userId="7533068b17064973" providerId="LiveId" clId="{0412F994-B346-4DCB-8F54-91E7D76B3717}" dt="2023-11-17T07:21:40.754" v="5854"/>
          <ac:spMkLst>
            <pc:docMk/>
            <pc:sldMk cId="2148238529" sldId="276"/>
            <ac:spMk id="2" creationId="{390D9956-96C0-4D41-612E-5E52AD0CA167}"/>
          </ac:spMkLst>
        </pc:spChg>
        <pc:spChg chg="add mod">
          <ac:chgData name="Ked Swami" userId="7533068b17064973" providerId="LiveId" clId="{0412F994-B346-4DCB-8F54-91E7D76B3717}" dt="2023-11-18T07:23:03.499" v="9142" actId="14100"/>
          <ac:spMkLst>
            <pc:docMk/>
            <pc:sldMk cId="2148238529" sldId="276"/>
            <ac:spMk id="3" creationId="{DB146F91-B8BA-4A43-E148-2FB2141969FC}"/>
          </ac:spMkLst>
        </pc:spChg>
        <pc:spChg chg="add del mod">
          <ac:chgData name="Ked Swami" userId="7533068b17064973" providerId="LiveId" clId="{0412F994-B346-4DCB-8F54-91E7D76B3717}" dt="2023-11-17T07:21:40.757" v="5856"/>
          <ac:spMkLst>
            <pc:docMk/>
            <pc:sldMk cId="2148238529" sldId="276"/>
            <ac:spMk id="4" creationId="{C757B54E-7A67-A752-3A5F-B0F9BE0081EE}"/>
          </ac:spMkLst>
        </pc:spChg>
        <pc:spChg chg="add mod">
          <ac:chgData name="Ked Swami" userId="7533068b17064973" providerId="LiveId" clId="{0412F994-B346-4DCB-8F54-91E7D76B3717}" dt="2023-11-17T14:58:54.450" v="9101" actId="20577"/>
          <ac:spMkLst>
            <pc:docMk/>
            <pc:sldMk cId="2148238529" sldId="276"/>
            <ac:spMk id="5" creationId="{2D881F13-6F66-E22F-AFB4-260EF404EF13}"/>
          </ac:spMkLst>
        </pc:spChg>
        <pc:spChg chg="mod">
          <ac:chgData name="Ked Swami" userId="7533068b17064973" providerId="LiveId" clId="{0412F994-B346-4DCB-8F54-91E7D76B3717}" dt="2023-11-17T12:32:30.367" v="8046" actId="2"/>
          <ac:spMkLst>
            <pc:docMk/>
            <pc:sldMk cId="2148238529" sldId="276"/>
            <ac:spMk id="144" creationId="{55BB3A3A-816E-E14C-9ED0-4F90AA38F927}"/>
          </ac:spMkLst>
        </pc:spChg>
        <pc:cxnChg chg="add del">
          <ac:chgData name="Ked Swami" userId="7533068b17064973" providerId="LiveId" clId="{0412F994-B346-4DCB-8F54-91E7D76B3717}" dt="2023-11-17T12:35:28.068" v="8092" actId="11529"/>
          <ac:cxnSpMkLst>
            <pc:docMk/>
            <pc:sldMk cId="2148238529" sldId="276"/>
            <ac:cxnSpMk id="4" creationId="{75CC53CE-618A-08BC-426A-5567BCD3FF64}"/>
          </ac:cxnSpMkLst>
        </pc:cxnChg>
        <pc:cxnChg chg="add mod">
          <ac:chgData name="Ked Swami" userId="7533068b17064973" providerId="LiveId" clId="{0412F994-B346-4DCB-8F54-91E7D76B3717}" dt="2023-11-17T12:36:21.935" v="8112" actId="1035"/>
          <ac:cxnSpMkLst>
            <pc:docMk/>
            <pc:sldMk cId="2148238529" sldId="276"/>
            <ac:cxnSpMk id="7" creationId="{864C0001-8695-CE5C-1E47-203E42E42842}"/>
          </ac:cxnSpMkLst>
        </pc:cxnChg>
        <pc:cxnChg chg="add mod">
          <ac:chgData name="Ked Swami" userId="7533068b17064973" providerId="LiveId" clId="{0412F994-B346-4DCB-8F54-91E7D76B3717}" dt="2023-11-17T12:36:37.562" v="8121" actId="1038"/>
          <ac:cxnSpMkLst>
            <pc:docMk/>
            <pc:sldMk cId="2148238529" sldId="276"/>
            <ac:cxnSpMk id="9" creationId="{59D18781-1449-F904-957B-2B23767F9A90}"/>
          </ac:cxnSpMkLst>
        </pc:cxnChg>
      </pc:sldChg>
      <pc:sldChg chg="addSp modSp mod ord modTransition">
        <pc:chgData name="Ked Swami" userId="7533068b17064973" providerId="LiveId" clId="{0412F994-B346-4DCB-8F54-91E7D76B3717}" dt="2023-11-18T07:29:37.298" v="9164"/>
        <pc:sldMkLst>
          <pc:docMk/>
          <pc:sldMk cId="620442043" sldId="277"/>
        </pc:sldMkLst>
        <pc:spChg chg="add mod">
          <ac:chgData name="Ked Swami" userId="7533068b17064973" providerId="LiveId" clId="{0412F994-B346-4DCB-8F54-91E7D76B3717}" dt="2023-11-18T07:29:37.298" v="9164"/>
          <ac:spMkLst>
            <pc:docMk/>
            <pc:sldMk cId="620442043" sldId="277"/>
            <ac:spMk id="5" creationId="{3DE7ABEE-3385-41A0-FF72-F910963FF1B2}"/>
          </ac:spMkLst>
        </pc:spChg>
        <pc:spChg chg="add mod">
          <ac:chgData name="Ked Swami" userId="7533068b17064973" providerId="LiveId" clId="{0412F994-B346-4DCB-8F54-91E7D76B3717}" dt="2023-11-17T12:49:57.009" v="8431" actId="14100"/>
          <ac:spMkLst>
            <pc:docMk/>
            <pc:sldMk cId="620442043" sldId="277"/>
            <ac:spMk id="6" creationId="{C440CE2D-4E9E-063C-B2D0-49E77B53ECE5}"/>
          </ac:spMkLst>
        </pc:spChg>
        <pc:spChg chg="mod">
          <ac:chgData name="Ked Swami" userId="7533068b17064973" providerId="LiveId" clId="{0412F994-B346-4DCB-8F54-91E7D76B3717}" dt="2023-11-17T12:45:52.506" v="8296" actId="2"/>
          <ac:spMkLst>
            <pc:docMk/>
            <pc:sldMk cId="620442043" sldId="277"/>
            <ac:spMk id="51" creationId="{E564C1C2-DB7A-1DE6-D5FF-209678742B27}"/>
          </ac:spMkLst>
        </pc:spChg>
        <pc:cxnChg chg="add mod">
          <ac:chgData name="Ked Swami" userId="7533068b17064973" providerId="LiveId" clId="{0412F994-B346-4DCB-8F54-91E7D76B3717}" dt="2023-11-17T12:47:26.238" v="8332" actId="1035"/>
          <ac:cxnSpMkLst>
            <pc:docMk/>
            <pc:sldMk cId="620442043" sldId="277"/>
            <ac:cxnSpMk id="7" creationId="{9A013D60-7D70-C983-B019-4A6E85DEA625}"/>
          </ac:cxnSpMkLst>
        </pc:cxnChg>
        <pc:cxnChg chg="add mod">
          <ac:chgData name="Ked Swami" userId="7533068b17064973" providerId="LiveId" clId="{0412F994-B346-4DCB-8F54-91E7D76B3717}" dt="2023-11-17T12:47:23.507" v="8326" actId="14100"/>
          <ac:cxnSpMkLst>
            <pc:docMk/>
            <pc:sldMk cId="620442043" sldId="277"/>
            <ac:cxnSpMk id="9" creationId="{ECA5623B-2B4A-48E3-9458-DD976A3D5026}"/>
          </ac:cxnSpMkLst>
        </pc:cxnChg>
        <pc:cxnChg chg="add mod">
          <ac:chgData name="Ked Swami" userId="7533068b17064973" providerId="LiveId" clId="{0412F994-B346-4DCB-8F54-91E7D76B3717}" dt="2023-11-17T12:50:12.982" v="8451" actId="1038"/>
          <ac:cxnSpMkLst>
            <pc:docMk/>
            <pc:sldMk cId="620442043" sldId="277"/>
            <ac:cxnSpMk id="11" creationId="{BBDEF2A8-430F-9507-0EC9-8F9A080CCCE1}"/>
          </ac:cxnSpMkLst>
        </pc:cxnChg>
      </pc:sldChg>
      <pc:sldChg chg="addSp delSp add del mod">
        <pc:chgData name="Ked Swami" userId="7533068b17064973" providerId="LiveId" clId="{0412F994-B346-4DCB-8F54-91E7D76B3717}" dt="2023-11-17T13:15:44.965" v="8670" actId="47"/>
        <pc:sldMkLst>
          <pc:docMk/>
          <pc:sldMk cId="3293207597" sldId="278"/>
        </pc:sldMkLst>
        <pc:spChg chg="del">
          <ac:chgData name="Ked Swami" userId="7533068b17064973" providerId="LiveId" clId="{0412F994-B346-4DCB-8F54-91E7D76B3717}" dt="2023-11-17T13:15:28.456" v="8668" actId="21"/>
          <ac:spMkLst>
            <pc:docMk/>
            <pc:sldMk cId="3293207597" sldId="278"/>
            <ac:spMk id="6" creationId="{2F76CD3C-F986-89E6-8769-A2389D939CE3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0" creationId="{92A924F2-08EC-9730-AB90-9008F0DBD456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3" creationId="{8B03DA11-F55F-EA5A-320A-8AE808C6F2DA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4" creationId="{96FD1DFD-ED8B-4BBB-1070-5087224D1042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7" creationId="{95FB65D9-5932-E8D8-113C-091623A72D8A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51" creationId="{E564C1C2-DB7A-1DE6-D5FF-209678742B27}"/>
          </ac:spMkLst>
        </pc:spChg>
        <pc:grpChg chg="add del">
          <ac:chgData name="Ked Swami" userId="7533068b17064973" providerId="LiveId" clId="{0412F994-B346-4DCB-8F54-91E7D76B3717}" dt="2023-11-17T13:15:15.766" v="8665" actId="478"/>
          <ac:grpSpMkLst>
            <pc:docMk/>
            <pc:sldMk cId="3293207597" sldId="278"/>
            <ac:grpSpMk id="2" creationId="{00000000-0000-0000-0000-000000000000}"/>
          </ac:grpSpMkLst>
        </pc:grpChg>
        <pc:cxnChg chg="add del">
          <ac:chgData name="Ked Swami" userId="7533068b17064973" providerId="LiveId" clId="{0412F994-B346-4DCB-8F54-91E7D76B3717}" dt="2023-11-17T13:15:28.456" v="8668" actId="21"/>
          <ac:cxnSpMkLst>
            <pc:docMk/>
            <pc:sldMk cId="3293207597" sldId="278"/>
            <ac:cxnSpMk id="5" creationId="{D9C440ED-EEE1-1756-2616-2F2DE3C9C37D}"/>
          </ac:cxnSpMkLst>
        </pc:cxnChg>
      </pc:sldChg>
      <pc:sldChg chg="addSp delSp new del mod">
        <pc:chgData name="Ked Swami" userId="7533068b17064973" providerId="LiveId" clId="{0412F994-B346-4DCB-8F54-91E7D76B3717}" dt="2023-11-10T09:24:39.488" v="3635" actId="680"/>
        <pc:sldMkLst>
          <pc:docMk/>
          <pc:sldMk cId="52281396" sldId="279"/>
        </pc:sldMkLst>
        <pc:spChg chg="add del">
          <ac:chgData name="Ked Swami" userId="7533068b17064973" providerId="LiveId" clId="{0412F994-B346-4DCB-8F54-91E7D76B3717}" dt="2023-11-10T09:24:38.984" v="3634" actId="22"/>
          <ac:spMkLst>
            <pc:docMk/>
            <pc:sldMk cId="52281396" sldId="279"/>
            <ac:spMk id="3" creationId="{D59F2972-7C48-1828-C1F9-CDC294C6E52B}"/>
          </ac:spMkLst>
        </pc:spChg>
      </pc:sldChg>
      <pc:sldChg chg="addSp delSp new del mod">
        <pc:chgData name="Ked Swami" userId="7533068b17064973" providerId="LiveId" clId="{0412F994-B346-4DCB-8F54-91E7D76B3717}" dt="2023-11-08T10:12:30.142" v="3075" actId="47"/>
        <pc:sldMkLst>
          <pc:docMk/>
          <pc:sldMk cId="199496867" sldId="279"/>
        </pc:sldMkLst>
        <pc:spChg chg="add del">
          <ac:chgData name="Ked Swami" userId="7533068b17064973" providerId="LiveId" clId="{0412F994-B346-4DCB-8F54-91E7D76B3717}" dt="2023-11-08T10:12:14.081" v="3069" actId="22"/>
          <ac:spMkLst>
            <pc:docMk/>
            <pc:sldMk cId="199496867" sldId="279"/>
            <ac:spMk id="3" creationId="{C25527AB-8EB3-EF2E-5AF2-40E2162625EF}"/>
          </ac:spMkLst>
        </pc:spChg>
      </pc:sldChg>
      <pc:sldChg chg="new del">
        <pc:chgData name="Ked Swami" userId="7533068b17064973" providerId="LiveId" clId="{0412F994-B346-4DCB-8F54-91E7D76B3717}" dt="2023-11-10T15:49:20.322" v="4446" actId="47"/>
        <pc:sldMkLst>
          <pc:docMk/>
          <pc:sldMk cId="1704544882" sldId="279"/>
        </pc:sldMkLst>
      </pc:sldChg>
    </pc:docChg>
  </pc:docChgLst>
  <pc:docChgLst>
    <pc:chgData name="Veerkrushna. Dalvi" userId="4f655376ff363386" providerId="LiveId" clId="{E021CE4E-7F40-45B5-BDEB-0ADFA38262C5}"/>
    <pc:docChg chg="undo redo custSel addSld delSld modSld sldOrd">
      <pc:chgData name="Veerkrushna. Dalvi" userId="4f655376ff363386" providerId="LiveId" clId="{E021CE4E-7F40-45B5-BDEB-0ADFA38262C5}" dt="2023-11-19T07:24:20.301" v="1591" actId="20577"/>
      <pc:docMkLst>
        <pc:docMk/>
      </pc:docMkLst>
      <pc:sldChg chg="add">
        <pc:chgData name="Veerkrushna. Dalvi" userId="4f655376ff363386" providerId="LiveId" clId="{E021CE4E-7F40-45B5-BDEB-0ADFA38262C5}" dt="2023-11-04T11:00:13.248" v="5"/>
        <pc:sldMkLst>
          <pc:docMk/>
          <pc:sldMk cId="0" sldId="256"/>
        </pc:sldMkLst>
      </pc:sldChg>
      <pc:sldChg chg="modSp add del mod ord">
        <pc:chgData name="Veerkrushna. Dalvi" userId="4f655376ff363386" providerId="LiveId" clId="{E021CE4E-7F40-45B5-BDEB-0ADFA38262C5}" dt="2023-11-14T06:56:31.942" v="1466" actId="47"/>
        <pc:sldMkLst>
          <pc:docMk/>
          <pc:sldMk cId="1944685319" sldId="256"/>
        </pc:sldMkLst>
        <pc:spChg chg="mod">
          <ac:chgData name="Veerkrushna. Dalvi" userId="4f655376ff363386" providerId="LiveId" clId="{E021CE4E-7F40-45B5-BDEB-0ADFA38262C5}" dt="2023-11-14T06:55:29.920" v="1458" actId="14100"/>
          <ac:spMkLst>
            <pc:docMk/>
            <pc:sldMk cId="1944685319" sldId="256"/>
            <ac:spMk id="4" creationId="{4540ED86-69B1-48AA-A5AE-9B32549FE281}"/>
          </ac:spMkLst>
        </pc:spChg>
      </pc:sldChg>
      <pc:sldChg chg="addSp delSp modSp add mod ord">
        <pc:chgData name="Veerkrushna. Dalvi" userId="4f655376ff363386" providerId="LiveId" clId="{E021CE4E-7F40-45B5-BDEB-0ADFA38262C5}" dt="2023-11-14T06:43:04.046" v="1441" actId="20577"/>
        <pc:sldMkLst>
          <pc:docMk/>
          <pc:sldMk cId="0" sldId="257"/>
        </pc:sldMkLst>
        <pc:spChg chg="add del mod">
          <ac:chgData name="Veerkrushna. Dalvi" userId="4f655376ff363386" providerId="LiveId" clId="{E021CE4E-7F40-45B5-BDEB-0ADFA38262C5}" dt="2023-11-14T06:42:44.473" v="1412" actId="478"/>
          <ac:spMkLst>
            <pc:docMk/>
            <pc:sldMk cId="0" sldId="257"/>
            <ac:spMk id="40" creationId="{E8F31F7E-35D4-4125-331D-B768BDEB928B}"/>
          </ac:spMkLst>
        </pc:spChg>
        <pc:spChg chg="add mod">
          <ac:chgData name="Veerkrushna. Dalvi" userId="4f655376ff363386" providerId="LiveId" clId="{E021CE4E-7F40-45B5-BDEB-0ADFA38262C5}" dt="2023-11-14T06:43:04.046" v="1441" actId="20577"/>
          <ac:spMkLst>
            <pc:docMk/>
            <pc:sldMk cId="0" sldId="257"/>
            <ac:spMk id="41" creationId="{8AA5F8DB-F11D-B5C8-3B8A-08316B24173A}"/>
          </ac:spMkLst>
        </pc:spChg>
        <pc:grpChg chg="mod">
          <ac:chgData name="Veerkrushna. Dalvi" userId="4f655376ff363386" providerId="LiveId" clId="{E021CE4E-7F40-45B5-BDEB-0ADFA38262C5}" dt="2023-11-14T05:54:58.382" v="1367" actId="1076"/>
          <ac:grpSpMkLst>
            <pc:docMk/>
            <pc:sldMk cId="0" sldId="257"/>
            <ac:grpSpMk id="8" creationId="{00000000-0000-0000-0000-000000000000}"/>
          </ac:grpSpMkLst>
        </pc:grpChg>
      </pc:sldChg>
      <pc:sldChg chg="delSp modSp add mod ord modTransition">
        <pc:chgData name="Veerkrushna. Dalvi" userId="4f655376ff363386" providerId="LiveId" clId="{E021CE4E-7F40-45B5-BDEB-0ADFA38262C5}" dt="2023-11-19T07:24:20.301" v="1591" actId="20577"/>
        <pc:sldMkLst>
          <pc:docMk/>
          <pc:sldMk cId="0" sldId="258"/>
        </pc:sldMkLst>
        <pc:spChg chg="del">
          <ac:chgData name="Veerkrushna. Dalvi" userId="4f655376ff363386" providerId="LiveId" clId="{E021CE4E-7F40-45B5-BDEB-0ADFA38262C5}" dt="2023-11-04T11:05:52.386" v="25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04T11:05:58.599" v="26" actId="1410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9T07:24:20.301" v="1591" actId="20577"/>
          <ac:spMkLst>
            <pc:docMk/>
            <pc:sldMk cId="0" sldId="258"/>
            <ac:spMk id="11" creationId="{00000000-0000-0000-0000-000000000000}"/>
          </ac:spMkLst>
        </pc:spChg>
        <pc:grpChg chg="mod">
          <ac:chgData name="Veerkrushna. Dalvi" userId="4f655376ff363386" providerId="LiveId" clId="{E021CE4E-7F40-45B5-BDEB-0ADFA38262C5}" dt="2023-11-04T11:06:05.449" v="27" actId="1076"/>
          <ac:grpSpMkLst>
            <pc:docMk/>
            <pc:sldMk cId="0" sldId="258"/>
            <ac:grpSpMk id="9" creationId="{00000000-0000-0000-0000-000000000000}"/>
          </ac:grpSpMkLst>
        </pc:grpChg>
      </pc:sldChg>
      <pc:sldChg chg="addSp delSp modSp mod">
        <pc:chgData name="Veerkrushna. Dalvi" userId="4f655376ff363386" providerId="LiveId" clId="{E021CE4E-7F40-45B5-BDEB-0ADFA38262C5}" dt="2023-11-19T07:18:56.940" v="1485" actId="1076"/>
        <pc:sldMkLst>
          <pc:docMk/>
          <pc:sldMk cId="0" sldId="259"/>
        </pc:sldMkLst>
        <pc:spChg chg="add mod">
          <ac:chgData name="Veerkrushna. Dalvi" userId="4f655376ff363386" providerId="LiveId" clId="{E021CE4E-7F40-45B5-BDEB-0ADFA38262C5}" dt="2023-11-04T11:13:23.190" v="34" actId="1076"/>
          <ac:spMkLst>
            <pc:docMk/>
            <pc:sldMk cId="0" sldId="259"/>
            <ac:spMk id="6" creationId="{2F76CD3C-F986-89E6-8769-A2389D939CE3}"/>
          </ac:spMkLst>
        </pc:spChg>
        <pc:grpChg chg="del mod">
          <ac:chgData name="Veerkrushna. Dalvi" userId="4f655376ff363386" providerId="LiveId" clId="{E021CE4E-7F40-45B5-BDEB-0ADFA38262C5}" dt="2023-11-19T07:17:55.885" v="1470" actId="478"/>
          <ac:grpSpMkLst>
            <pc:docMk/>
            <pc:sldMk cId="0" sldId="259"/>
            <ac:grpSpMk id="199" creationId="{980CDAE4-62B8-E512-325D-5B51CDFA358F}"/>
          </ac:grpSpMkLst>
        </pc:grpChg>
        <pc:picChg chg="add del mod">
          <ac:chgData name="Veerkrushna. Dalvi" userId="4f655376ff363386" providerId="LiveId" clId="{E021CE4E-7F40-45B5-BDEB-0ADFA38262C5}" dt="2023-11-04T11:13:27.956" v="35" actId="21"/>
          <ac:picMkLst>
            <pc:docMk/>
            <pc:sldMk cId="0" sldId="259"/>
            <ac:picMk id="5" creationId="{3821E22D-A331-5289-283B-B9DC511B1C86}"/>
          </ac:picMkLst>
        </pc:picChg>
        <pc:picChg chg="add del">
          <ac:chgData name="Veerkrushna. Dalvi" userId="4f655376ff363386" providerId="LiveId" clId="{E021CE4E-7F40-45B5-BDEB-0ADFA38262C5}" dt="2023-11-19T07:08:36.592" v="1469" actId="478"/>
          <ac:picMkLst>
            <pc:docMk/>
            <pc:sldMk cId="0" sldId="259"/>
            <ac:picMk id="13" creationId="{401CAECC-D774-09D7-07CF-E121FBF19CB9}"/>
          </ac:picMkLst>
        </pc:picChg>
        <pc:picChg chg="add mod modCrop">
          <ac:chgData name="Veerkrushna. Dalvi" userId="4f655376ff363386" providerId="LiveId" clId="{E021CE4E-7F40-45B5-BDEB-0ADFA38262C5}" dt="2023-11-19T07:18:56.940" v="1485" actId="1076"/>
          <ac:picMkLst>
            <pc:docMk/>
            <pc:sldMk cId="0" sldId="259"/>
            <ac:picMk id="194" creationId="{93B9003F-219B-A537-D9D8-A80717CCF7F8}"/>
          </ac:picMkLst>
        </pc:picChg>
      </pc:sldChg>
      <pc:sldChg chg="addSp modSp mod addCm">
        <pc:chgData name="Veerkrushna. Dalvi" userId="4f655376ff363386" providerId="LiveId" clId="{E021CE4E-7F40-45B5-BDEB-0ADFA38262C5}" dt="2023-11-04T11:40:52.155" v="57" actId="11"/>
        <pc:sldMkLst>
          <pc:docMk/>
          <pc:sldMk cId="1679111749" sldId="260"/>
        </pc:sldMkLst>
        <pc:spChg chg="mod">
          <ac:chgData name="Veerkrushna. Dalvi" userId="4f655376ff363386" providerId="LiveId" clId="{E021CE4E-7F40-45B5-BDEB-0ADFA38262C5}" dt="2023-11-04T11:40:52.155" v="57" actId="11"/>
          <ac:spMkLst>
            <pc:docMk/>
            <pc:sldMk cId="1679111749" sldId="260"/>
            <ac:spMk id="4" creationId="{17BEB910-1B71-7EC9-F944-34ADE23B0E97}"/>
          </ac:spMkLst>
        </pc:spChg>
        <pc:spChg chg="mod">
          <ac:chgData name="Veerkrushna. Dalvi" userId="4f655376ff363386" providerId="LiveId" clId="{E021CE4E-7F40-45B5-BDEB-0ADFA38262C5}" dt="2023-11-04T11:40:26.773" v="55" actId="12"/>
          <ac:spMkLst>
            <pc:docMk/>
            <pc:sldMk cId="1679111749" sldId="260"/>
            <ac:spMk id="6" creationId="{3DC5ABA2-FDA3-7530-12F7-7315FC9DAF4A}"/>
          </ac:spMkLst>
        </pc:spChg>
        <pc:picChg chg="add mod">
          <ac:chgData name="Veerkrushna. Dalvi" userId="4f655376ff363386" providerId="LiveId" clId="{E021CE4E-7F40-45B5-BDEB-0ADFA38262C5}" dt="2023-11-04T11:39:56.047" v="53" actId="1076"/>
          <ac:picMkLst>
            <pc:docMk/>
            <pc:sldMk cId="1679111749" sldId="260"/>
            <ac:picMk id="5" creationId="{F4AE73BE-A181-EC42-2CE2-F2C77877E86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eerkrushna. Dalvi" userId="4f655376ff363386" providerId="LiveId" clId="{E021CE4E-7F40-45B5-BDEB-0ADFA38262C5}" dt="2023-11-04T11:33:32.316" v="41"/>
              <pc2:cmMkLst xmlns:pc2="http://schemas.microsoft.com/office/powerpoint/2019/9/main/command">
                <pc:docMk/>
                <pc:sldMk cId="1679111749" sldId="260"/>
                <pc2:cmMk id="{263A4533-D8F5-4FED-B44C-B56FAF63332A}"/>
              </pc2:cmMkLst>
            </pc226:cmChg>
          </p:ext>
        </pc:extLst>
      </pc:sldChg>
      <pc:sldChg chg="addSp delSp modSp add del mod ord">
        <pc:chgData name="Veerkrushna. Dalvi" userId="4f655376ff363386" providerId="LiveId" clId="{E021CE4E-7F40-45B5-BDEB-0ADFA38262C5}" dt="2023-11-14T06:42:33.859" v="1410" actId="47"/>
        <pc:sldMkLst>
          <pc:docMk/>
          <pc:sldMk cId="0" sldId="261"/>
        </pc:sldMkLst>
        <pc:spChg chg="mod">
          <ac:chgData name="Veerkrushna. Dalvi" userId="4f655376ff363386" providerId="LiveId" clId="{E021CE4E-7F40-45B5-BDEB-0ADFA38262C5}" dt="2023-11-10T09:31:46.039" v="964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4T05:54:13.074" v="1363" actId="6549"/>
          <ac:spMkLst>
            <pc:docMk/>
            <pc:sldMk cId="0" sldId="261"/>
            <ac:spMk id="11" creationId="{00000000-0000-0000-0000-000000000000}"/>
          </ac:spMkLst>
        </pc:spChg>
        <pc:spChg chg="del">
          <ac:chgData name="Veerkrushna. Dalvi" userId="4f655376ff363386" providerId="LiveId" clId="{E021CE4E-7F40-45B5-BDEB-0ADFA38262C5}" dt="2023-11-10T09:32:03.873" v="966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Veerkrushna. Dalvi" userId="4f655376ff363386" providerId="LiveId" clId="{E021CE4E-7F40-45B5-BDEB-0ADFA38262C5}" dt="2023-11-10T09:30:34.294" v="953" actId="478"/>
          <ac:spMkLst>
            <pc:docMk/>
            <pc:sldMk cId="0" sldId="261"/>
            <ac:spMk id="19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29:04.004" v="937" actId="1076"/>
          <ac:spMkLst>
            <pc:docMk/>
            <pc:sldMk cId="0" sldId="261"/>
            <ac:spMk id="22" creationId="{00000000-0000-0000-0000-000000000000}"/>
          </ac:spMkLst>
        </pc:spChg>
        <pc:spChg chg="del mod topLvl">
          <ac:chgData name="Veerkrushna. Dalvi" userId="4f655376ff363386" providerId="LiveId" clId="{E021CE4E-7F40-45B5-BDEB-0ADFA38262C5}" dt="2023-11-10T09:26:33.530" v="905" actId="478"/>
          <ac:spMkLst>
            <pc:docMk/>
            <pc:sldMk cId="0" sldId="261"/>
            <ac:spMk id="23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30:02.664" v="945" actId="1076"/>
          <ac:spMkLst>
            <pc:docMk/>
            <pc:sldMk cId="0" sldId="261"/>
            <ac:spMk id="25" creationId="{00000000-0000-0000-0000-000000000000}"/>
          </ac:spMkLst>
        </pc:spChg>
        <pc:spChg chg="del topLvl">
          <ac:chgData name="Veerkrushna. Dalvi" userId="4f655376ff363386" providerId="LiveId" clId="{E021CE4E-7F40-45B5-BDEB-0ADFA38262C5}" dt="2023-11-10T09:27:29.014" v="920" actId="478"/>
          <ac:spMkLst>
            <pc:docMk/>
            <pc:sldMk cId="0" sldId="261"/>
            <ac:spMk id="26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31:14.452" v="959" actId="1076"/>
          <ac:spMkLst>
            <pc:docMk/>
            <pc:sldMk cId="0" sldId="261"/>
            <ac:spMk id="28" creationId="{00000000-0000-0000-0000-000000000000}"/>
          </ac:spMkLst>
        </pc:spChg>
        <pc:spChg chg="del topLvl">
          <ac:chgData name="Veerkrushna. Dalvi" userId="4f655376ff363386" providerId="LiveId" clId="{E021CE4E-7F40-45B5-BDEB-0ADFA38262C5}" dt="2023-11-10T09:30:51.693" v="955" actId="478"/>
          <ac:spMkLst>
            <pc:docMk/>
            <pc:sldMk cId="0" sldId="261"/>
            <ac:spMk id="29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33:28.068" v="980" actId="1076"/>
          <ac:spMkLst>
            <pc:docMk/>
            <pc:sldMk cId="0" sldId="261"/>
            <ac:spMk id="31" creationId="{00000000-0000-0000-0000-000000000000}"/>
          </ac:spMkLst>
        </pc:spChg>
        <pc:spChg chg="del mod topLvl">
          <ac:chgData name="Veerkrushna. Dalvi" userId="4f655376ff363386" providerId="LiveId" clId="{E021CE4E-7F40-45B5-BDEB-0ADFA38262C5}" dt="2023-11-10T09:32:45.462" v="974" actId="478"/>
          <ac:spMkLst>
            <pc:docMk/>
            <pc:sldMk cId="0" sldId="261"/>
            <ac:spMk id="32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0T09:28:37.843" v="931"/>
          <ac:spMkLst>
            <pc:docMk/>
            <pc:sldMk cId="0" sldId="261"/>
            <ac:spMk id="40" creationId="{E3BBEB8D-93ED-6E59-54F5-F8F5713CA85B}"/>
          </ac:spMkLst>
        </pc:spChg>
        <pc:spChg chg="mod">
          <ac:chgData name="Veerkrushna. Dalvi" userId="4f655376ff363386" providerId="LiveId" clId="{E021CE4E-7F40-45B5-BDEB-0ADFA38262C5}" dt="2023-11-10T09:28:48.261" v="934" actId="20577"/>
          <ac:spMkLst>
            <pc:docMk/>
            <pc:sldMk cId="0" sldId="261"/>
            <ac:spMk id="41" creationId="{4121D486-6273-6803-1E02-9FB5E7521B1A}"/>
          </ac:spMkLst>
        </pc:spChg>
        <pc:spChg chg="mod">
          <ac:chgData name="Veerkrushna. Dalvi" userId="4f655376ff363386" providerId="LiveId" clId="{E021CE4E-7F40-45B5-BDEB-0ADFA38262C5}" dt="2023-11-10T09:29:32.549" v="940"/>
          <ac:spMkLst>
            <pc:docMk/>
            <pc:sldMk cId="0" sldId="261"/>
            <ac:spMk id="43" creationId="{F9E1FC9F-1DFE-C090-B468-591AA4BFDFD4}"/>
          </ac:spMkLst>
        </pc:spChg>
        <pc:spChg chg="mod">
          <ac:chgData name="Veerkrushna. Dalvi" userId="4f655376ff363386" providerId="LiveId" clId="{E021CE4E-7F40-45B5-BDEB-0ADFA38262C5}" dt="2023-11-10T09:29:43.242" v="943" actId="20577"/>
          <ac:spMkLst>
            <pc:docMk/>
            <pc:sldMk cId="0" sldId="261"/>
            <ac:spMk id="44" creationId="{CC629E63-14F2-DD06-3FE6-4FC92FA8E025}"/>
          </ac:spMkLst>
        </pc:spChg>
        <pc:spChg chg="add mod">
          <ac:chgData name="Veerkrushna. Dalvi" userId="4f655376ff363386" providerId="LiveId" clId="{E021CE4E-7F40-45B5-BDEB-0ADFA38262C5}" dt="2023-11-10T09:31:30.065" v="962" actId="14100"/>
          <ac:spMkLst>
            <pc:docMk/>
            <pc:sldMk cId="0" sldId="261"/>
            <ac:spMk id="45" creationId="{C793BB5E-90C3-3AAC-79F3-BB57E96D1BAA}"/>
          </ac:spMkLst>
        </pc:spChg>
        <pc:spChg chg="add mod">
          <ac:chgData name="Veerkrushna. Dalvi" userId="4f655376ff363386" providerId="LiveId" clId="{E021CE4E-7F40-45B5-BDEB-0ADFA38262C5}" dt="2023-11-10T09:32:10.634" v="968" actId="1076"/>
          <ac:spMkLst>
            <pc:docMk/>
            <pc:sldMk cId="0" sldId="261"/>
            <ac:spMk id="46" creationId="{11AE6657-CBB5-1E91-6B83-3F72EF232F85}"/>
          </ac:spMkLst>
        </pc:spChg>
        <pc:spChg chg="mod">
          <ac:chgData name="Veerkrushna. Dalvi" userId="4f655376ff363386" providerId="LiveId" clId="{E021CE4E-7F40-45B5-BDEB-0ADFA38262C5}" dt="2023-11-10T09:32:27.441" v="970"/>
          <ac:spMkLst>
            <pc:docMk/>
            <pc:sldMk cId="0" sldId="261"/>
            <ac:spMk id="48" creationId="{49289B05-46AA-E9F5-B97C-9F820E88446D}"/>
          </ac:spMkLst>
        </pc:spChg>
        <pc:spChg chg="mod">
          <ac:chgData name="Veerkrushna. Dalvi" userId="4f655376ff363386" providerId="LiveId" clId="{E021CE4E-7F40-45B5-BDEB-0ADFA38262C5}" dt="2023-11-10T09:32:37.948" v="972" actId="20577"/>
          <ac:spMkLst>
            <pc:docMk/>
            <pc:sldMk cId="0" sldId="261"/>
            <ac:spMk id="49" creationId="{39B02891-C71F-6D36-0117-957DAF1E97CA}"/>
          </ac:spMkLst>
        </pc:spChg>
        <pc:grpChg chg="del">
          <ac:chgData name="Veerkrushna. Dalvi" userId="4f655376ff363386" providerId="LiveId" clId="{E021CE4E-7F40-45B5-BDEB-0ADFA38262C5}" dt="2023-11-10T09:28:51.431" v="935" actId="478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4T05:54:16.371" v="1364" actId="478"/>
          <ac:grpSpMkLst>
            <pc:docMk/>
            <pc:sldMk cId="0" sldId="261"/>
            <ac:grpSpMk id="9" creationId="{00000000-0000-0000-0000-000000000000}"/>
          </ac:grpSpMkLst>
        </pc:grpChg>
        <pc:grpChg chg="mod">
          <ac:chgData name="Veerkrushna. Dalvi" userId="4f655376ff363386" providerId="LiveId" clId="{E021CE4E-7F40-45B5-BDEB-0ADFA38262C5}" dt="2023-11-10T09:31:53.436" v="965" actId="1076"/>
          <ac:grpSpMkLst>
            <pc:docMk/>
            <pc:sldMk cId="0" sldId="261"/>
            <ac:grpSpMk id="12" creationId="{00000000-0000-0000-0000-000000000000}"/>
          </ac:grpSpMkLst>
        </pc:grpChg>
        <pc:grpChg chg="del mod">
          <ac:chgData name="Veerkrushna. Dalvi" userId="4f655376ff363386" providerId="LiveId" clId="{E021CE4E-7F40-45B5-BDEB-0ADFA38262C5}" dt="2023-11-10T09:29:40.481" v="942" actId="478"/>
          <ac:grpSpMkLst>
            <pc:docMk/>
            <pc:sldMk cId="0" sldId="261"/>
            <ac:grpSpMk id="15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26:33.530" v="905" actId="478"/>
          <ac:grpSpMkLst>
            <pc:docMk/>
            <pc:sldMk cId="0" sldId="261"/>
            <ac:grpSpMk id="21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27:29.014" v="920" actId="478"/>
          <ac:grpSpMkLst>
            <pc:docMk/>
            <pc:sldMk cId="0" sldId="261"/>
            <ac:grpSpMk id="24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30:51.693" v="955" actId="478"/>
          <ac:grpSpMkLst>
            <pc:docMk/>
            <pc:sldMk cId="0" sldId="261"/>
            <ac:grpSpMk id="27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32:45.462" v="974" actId="478"/>
          <ac:grpSpMkLst>
            <pc:docMk/>
            <pc:sldMk cId="0" sldId="261"/>
            <ac:grpSpMk id="30" creationId="{00000000-0000-0000-0000-000000000000}"/>
          </ac:grpSpMkLst>
        </pc:grpChg>
        <pc:grpChg chg="add mod">
          <ac:chgData name="Veerkrushna. Dalvi" userId="4f655376ff363386" providerId="LiveId" clId="{E021CE4E-7F40-45B5-BDEB-0ADFA38262C5}" dt="2023-11-10T09:32:19.597" v="969" actId="1076"/>
          <ac:grpSpMkLst>
            <pc:docMk/>
            <pc:sldMk cId="0" sldId="261"/>
            <ac:grpSpMk id="39" creationId="{664DB0E2-7C92-A885-7973-6568CE2B22F4}"/>
          </ac:grpSpMkLst>
        </pc:grpChg>
        <pc:grpChg chg="add mod">
          <ac:chgData name="Veerkrushna. Dalvi" userId="4f655376ff363386" providerId="LiveId" clId="{E021CE4E-7F40-45B5-BDEB-0ADFA38262C5}" dt="2023-11-10T09:29:54.170" v="944" actId="1076"/>
          <ac:grpSpMkLst>
            <pc:docMk/>
            <pc:sldMk cId="0" sldId="261"/>
            <ac:grpSpMk id="42" creationId="{A8A8E0BF-8F99-5F94-62B8-150E5E576583}"/>
          </ac:grpSpMkLst>
        </pc:grpChg>
        <pc:grpChg chg="add mod">
          <ac:chgData name="Veerkrushna. Dalvi" userId="4f655376ff363386" providerId="LiveId" clId="{E021CE4E-7F40-45B5-BDEB-0ADFA38262C5}" dt="2023-11-10T09:32:35.986" v="971" actId="1076"/>
          <ac:grpSpMkLst>
            <pc:docMk/>
            <pc:sldMk cId="0" sldId="261"/>
            <ac:grpSpMk id="47" creationId="{FAF79C0C-E4C1-B958-EF07-C8A7C3BC333F}"/>
          </ac:grpSpMkLst>
        </pc:grpChg>
      </pc:sldChg>
      <pc:sldChg chg="add ord">
        <pc:chgData name="Veerkrushna. Dalvi" userId="4f655376ff363386" providerId="LiveId" clId="{E021CE4E-7F40-45B5-BDEB-0ADFA38262C5}" dt="2023-11-14T05:55:34.253" v="1375"/>
        <pc:sldMkLst>
          <pc:docMk/>
          <pc:sldMk cId="0" sldId="262"/>
        </pc:sldMkLst>
      </pc:sldChg>
      <pc:sldChg chg="addSp delSp modSp mod">
        <pc:chgData name="Veerkrushna. Dalvi" userId="4f655376ff363386" providerId="LiveId" clId="{E021CE4E-7F40-45B5-BDEB-0ADFA38262C5}" dt="2023-11-10T10:18:48.372" v="1061" actId="20577"/>
        <pc:sldMkLst>
          <pc:docMk/>
          <pc:sldMk cId="3159632469" sldId="269"/>
        </pc:sldMkLst>
        <pc:spChg chg="mod">
          <ac:chgData name="Veerkrushna. Dalvi" userId="4f655376ff363386" providerId="LiveId" clId="{E021CE4E-7F40-45B5-BDEB-0ADFA38262C5}" dt="2023-11-10T10:18:48.372" v="1061" actId="20577"/>
          <ac:spMkLst>
            <pc:docMk/>
            <pc:sldMk cId="3159632469" sldId="269"/>
            <ac:spMk id="2" creationId="{AB77E8F0-4342-B6A8-E730-64825C1D42CF}"/>
          </ac:spMkLst>
        </pc:spChg>
        <pc:picChg chg="add del mod">
          <ac:chgData name="Veerkrushna. Dalvi" userId="4f655376ff363386" providerId="LiveId" clId="{E021CE4E-7F40-45B5-BDEB-0ADFA38262C5}" dt="2023-11-08T12:44:55.130" v="156" actId="21"/>
          <ac:picMkLst>
            <pc:docMk/>
            <pc:sldMk cId="3159632469" sldId="269"/>
            <ac:picMk id="5" creationId="{235BD205-8E17-67BB-70ED-B3FAEFA2A7E7}"/>
          </ac:picMkLst>
        </pc:picChg>
        <pc:picChg chg="add del mod">
          <ac:chgData name="Veerkrushna. Dalvi" userId="4f655376ff363386" providerId="LiveId" clId="{E021CE4E-7F40-45B5-BDEB-0ADFA38262C5}" dt="2023-11-08T12:45:10.926" v="158"/>
          <ac:picMkLst>
            <pc:docMk/>
            <pc:sldMk cId="3159632469" sldId="269"/>
            <ac:picMk id="6" creationId="{5F6E87A1-28F0-7BFC-7BD6-12CDFFD7F0AA}"/>
          </ac:picMkLst>
        </pc:picChg>
      </pc:sldChg>
      <pc:sldChg chg="addSp delSp modSp mod">
        <pc:chgData name="Veerkrushna. Dalvi" userId="4f655376ff363386" providerId="LiveId" clId="{E021CE4E-7F40-45B5-BDEB-0ADFA38262C5}" dt="2023-11-10T10:19:34.435" v="1084" actId="122"/>
        <pc:sldMkLst>
          <pc:docMk/>
          <pc:sldMk cId="860014993" sldId="270"/>
        </pc:sldMkLst>
        <pc:spChg chg="mod">
          <ac:chgData name="Veerkrushna. Dalvi" userId="4f655376ff363386" providerId="LiveId" clId="{E021CE4E-7F40-45B5-BDEB-0ADFA38262C5}" dt="2023-11-08T10:20:27.208" v="126" actId="14100"/>
          <ac:spMkLst>
            <pc:docMk/>
            <pc:sldMk cId="860014993" sldId="270"/>
            <ac:spMk id="3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08T10:20:27.208" v="126" actId="14100"/>
          <ac:spMkLst>
            <pc:docMk/>
            <pc:sldMk cId="860014993" sldId="270"/>
            <ac:spMk id="4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0T10:07:41.883" v="1014"/>
          <ac:spMkLst>
            <pc:docMk/>
            <pc:sldMk cId="860014993" sldId="270"/>
            <ac:spMk id="5" creationId="{CE4266F3-CF13-8FE5-E892-D9FB11FB1C90}"/>
          </ac:spMkLst>
        </pc:spChg>
        <pc:spChg chg="add del mod">
          <ac:chgData name="Veerkrushna. Dalvi" userId="4f655376ff363386" providerId="LiveId" clId="{E021CE4E-7F40-45B5-BDEB-0ADFA38262C5}" dt="2023-11-10T09:53:47.013" v="987" actId="478"/>
          <ac:spMkLst>
            <pc:docMk/>
            <pc:sldMk cId="860014993" sldId="270"/>
            <ac:spMk id="6" creationId="{EB7CC4E2-31AF-116C-3FEF-55C2BC3CE8D5}"/>
          </ac:spMkLst>
        </pc:spChg>
        <pc:spChg chg="add del">
          <ac:chgData name="Veerkrushna. Dalvi" userId="4f655376ff363386" providerId="LiveId" clId="{E021CE4E-7F40-45B5-BDEB-0ADFA38262C5}" dt="2023-11-08T10:36:24.903" v="135" actId="22"/>
          <ac:spMkLst>
            <pc:docMk/>
            <pc:sldMk cId="860014993" sldId="270"/>
            <ac:spMk id="8" creationId="{3A2AC7E1-7440-7496-9B34-9A4B428EA3BA}"/>
          </ac:spMkLst>
        </pc:spChg>
        <pc:spChg chg="del mod">
          <ac:chgData name="Veerkrushna. Dalvi" userId="4f655376ff363386" providerId="LiveId" clId="{E021CE4E-7F40-45B5-BDEB-0ADFA38262C5}" dt="2023-11-10T09:53:46.058" v="986" actId="478"/>
          <ac:spMkLst>
            <pc:docMk/>
            <pc:sldMk cId="860014993" sldId="270"/>
            <ac:spMk id="10" creationId="{0D4F4596-11D9-DFA0-DF88-C020E00A040C}"/>
          </ac:spMkLst>
        </pc:spChg>
        <pc:spChg chg="del mod">
          <ac:chgData name="Veerkrushna. Dalvi" userId="4f655376ff363386" providerId="LiveId" clId="{E021CE4E-7F40-45B5-BDEB-0ADFA38262C5}" dt="2023-11-10T09:53:43.787" v="984" actId="478"/>
          <ac:spMkLst>
            <pc:docMk/>
            <pc:sldMk cId="860014993" sldId="270"/>
            <ac:spMk id="11" creationId="{952193B1-8E0A-340E-D045-0AE66BDA2025}"/>
          </ac:spMkLst>
        </pc:spChg>
        <pc:spChg chg="mod">
          <ac:chgData name="Veerkrushna. Dalvi" userId="4f655376ff363386" providerId="LiveId" clId="{E021CE4E-7F40-45B5-BDEB-0ADFA38262C5}" dt="2023-11-10T10:17:28.216" v="1045" actId="20577"/>
          <ac:spMkLst>
            <pc:docMk/>
            <pc:sldMk cId="860014993" sldId="270"/>
            <ac:spMk id="12" creationId="{46EAFDF3-8B98-1036-7944-E82EDD77D886}"/>
          </ac:spMkLst>
        </pc:spChg>
        <pc:spChg chg="add mod">
          <ac:chgData name="Veerkrushna. Dalvi" userId="4f655376ff363386" providerId="LiveId" clId="{E021CE4E-7F40-45B5-BDEB-0ADFA38262C5}" dt="2023-11-10T10:19:34.435" v="1084" actId="122"/>
          <ac:spMkLst>
            <pc:docMk/>
            <pc:sldMk cId="860014993" sldId="270"/>
            <ac:spMk id="24" creationId="{842FBE9A-8CF9-AA6B-1482-78811A7F5A9A}"/>
          </ac:spMkLst>
        </pc:spChg>
        <pc:grpChg chg="mod">
          <ac:chgData name="Veerkrushna. Dalvi" userId="4f655376ff363386" providerId="LiveId" clId="{E021CE4E-7F40-45B5-BDEB-0ADFA38262C5}" dt="2023-11-10T10:19:11.358" v="1063" actId="1076"/>
          <ac:grpSpMkLst>
            <pc:docMk/>
            <pc:sldMk cId="860014993" sldId="270"/>
            <ac:grpSpMk id="2" creationId="{00000000-0000-0000-0000-000000000000}"/>
          </ac:grpSpMkLst>
        </pc:grpChg>
        <pc:picChg chg="add del mod">
          <ac:chgData name="Veerkrushna. Dalvi" userId="4f655376ff363386" providerId="LiveId" clId="{E021CE4E-7F40-45B5-BDEB-0ADFA38262C5}" dt="2023-11-10T10:05:11.505" v="1005" actId="478"/>
          <ac:picMkLst>
            <pc:docMk/>
            <pc:sldMk cId="860014993" sldId="270"/>
            <ac:picMk id="8" creationId="{12D85F2A-4EA2-6C68-20F8-436095C24EDA}"/>
          </ac:picMkLst>
        </pc:picChg>
        <pc:picChg chg="add del mod">
          <ac:chgData name="Veerkrushna. Dalvi" userId="4f655376ff363386" providerId="LiveId" clId="{E021CE4E-7F40-45B5-BDEB-0ADFA38262C5}" dt="2023-11-08T12:24:31.704" v="148" actId="478"/>
          <ac:picMkLst>
            <pc:docMk/>
            <pc:sldMk cId="860014993" sldId="270"/>
            <ac:picMk id="10" creationId="{407075F0-466D-1801-069B-F1003E0931CE}"/>
          </ac:picMkLst>
        </pc:picChg>
        <pc:picChg chg="add del mod">
          <ac:chgData name="Veerkrushna. Dalvi" userId="4f655376ff363386" providerId="LiveId" clId="{E021CE4E-7F40-45B5-BDEB-0ADFA38262C5}" dt="2023-11-08T12:24:39.177" v="150" actId="478"/>
          <ac:picMkLst>
            <pc:docMk/>
            <pc:sldMk cId="860014993" sldId="270"/>
            <ac:picMk id="12" creationId="{08CDD527-FA27-A207-DBEE-E269FFC37553}"/>
          </ac:picMkLst>
        </pc:picChg>
        <pc:picChg chg="add del mod">
          <ac:chgData name="Veerkrushna. Dalvi" userId="4f655376ff363386" providerId="LiveId" clId="{E021CE4E-7F40-45B5-BDEB-0ADFA38262C5}" dt="2023-11-09T15:05:29.089" v="544" actId="478"/>
          <ac:picMkLst>
            <pc:docMk/>
            <pc:sldMk cId="860014993" sldId="270"/>
            <ac:picMk id="13" creationId="{20E0423F-A532-B5B3-81DF-1416DB093C14}"/>
          </ac:picMkLst>
        </pc:picChg>
        <pc:picChg chg="add del mod modCrop">
          <ac:chgData name="Veerkrushna. Dalvi" userId="4f655376ff363386" providerId="LiveId" clId="{E021CE4E-7F40-45B5-BDEB-0ADFA38262C5}" dt="2023-11-10T09:55:19.419" v="996" actId="478"/>
          <ac:picMkLst>
            <pc:docMk/>
            <pc:sldMk cId="860014993" sldId="270"/>
            <ac:picMk id="13" creationId="{7AEF7F97-AC7B-73F4-2779-D5A1D34C0325}"/>
          </ac:picMkLst>
        </pc:picChg>
        <pc:picChg chg="add del mod modCrop">
          <ac:chgData name="Veerkrushna. Dalvi" userId="4f655376ff363386" providerId="LiveId" clId="{E021CE4E-7F40-45B5-BDEB-0ADFA38262C5}" dt="2023-11-10T10:11:02.269" v="1019" actId="478"/>
          <ac:picMkLst>
            <pc:docMk/>
            <pc:sldMk cId="860014993" sldId="270"/>
            <ac:picMk id="15" creationId="{5BB53074-66C1-492C-DB85-2BBA76CB4CDE}"/>
          </ac:picMkLst>
        </pc:picChg>
        <pc:picChg chg="add del">
          <ac:chgData name="Veerkrushna. Dalvi" userId="4f655376ff363386" providerId="LiveId" clId="{E021CE4E-7F40-45B5-BDEB-0ADFA38262C5}" dt="2023-11-10T10:05:21.520" v="1007" actId="478"/>
          <ac:picMkLst>
            <pc:docMk/>
            <pc:sldMk cId="860014993" sldId="270"/>
            <ac:picMk id="17" creationId="{9675212E-2B44-7BA2-2122-3909C9DE98FB}"/>
          </ac:picMkLst>
        </pc:picChg>
        <pc:picChg chg="add del mod modCrop">
          <ac:chgData name="Veerkrushna. Dalvi" userId="4f655376ff363386" providerId="LiveId" clId="{E021CE4E-7F40-45B5-BDEB-0ADFA38262C5}" dt="2023-11-10T10:15:27.009" v="1032" actId="478"/>
          <ac:picMkLst>
            <pc:docMk/>
            <pc:sldMk cId="860014993" sldId="270"/>
            <ac:picMk id="19" creationId="{58D0625D-38E5-9BA0-3331-119C0B4A3652}"/>
          </ac:picMkLst>
        </pc:picChg>
        <pc:picChg chg="add mod modCrop">
          <ac:chgData name="Veerkrushna. Dalvi" userId="4f655376ff363386" providerId="LiveId" clId="{E021CE4E-7F40-45B5-BDEB-0ADFA38262C5}" dt="2023-11-10T10:11:30.526" v="1027" actId="1076"/>
          <ac:picMkLst>
            <pc:docMk/>
            <pc:sldMk cId="860014993" sldId="270"/>
            <ac:picMk id="21" creationId="{B91B9338-2591-064C-4F0B-80FEFE6CFF0C}"/>
          </ac:picMkLst>
        </pc:picChg>
        <pc:picChg chg="add mod modCrop">
          <ac:chgData name="Veerkrushna. Dalvi" userId="4f655376ff363386" providerId="LiveId" clId="{E021CE4E-7F40-45B5-BDEB-0ADFA38262C5}" dt="2023-11-10T10:17:36.709" v="1046" actId="1076"/>
          <ac:picMkLst>
            <pc:docMk/>
            <pc:sldMk cId="860014993" sldId="270"/>
            <ac:picMk id="23" creationId="{E644563C-BCA8-50AE-3DBE-4E90FF9BE9D7}"/>
          </ac:picMkLst>
        </pc:picChg>
        <pc:picChg chg="add del mod">
          <ac:chgData name="Veerkrushna. Dalvi" userId="4f655376ff363386" providerId="LiveId" clId="{E021CE4E-7F40-45B5-BDEB-0ADFA38262C5}" dt="2023-11-08T10:36:21.733" v="133" actId="478"/>
          <ac:picMkLst>
            <pc:docMk/>
            <pc:sldMk cId="860014993" sldId="270"/>
            <ac:picMk id="1026" creationId="{A954F8C9-DD3B-FA11-96DC-C13B666E6BA2}"/>
          </ac:picMkLst>
        </pc:picChg>
        <pc:cxnChg chg="del">
          <ac:chgData name="Veerkrushna. Dalvi" userId="4f655376ff363386" providerId="LiveId" clId="{E021CE4E-7F40-45B5-BDEB-0ADFA38262C5}" dt="2023-11-10T09:24:45.016" v="899" actId="478"/>
          <ac:cxnSpMkLst>
            <pc:docMk/>
            <pc:sldMk cId="860014993" sldId="270"/>
            <ac:cxnSpMk id="9" creationId="{F4F41E69-91D4-352B-C297-242C01F25759}"/>
          </ac:cxnSpMkLst>
        </pc:cxnChg>
      </pc:sldChg>
      <pc:sldChg chg="addSp delSp modSp mod ord">
        <pc:chgData name="Veerkrushna. Dalvi" userId="4f655376ff363386" providerId="LiveId" clId="{E021CE4E-7F40-45B5-BDEB-0ADFA38262C5}" dt="2023-11-14T06:56:29.242" v="1465" actId="1076"/>
        <pc:sldMkLst>
          <pc:docMk/>
          <pc:sldMk cId="3708423789" sldId="271"/>
        </pc:sldMkLst>
        <pc:spChg chg="add del">
          <ac:chgData name="Veerkrushna. Dalvi" userId="4f655376ff363386" providerId="LiveId" clId="{E021CE4E-7F40-45B5-BDEB-0ADFA38262C5}" dt="2023-11-14T06:40:08.333" v="1379" actId="22"/>
          <ac:spMkLst>
            <pc:docMk/>
            <pc:sldMk cId="3708423789" sldId="271"/>
            <ac:spMk id="6" creationId="{0EE71B58-F749-4BDE-75A4-F9422A3AEE0D}"/>
          </ac:spMkLst>
        </pc:spChg>
        <pc:spChg chg="add del mod">
          <ac:chgData name="Veerkrushna. Dalvi" userId="4f655376ff363386" providerId="LiveId" clId="{E021CE4E-7F40-45B5-BDEB-0ADFA38262C5}" dt="2023-11-14T06:56:11.688" v="1459" actId="21"/>
          <ac:spMkLst>
            <pc:docMk/>
            <pc:sldMk cId="3708423789" sldId="271"/>
            <ac:spMk id="9" creationId="{4BA14026-9344-28B8-405B-59B8280EC100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0" creationId="{CE691A66-9457-9A43-1690-13C0DF5300A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1" creationId="{D2F647DE-2A50-02EE-5319-D7B06F1867E7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2" creationId="{DD31A969-83C5-9B7B-F7C9-71EC5668F1B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3" creationId="{5362F35F-2347-F111-3AB1-E69E4AFD32B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4" creationId="{D0926209-869F-DBDF-1442-8E01BCC3D20E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7" creationId="{516C21A2-91B4-962C-FC11-3D089A38275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8" creationId="{7E181F1F-B520-16EB-ACA1-6375B62FA14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9" creationId="{80646E7C-640B-8DF0-9492-65B9A8DC14CB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0" creationId="{9DB26F88-4C3E-DDE0-F9C8-5C0FA85C0FB1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1" creationId="{BE2F4260-D60E-A174-A645-35AB2FF9781E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2" creationId="{49D2E444-868A-63E6-0C3C-1BF5CE8A5778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3" creationId="{730B8E5E-5614-89D2-7511-3427162523E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4" creationId="{7959F6DA-EC56-948E-E4EF-C892F200FCF2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5" creationId="{F15DFDDF-B445-50B9-52D3-1696F3F73C7F}"/>
          </ac:spMkLst>
        </pc:spChg>
        <pc:picChg chg="add del mod">
          <ac:chgData name="Veerkrushna. Dalvi" userId="4f655376ff363386" providerId="LiveId" clId="{E021CE4E-7F40-45B5-BDEB-0ADFA38262C5}" dt="2023-11-14T06:54:18.083" v="1444" actId="478"/>
          <ac:picMkLst>
            <pc:docMk/>
            <pc:sldMk cId="3708423789" sldId="271"/>
            <ac:picMk id="8" creationId="{BDCEA55A-FB4E-6A22-D081-1BAB890278DC}"/>
          </ac:picMkLst>
        </pc:picChg>
        <pc:picChg chg="add del mod">
          <ac:chgData name="Veerkrushna. Dalvi" userId="4f655376ff363386" providerId="LiveId" clId="{E021CE4E-7F40-45B5-BDEB-0ADFA38262C5}" dt="2023-11-14T06:54:42.719" v="1450"/>
          <ac:picMkLst>
            <pc:docMk/>
            <pc:sldMk cId="3708423789" sldId="271"/>
            <ac:picMk id="15" creationId="{FD82E6CB-A7E5-B67D-8646-AAE66010C649}"/>
          </ac:picMkLst>
        </pc:picChg>
        <pc:picChg chg="add del mod">
          <ac:chgData name="Veerkrushna. Dalvi" userId="4f655376ff363386" providerId="LiveId" clId="{E021CE4E-7F40-45B5-BDEB-0ADFA38262C5}" dt="2023-11-14T06:54:42.719" v="1450"/>
          <ac:picMkLst>
            <pc:docMk/>
            <pc:sldMk cId="3708423789" sldId="271"/>
            <ac:picMk id="16" creationId="{12CD7133-2940-78EC-29F0-23FBA4B591CE}"/>
          </ac:picMkLst>
        </pc:picChg>
        <pc:picChg chg="add mod">
          <ac:chgData name="Veerkrushna. Dalvi" userId="4f655376ff363386" providerId="LiveId" clId="{E021CE4E-7F40-45B5-BDEB-0ADFA38262C5}" dt="2023-11-14T06:56:29.242" v="1465" actId="1076"/>
          <ac:picMkLst>
            <pc:docMk/>
            <pc:sldMk cId="3708423789" sldId="271"/>
            <ac:picMk id="27" creationId="{54398D84-BFC6-755A-EC58-598957A96E36}"/>
          </ac:picMkLst>
        </pc:picChg>
      </pc:sldChg>
      <pc:sldChg chg="addSp delSp modSp mod">
        <pc:chgData name="Veerkrushna. Dalvi" userId="4f655376ff363386" providerId="LiveId" clId="{E021CE4E-7F40-45B5-BDEB-0ADFA38262C5}" dt="2023-11-10T11:04:19.638" v="1362" actId="207"/>
        <pc:sldMkLst>
          <pc:docMk/>
          <pc:sldMk cId="1935995895" sldId="274"/>
        </pc:sldMkLst>
        <pc:spChg chg="del mod">
          <ac:chgData name="Veerkrushna. Dalvi" userId="4f655376ff363386" providerId="LiveId" clId="{E021CE4E-7F40-45B5-BDEB-0ADFA38262C5}" dt="2023-11-10T10:49:18.837" v="1152" actId="478"/>
          <ac:spMkLst>
            <pc:docMk/>
            <pc:sldMk cId="1935995895" sldId="274"/>
            <ac:spMk id="2" creationId="{89C904D4-AAFC-C6D8-E42E-BE9BCDBC9951}"/>
          </ac:spMkLst>
        </pc:spChg>
        <pc:spChg chg="add mod">
          <ac:chgData name="Veerkrushna. Dalvi" userId="4f655376ff363386" providerId="LiveId" clId="{E021CE4E-7F40-45B5-BDEB-0ADFA38262C5}" dt="2023-11-10T11:01:02.801" v="1353" actId="1076"/>
          <ac:spMkLst>
            <pc:docMk/>
            <pc:sldMk cId="1935995895" sldId="274"/>
            <ac:spMk id="3" creationId="{37ADC3A7-D478-4CE6-E23A-1AD7E1509C5E}"/>
          </ac:spMkLst>
        </pc:spChg>
        <pc:spChg chg="add mod">
          <ac:chgData name="Veerkrushna. Dalvi" userId="4f655376ff363386" providerId="LiveId" clId="{E021CE4E-7F40-45B5-BDEB-0ADFA38262C5}" dt="2023-11-10T11:03:52.758" v="1358" actId="207"/>
          <ac:spMkLst>
            <pc:docMk/>
            <pc:sldMk cId="1935995895" sldId="274"/>
            <ac:spMk id="4" creationId="{27451D07-25F0-D63B-2FEB-43FBC6BEC16B}"/>
          </ac:spMkLst>
        </pc:spChg>
        <pc:spChg chg="add mod">
          <ac:chgData name="Veerkrushna. Dalvi" userId="4f655376ff363386" providerId="LiveId" clId="{E021CE4E-7F40-45B5-BDEB-0ADFA38262C5}" dt="2023-11-10T11:03:58.982" v="1359" actId="207"/>
          <ac:spMkLst>
            <pc:docMk/>
            <pc:sldMk cId="1935995895" sldId="274"/>
            <ac:spMk id="5" creationId="{06F64BA1-992D-2AF9-0052-EFFF34AE0E05}"/>
          </ac:spMkLst>
        </pc:spChg>
        <pc:spChg chg="add mod">
          <ac:chgData name="Veerkrushna. Dalvi" userId="4f655376ff363386" providerId="LiveId" clId="{E021CE4E-7F40-45B5-BDEB-0ADFA38262C5}" dt="2023-11-10T11:04:04.422" v="1360" actId="207"/>
          <ac:spMkLst>
            <pc:docMk/>
            <pc:sldMk cId="1935995895" sldId="274"/>
            <ac:spMk id="6" creationId="{09EC89A9-A625-DD0A-9DF3-DC2811D5D150}"/>
          </ac:spMkLst>
        </pc:spChg>
        <pc:spChg chg="add mod">
          <ac:chgData name="Veerkrushna. Dalvi" userId="4f655376ff363386" providerId="LiveId" clId="{E021CE4E-7F40-45B5-BDEB-0ADFA38262C5}" dt="2023-11-10T11:04:13.026" v="1361" actId="207"/>
          <ac:spMkLst>
            <pc:docMk/>
            <pc:sldMk cId="1935995895" sldId="274"/>
            <ac:spMk id="7" creationId="{6D6402AC-43BD-1EC1-7D83-45F26FA74485}"/>
          </ac:spMkLst>
        </pc:spChg>
        <pc:spChg chg="add mod">
          <ac:chgData name="Veerkrushna. Dalvi" userId="4f655376ff363386" providerId="LiveId" clId="{E021CE4E-7F40-45B5-BDEB-0ADFA38262C5}" dt="2023-11-10T11:04:19.638" v="1362" actId="207"/>
          <ac:spMkLst>
            <pc:docMk/>
            <pc:sldMk cId="1935995895" sldId="274"/>
            <ac:spMk id="8" creationId="{8ED27C0E-70EA-CDCC-4C5F-852068220CB8}"/>
          </ac:spMkLst>
        </pc:spChg>
        <pc:spChg chg="add del mod">
          <ac:chgData name="Veerkrushna. Dalvi" userId="4f655376ff363386" providerId="LiveId" clId="{E021CE4E-7F40-45B5-BDEB-0ADFA38262C5}" dt="2023-11-10T11:02:57.182" v="1357" actId="11529"/>
          <ac:spMkLst>
            <pc:docMk/>
            <pc:sldMk cId="1935995895" sldId="274"/>
            <ac:spMk id="9" creationId="{7C7AD7A1-6270-A3BA-53A7-C38380AE6C4E}"/>
          </ac:spMkLst>
        </pc:spChg>
        <pc:spChg chg="add del mod">
          <ac:chgData name="Veerkrushna. Dalvi" userId="4f655376ff363386" providerId="LiveId" clId="{E021CE4E-7F40-45B5-BDEB-0ADFA38262C5}" dt="2023-11-10T10:54:20.769" v="1225" actId="1076"/>
          <ac:spMkLst>
            <pc:docMk/>
            <pc:sldMk cId="1935995895" sldId="274"/>
            <ac:spMk id="100" creationId="{81CD3FB9-A7B3-E8E5-08DA-6058F72109A1}"/>
          </ac:spMkLst>
        </pc:spChg>
      </pc:sldChg>
      <pc:sldChg chg="ord">
        <pc:chgData name="Veerkrushna. Dalvi" userId="4f655376ff363386" providerId="LiveId" clId="{E021CE4E-7F40-45B5-BDEB-0ADFA38262C5}" dt="2023-11-14T06:42:28.561" v="1409"/>
        <pc:sldMkLst>
          <pc:docMk/>
          <pc:sldMk cId="620442043" sldId="277"/>
        </pc:sldMkLst>
      </pc:sldChg>
      <pc:sldChg chg="add ord">
        <pc:chgData name="Veerkrushna. Dalvi" userId="4f655376ff363386" providerId="LiveId" clId="{E021CE4E-7F40-45B5-BDEB-0ADFA38262C5}" dt="2023-11-14T05:55:38.493" v="1377"/>
        <pc:sldMkLst>
          <pc:docMk/>
          <pc:sldMk cId="3293207597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10 24575,'101'5'0,"-162"-5"0,37 0 0,22 0 0,8 0 0,-3 0 0,19-1 0,-23 1 0,1 0 0,0 0 0,0-1 0,0 1 0,0 0 0,0 0 0,-1 0 0,1 0 0,0 0 0,0-1 0,0 1 0,0 0 0,0 0 0,0 0 0,0 0 0,-1-1 0,1 1 0,0 0 0,0 0 0,0 0 0,0-1 0,0 1 0,0 0 0,0 0 0,0 0 0,0-1 0,0 1 0,0 0 0,0 0 0,0 0 0,0-1 0,0 1 0,1 0 0,-1 0 0,0 0 0,0 0 0,0-1 0,0 1 0,0 0 0,0 0 0,0 0 0,1 0 0,-1-1 0,0 1 0,0 0 0,0 0 0,0 0 0,0 0 0,1 0 0,-1 0 0,0 0 0,0-1 0,0 1 0,1 0 0,-1 0 0,0 0 0,0 0 0,0 0 0,1 0 0,-1 0 0,0 0 0,0 0 0,1 0 0,3 1 0,0-1 0,0 0 0,0 0 0,0 0 0,0-1 0,0 1 0,7-3 0,1 1 0,3 4 0,-19 6 0,1-6 0,1 0 0,-1 0 0,0 0 0,0-1 0,0 1 0,0-1 0,-5 2 0,1-2 0,4 0 0,1-1 0,-1 0 0,1 0 0,-1 1 0,1 0 0,-1-1 0,1 1 0,-1 0 0,1 0 0,0 0 0,-1 1 0,1-1 0,0 1 0,0-1 0,0 1 0,0 0 0,-2 2 0,4-4 0,0 0 0,0 0 0,0 0 0,0 0 0,0 0 0,0 0 0,0 0 0,0 1 0,0-1 0,0 0 0,0 0 0,0 0 0,0 0 0,0 0 0,0 0 0,0 0 0,0 1 0,0-1 0,0 0 0,0 0 0,0 0 0,0 0 0,0 0 0,0 0 0,0 0 0,0 0 0,0 1 0,0-1 0,0 0 0,0 0 0,1 0 0,-1 0 0,0 0 0,0 0 0,0 0 0,0 0 0,0 0 0,0 0 0,0 0 0,0 0 0,1 0 0,-1 0 0,0 1 0,0-1 0,0 0 0,0 0 0,0 0 0,0 0 0,0 0 0,1 0 0,-1 0 0,0 0 0,0-1 0,12 0 0,8-5 0,-18 7 0,-5 3 0,-13 11 0,-24 17 0,24-19 0,16-13 0,0 0 0,0 1 0,0-1 0,0 0 0,0 0 0,0 1 0,0-1 0,0 0 0,0 0 0,0 1 0,0-1 0,0 0 0,0 0 0,0 0 0,0 1 0,0-1 0,0 0 0,0 0 0,0 1 0,0-1 0,0 0 0,0 0 0,0 0 0,0 1 0,1-1 0,-1 0 0,0 0 0,0 0 0,0 1 0,0-1 0,1 0 0,-1 0 0,0 0 0,0 0 0,0 0 0,1 0 0,-1 1 0,31 5 0,-26-6 0,-5 3 0,-10 4 0,-14 5 0,-28 8 0,30-12 0,0 1 0,-37 20 0,58-29 0,1 0 0,-1 0 0,1 1 0,-1-1 0,1 0 0,-1 0 0,1 0 0,-1 1 0,1-1 0,-1 0 0,1 0 0,0 1 0,-1-1 0,1 1 0,-1-1 0,1 0 0,0 1 0,0-1 0,-1 1 0,1-1 0,0 0 0,-1 1 0,1-1 0,0 1 0,0-1 0,0 1 0,0-1 0,0 1 0,0-1 0,-1 1 0,1-1 0,0 1 0,0 0 0,1-1 0,-1 1 0,0-1 0,0 1 0,0-1 0,0 1 0,0-1 0,1 1 0,0 0 0,1 1 0,0-1 0,0 0 0,-1 0 0,1 0 0,0 0 0,0 0 0,0-1 0,0 1 0,4 0 0,53 7 0,-28-5 0,-14-1 0,1-1 0,-1 0 0,1-1 0,-1-1 0,1 0 0,28-7 0,-32-3 0,-13 8 0,-6 9 0,1 0 0,0 0 0,1 1 0,0-1 0,0 1 0,1 0 0,-1 0 0,1 0 0,1 0 0,-1 0 0,1 0 0,1 0 0,-1 1 0,1-1 0,1 11 0,0-15 0,-1 1 0,0 0 0,1-1 0,0 1 0,0 0 0,0-1 0,0 1 0,0-1 0,1 0 0,-1 1 0,1-1 0,0 0 0,0 0 0,0 0 0,1 0 0,-1 0 0,1-1 0,-1 1 0,1-1 0,0 0 0,0 1 0,0-1 0,0 0 0,1-1 0,-1 1 0,0-1 0,1 1 0,-1-1 0,6 1 0,22 0 0,-30-2 0,0 0 0,0 0 0,0 0 0,0 0 0,-1 0 0,1 0 0,0 0 0,0 0 0,0 0 0,0 0 0,-1-1 0,1 1 0,0 0 0,0-1 0,-1 1 0,1 0 0,0-1 0,-1 1 0,1-1 0,0 1 0,-1-1 0,1 0 0,0 1 0,-1-1 0,1 1 0,-1-1 0,1 0 0,-1 0 0,0 1 0,1-1 0,-1 0 0,0 0 0,1 1 0,-1-2 0,0 2 0,0-1 0,0 1 0,0 0 0,0-1 0,0 1 0,0 0 0,0 0 0,0-1 0,0 1 0,0 0 0,0-1 0,-1 1 0,1 0 0,0 0 0,0-1 0,0 1 0,0 0 0,-1 0 0,1-1 0,0 1 0,0 0 0,0 0 0,-1 0 0,1-1 0,0 1 0,0 0 0,-1 0 0,1 0 0,0 0 0,0 0 0,-1-1 0,1 1 0,0 0 0,-1 0 0,1 0 0,-14 3 0,-9 12 0,18-11 6,1 1 1,0 0-1,0 0 0,0 0 0,0 0 0,1 1 1,0-1-1,0 1 0,0 0 0,1 0 1,0 0-1,-2 10 0,2 1-163,0 1 1,1 0-1,1 20 1,1-11-664,-1-17-6006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7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24575,'0'-2'0,"0"-2"0,1 0 0,0-2 0,1-1 0,-1 0 0,-1-1 0,1 0 0,-1 0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757E-9E00-4FF8-AC23-CB721900B7E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DAFFE-D59A-4BF9-9ECE-C081C44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EA8-DCE2-B137-F226-98CE70B98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A25E-D4A0-831D-D282-994184863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B4A-AD36-9CEE-11D3-2424187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02C7-F07F-C7C8-78F3-E7736E4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E5D3-786B-8A81-4627-2B9B86A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C06D-75AD-658C-DC34-B904F038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31EE-7FA0-0B6A-8E35-0A634A28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E0C6-CDC2-255C-81F3-22D859CE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EC7C-5C77-4E4F-95FF-58780F5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7EE7-2288-5ED1-B7A7-9768CE31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3E2F3-C909-CFA7-B0AE-78F6276BD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A30B-39DB-A993-5EE8-36E0A15C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FDA-4EA6-30EA-A1CB-9FFE5621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E0C8-F3ED-171D-8EBE-973D43E7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4457-5F82-E093-0C3A-E4E8E142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6FE-0549-BCE1-61E3-D000714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83B5-4841-A6D2-103A-386B3395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C39D-DE07-5ACB-7A86-A6BDEBC1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D071-DD4F-76CF-81EE-0157036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1E24-B4AC-F85E-7C2A-B1FE0AF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E5C4-9128-F982-B664-74AE4414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22B0-16AC-20A2-B5B2-0FD54B69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1238-E61F-DBFC-DB0A-8D287C9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00D9-A50B-9579-D22D-A402A5C1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58B-92C1-30AC-FD2D-4CDB102E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CF5F-64B9-2841-99AF-5C50F4E9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F91-9794-7A2F-69F3-C808E825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CEC3-2827-25ED-8FC0-E6C720B6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8823-A99E-B158-CA68-7543A94F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9363-6C18-1497-262C-E5870C67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4092-E7F4-F5E0-5566-FFC887DD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FFAE-A1DC-787C-2EF5-216C3FFF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DAED-D5D5-6857-4ACB-A0FC1B52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FF38-1957-86D3-72AD-816E06DA2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E00F3-26A9-9AB2-DDCA-897BB2A8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C8D1-2C1B-921B-1352-0C4FE4AB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3C99-7F5E-FC90-F348-F81B0DF7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B4730-15EE-97A4-D63F-D0283D8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DE317-A253-2B3A-56A1-7772B0A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E8C-B900-786C-C28C-3D19E26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0021F-A90C-1205-C7DD-C98D814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B5A1-886A-3510-4432-A859568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8A0FA-27C8-2BA3-4CC2-C9B5073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DEF5D-CF89-E526-68D5-F736425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EAA92-1958-702F-E7C0-4B7C083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4208-A059-820B-9E8D-13092D8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A555-4BA1-E862-F69D-7A92D7D0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932C-415B-AA99-A3D8-6FF92B9C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985B-15C8-BC3C-F1F3-DDEA50F7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9148-5F6D-37FD-1273-FCE5CB04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4DFF-2E66-2D76-7C38-5B9527D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63F6-8157-BF9A-F3E9-6682B485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B60-9E80-F529-5807-DAB5B746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3B62-7E3B-98EC-04C8-D015E6BC1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6E57-C8C1-6A79-E0E4-F778B8C6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D3FE-EB1C-2993-CB9F-0FF6177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92FB-5A4F-BB5E-3FF3-F2312CD0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58A6-BC96-CEC6-F78E-361CA4B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6A12C-97A7-3BAE-2FA9-EBA2DFA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46C0-02E2-A2B7-7399-0262B4D7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8425-E1A5-DBFC-C5A0-DF84B1BC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EE79-8E02-E072-AA30-D1E927D7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E0BE-4533-063C-1009-EB44A6BC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6441"/>
            <a:ext cx="3694922" cy="6954441"/>
            <a:chOff x="0" y="-38100"/>
            <a:chExt cx="1584758" cy="2747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4758" cy="2709333"/>
            </a:xfrm>
            <a:custGeom>
              <a:avLst/>
              <a:gdLst/>
              <a:ahLst/>
              <a:cxnLst/>
              <a:rect l="l" t="t" r="r" b="b"/>
              <a:pathLst>
                <a:path w="1584758" h="2709333">
                  <a:moveTo>
                    <a:pt x="0" y="0"/>
                  </a:moveTo>
                  <a:lnTo>
                    <a:pt x="1584758" y="0"/>
                  </a:lnTo>
                  <a:lnTo>
                    <a:pt x="1584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84758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99787" y="312461"/>
            <a:ext cx="6755364" cy="4040171"/>
            <a:chOff x="-341768" y="66675"/>
            <a:chExt cx="13510727" cy="7179748"/>
          </a:xfrm>
        </p:grpSpPr>
        <p:sp>
          <p:nvSpPr>
            <p:cNvPr id="10" name="TextBox 10"/>
            <p:cNvSpPr txBox="1"/>
            <p:nvPr/>
          </p:nvSpPr>
          <p:spPr>
            <a:xfrm>
              <a:off x="-341766" y="66675"/>
              <a:ext cx="13510725" cy="41476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120"/>
                </a:lnSpc>
              </a:pPr>
              <a:r>
                <a:rPr lang="en-US" sz="8000" spc="80">
                  <a:solidFill>
                    <a:srgbClr val="000000"/>
                  </a:solidFill>
                  <a:latin typeface="Aileron Ultra-Bold"/>
                </a:rPr>
                <a:t>                  Team     HackingParadox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341768" y="6745054"/>
              <a:ext cx="12603161" cy="501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pc="27" dirty="0">
                  <a:solidFill>
                    <a:srgbClr val="000000"/>
                  </a:solidFill>
                  <a:latin typeface="Aileron"/>
                </a:rPr>
                <a:t>Adapting AI in finance to make Retiree’s future Better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-341768" y="4106004"/>
              <a:ext cx="13510725" cy="2"/>
            </a:xfrm>
            <a:prstGeom prst="line">
              <a:avLst/>
            </a:prstGeom>
            <a:ln w="50800" cap="flat">
              <a:solidFill>
                <a:srgbClr val="37C9E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5" name="AutoShape 12">
            <a:extLst>
              <a:ext uri="{FF2B5EF4-FFF2-40B4-BE49-F238E27FC236}">
                <a16:creationId xmlns:a16="http://schemas.microsoft.com/office/drawing/2014/main" id="{3A90D253-A1DE-488A-CB43-35BFF678F22E}"/>
              </a:ext>
            </a:extLst>
          </p:cNvPr>
          <p:cNvSpPr/>
          <p:nvPr/>
        </p:nvSpPr>
        <p:spPr>
          <a:xfrm>
            <a:off x="9669780" y="1391499"/>
            <a:ext cx="2202489" cy="1"/>
          </a:xfrm>
          <a:prstGeom prst="line">
            <a:avLst/>
          </a:prstGeom>
          <a:ln w="50800" cap="flat">
            <a:solidFill>
              <a:srgbClr val="37C9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4026-9344-28B8-405B-59B8280EC100}"/>
              </a:ext>
            </a:extLst>
          </p:cNvPr>
          <p:cNvSpPr txBox="1"/>
          <p:nvPr/>
        </p:nvSpPr>
        <p:spPr>
          <a:xfrm>
            <a:off x="229747" y="72737"/>
            <a:ext cx="473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Business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398D84-BFC6-755A-EC58-598957A9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57512"/>
            <a:ext cx="11404536" cy="52979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8564ED-D956-B251-E242-AF1F7C3044F2}"/>
              </a:ext>
            </a:extLst>
          </p:cNvPr>
          <p:cNvCxnSpPr>
            <a:cxnSpLocks/>
          </p:cNvCxnSpPr>
          <p:nvPr/>
        </p:nvCxnSpPr>
        <p:spPr>
          <a:xfrm>
            <a:off x="274320" y="609600"/>
            <a:ext cx="26924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0A927-A5AD-6EAF-2DB4-CA4C193031B5}"/>
              </a:ext>
            </a:extLst>
          </p:cNvPr>
          <p:cNvSpPr txBox="1"/>
          <p:nvPr/>
        </p:nvSpPr>
        <p:spPr>
          <a:xfrm>
            <a:off x="10515600" y="6075680"/>
            <a:ext cx="21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37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1" y="0"/>
            <a:ext cx="678335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EB910-1B71-7EC9-F944-34ADE23B0E97}"/>
              </a:ext>
            </a:extLst>
          </p:cNvPr>
          <p:cNvSpPr txBox="1"/>
          <p:nvPr/>
        </p:nvSpPr>
        <p:spPr>
          <a:xfrm>
            <a:off x="7107823" y="3182280"/>
            <a:ext cx="465808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IN" sz="3133">
                <a:solidFill>
                  <a:srgbClr val="000000"/>
                </a:solidFill>
                <a:latin typeface="Aileron Bold"/>
              </a:rPr>
              <a:t>Problems faced by Retiree :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Personal Health Issues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Lack of Savings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Dynamic Financial Landscape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Legacy planning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Discrepancy of Robust Investment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E73BE-A181-EC42-2CE2-F2C77877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5" y="17547"/>
            <a:ext cx="5235958" cy="2970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ABA2-FDA3-7530-12F7-7315FC9DAF4A}"/>
              </a:ext>
            </a:extLst>
          </p:cNvPr>
          <p:cNvSpPr txBox="1"/>
          <p:nvPr/>
        </p:nvSpPr>
        <p:spPr>
          <a:xfrm>
            <a:off x="149291" y="147548"/>
            <a:ext cx="6344816" cy="717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Insights on the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Health Issues</a:t>
            </a:r>
          </a:p>
          <a:p>
            <a:r>
              <a:rPr lang="en-US">
                <a:latin typeface="Aileron"/>
              </a:rPr>
              <a:t>	Age group of 55-60 is the commonly found age group of retiree and also the likely age of getting affected with various Health Problems</a:t>
            </a:r>
          </a:p>
          <a:p>
            <a:endParaRPr lang="en-US" b="1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Inadequate Risk Management</a:t>
            </a:r>
          </a:p>
          <a:p>
            <a:r>
              <a:rPr lang="en-US">
                <a:latin typeface="Aileron"/>
              </a:rPr>
              <a:t>	Retirees face significant risks such as market fluctuation and inflation, which traditional approaches fail to address efficiently.</a:t>
            </a:r>
          </a:p>
          <a:p>
            <a:endParaRPr lang="en-US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Regulations</a:t>
            </a:r>
          </a:p>
          <a:p>
            <a:r>
              <a:rPr lang="en-US">
                <a:latin typeface="Aileron"/>
              </a:rPr>
              <a:t>	Complex regulations impede the use of modern technologies, adversely affecting the retirement industry's transformation.</a:t>
            </a:r>
          </a:p>
          <a:p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Retirement Income Management:</a:t>
            </a:r>
          </a:p>
          <a:p>
            <a:pPr algn="l"/>
            <a:r>
              <a:rPr lang="en-US">
                <a:latin typeface="Aileron"/>
              </a:rPr>
              <a:t>	Managing retirement income sources and withdrawals can be complex. </a:t>
            </a:r>
          </a:p>
          <a:p>
            <a:pPr algn="l"/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Estate Planning and Legal Guidance:</a:t>
            </a:r>
          </a:p>
          <a:p>
            <a:pPr algn="l"/>
            <a:r>
              <a:rPr lang="en-US">
                <a:latin typeface="Aileron"/>
              </a:rPr>
              <a:t>	Estate planning and legal matters can be complex for retirees.</a:t>
            </a:r>
          </a:p>
          <a:p>
            <a:endParaRPr lang="en-US"/>
          </a:p>
          <a:p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72AEBB-81ED-FC9E-3C39-A2A0EA3842D9}"/>
              </a:ext>
            </a:extLst>
          </p:cNvPr>
          <p:cNvCxnSpPr>
            <a:cxnSpLocks/>
          </p:cNvCxnSpPr>
          <p:nvPr/>
        </p:nvCxnSpPr>
        <p:spPr>
          <a:xfrm>
            <a:off x="233680" y="615261"/>
            <a:ext cx="424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C440ED-EEE1-1756-2616-2F2DE3C9C37D}"/>
              </a:ext>
            </a:extLst>
          </p:cNvPr>
          <p:cNvCxnSpPr>
            <a:cxnSpLocks/>
          </p:cNvCxnSpPr>
          <p:nvPr/>
        </p:nvCxnSpPr>
        <p:spPr>
          <a:xfrm>
            <a:off x="443147" y="670560"/>
            <a:ext cx="3283644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3AC4F78-10F8-627E-6C25-34E5A2F9A779}"/>
              </a:ext>
            </a:extLst>
          </p:cNvPr>
          <p:cNvCxnSpPr>
            <a:cxnSpLocks/>
          </p:cNvCxnSpPr>
          <p:nvPr/>
        </p:nvCxnSpPr>
        <p:spPr>
          <a:xfrm>
            <a:off x="7906344" y="615261"/>
            <a:ext cx="3940216" cy="24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853965C-EFE4-572F-E9A6-C6708E6DB41E}"/>
              </a:ext>
            </a:extLst>
          </p:cNvPr>
          <p:cNvCxnSpPr>
            <a:cxnSpLocks/>
          </p:cNvCxnSpPr>
          <p:nvPr/>
        </p:nvCxnSpPr>
        <p:spPr>
          <a:xfrm>
            <a:off x="7906344" y="1062301"/>
            <a:ext cx="1268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9CD5B9C-C2BC-E3C1-720E-4B39570EB4FE}"/>
              </a:ext>
            </a:extLst>
          </p:cNvPr>
          <p:cNvSpPr txBox="1"/>
          <p:nvPr/>
        </p:nvSpPr>
        <p:spPr>
          <a:xfrm>
            <a:off x="330602" y="111945"/>
            <a:ext cx="365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System Architecture</a:t>
            </a:r>
            <a:endParaRPr lang="en-IN" sz="3200"/>
          </a:p>
        </p:txBody>
      </p:sp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6" name="TextBox 49">
            <a:extLst>
              <a:ext uri="{FF2B5EF4-FFF2-40B4-BE49-F238E27FC236}">
                <a16:creationId xmlns:a16="http://schemas.microsoft.com/office/drawing/2014/main" id="{2F76CD3C-F986-89E6-8769-A2389D939CE3}"/>
              </a:ext>
            </a:extLst>
          </p:cNvPr>
          <p:cNvSpPr txBox="1"/>
          <p:nvPr/>
        </p:nvSpPr>
        <p:spPr>
          <a:xfrm>
            <a:off x="7874541" y="202910"/>
            <a:ext cx="410596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dirty="0">
                <a:solidFill>
                  <a:srgbClr val="000000"/>
                </a:solidFill>
                <a:latin typeface="Aileron Bold"/>
              </a:rPr>
              <a:t>Contribution of AI to the Solution</a:t>
            </a:r>
          </a:p>
          <a:p>
            <a:pPr>
              <a:lnSpc>
                <a:spcPts val="3447"/>
              </a:lnSpc>
            </a:pPr>
            <a:endParaRPr lang="en-US" sz="3133" dirty="0">
              <a:solidFill>
                <a:srgbClr val="000000"/>
              </a:solidFill>
              <a:latin typeface="Aileron Bold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924F2-08EC-9730-AB90-9008F0DBD456}"/>
              </a:ext>
            </a:extLst>
          </p:cNvPr>
          <p:cNvSpPr/>
          <p:nvPr/>
        </p:nvSpPr>
        <p:spPr>
          <a:xfrm>
            <a:off x="8024325" y="1462242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Chatbots: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This helps the model to be up to date. Helps Solving queries and improves personalization of the chatbot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FB65D9-5932-E8D8-113C-091623A72D8A}"/>
              </a:ext>
            </a:extLst>
          </p:cNvPr>
          <p:cNvSpPr/>
          <p:nvPr/>
        </p:nvSpPr>
        <p:spPr>
          <a:xfrm>
            <a:off x="8024325" y="3738123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Finance Assistance:</a:t>
            </a:r>
          </a:p>
          <a:p>
            <a:pPr algn="ctr" defTabSz="273050"/>
            <a:r>
              <a:rPr lang="en-IN">
                <a:solidFill>
                  <a:schemeClr val="tx1"/>
                </a:solidFill>
              </a:rPr>
              <a:t>It uses the transactional data of the user to assist and guide the user for his/her financial well-being future.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4EF1E5E-7FD9-A0D3-09EC-8AC8E6A34BEC}"/>
              </a:ext>
            </a:extLst>
          </p:cNvPr>
          <p:cNvSpPr/>
          <p:nvPr/>
        </p:nvSpPr>
        <p:spPr>
          <a:xfrm>
            <a:off x="2353056" y="4730496"/>
            <a:ext cx="755904" cy="377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  <a:p>
            <a:pPr algn="ctr"/>
            <a:r>
              <a:rPr lang="en-US" sz="1050">
                <a:solidFill>
                  <a:schemeClr val="tx1"/>
                </a:solidFill>
              </a:rPr>
              <a:t>Display</a:t>
            </a:r>
            <a:endParaRPr lang="en-IN" sz="1050">
              <a:solidFill>
                <a:schemeClr val="tx1"/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93B9003F-219B-A537-D9D8-A80717CCF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3633" r="4508" b="10710"/>
          <a:stretch/>
        </p:blipFill>
        <p:spPr>
          <a:xfrm>
            <a:off x="0" y="1510960"/>
            <a:ext cx="7532767" cy="441669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8E6288-4370-DC98-D033-0C2E18B42BC4}"/>
              </a:ext>
            </a:extLst>
          </p:cNvPr>
          <p:cNvCxnSpPr>
            <a:cxnSpLocks/>
          </p:cNvCxnSpPr>
          <p:nvPr/>
        </p:nvCxnSpPr>
        <p:spPr>
          <a:xfrm>
            <a:off x="7875864" y="615261"/>
            <a:ext cx="39402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8255F5-FE18-E52F-BB6C-AF9DED3CBED2}"/>
              </a:ext>
            </a:extLst>
          </p:cNvPr>
          <p:cNvCxnSpPr>
            <a:cxnSpLocks/>
          </p:cNvCxnSpPr>
          <p:nvPr/>
        </p:nvCxnSpPr>
        <p:spPr>
          <a:xfrm flipV="1">
            <a:off x="7905021" y="1062301"/>
            <a:ext cx="1299939" cy="56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266F3-CF13-8FE5-E892-D9FB11FB1C90}"/>
              </a:ext>
            </a:extLst>
          </p:cNvPr>
          <p:cNvSpPr txBox="1"/>
          <p:nvPr/>
        </p:nvSpPr>
        <p:spPr>
          <a:xfrm>
            <a:off x="101600" y="48369"/>
            <a:ext cx="742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Requirement Gathering and Transaction Analysis:</a:t>
            </a:r>
          </a:p>
          <a:p>
            <a:endParaRPr lang="en-IN"/>
          </a:p>
          <a:p>
            <a:r>
              <a:rPr lang="en-IN"/>
              <a:t>Collection of transactional history and current month transactional dataset of the candidate for analysis Process.</a:t>
            </a:r>
          </a:p>
          <a:p>
            <a:endParaRPr lang="en-IN"/>
          </a:p>
          <a:p>
            <a:endParaRPr lang="en-IN"/>
          </a:p>
          <a:p>
            <a:pPr marL="342900" indent="-342900">
              <a:buAutoNum type="arabicPeriod"/>
            </a:pPr>
            <a:endParaRPr lang="en-IN"/>
          </a:p>
          <a:p>
            <a:r>
              <a:rPr lang="en-IN"/>
              <a:t>   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DF3-8B98-1036-7944-E82EDD77D886}"/>
              </a:ext>
            </a:extLst>
          </p:cNvPr>
          <p:cNvSpPr txBox="1"/>
          <p:nvPr/>
        </p:nvSpPr>
        <p:spPr>
          <a:xfrm>
            <a:off x="193040" y="4643120"/>
            <a:ext cx="733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The model uses transactional data analysis to create investment strategies tailored to retirees' specific financial needs.</a:t>
            </a:r>
            <a:r>
              <a:rPr lang="en-IN"/>
              <a:t> </a:t>
            </a:r>
            <a:r>
              <a:rPr lang="en-US"/>
              <a:t>Identify common spending patterns among retirees.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Understand how spending varies across different categories such as housing, healthcare, leisure, etc.</a:t>
            </a: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1B9338-2591-064C-4F0B-80FEFE6C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3" t="24889" r="26686" b="43259"/>
          <a:stretch/>
        </p:blipFill>
        <p:spPr>
          <a:xfrm>
            <a:off x="563880" y="1879600"/>
            <a:ext cx="6502400" cy="2547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44563C-BCA8-50AE-3DBE-4E90FF9BE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44" t="4924" r="25464" b="8697"/>
          <a:stretch/>
        </p:blipFill>
        <p:spPr>
          <a:xfrm>
            <a:off x="8087360" y="233980"/>
            <a:ext cx="3696448" cy="45971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2FBE9A-8CF9-AA6B-1482-78811A7F5A9A}"/>
              </a:ext>
            </a:extLst>
          </p:cNvPr>
          <p:cNvSpPr txBox="1"/>
          <p:nvPr/>
        </p:nvSpPr>
        <p:spPr>
          <a:xfrm>
            <a:off x="8290560" y="5065127"/>
            <a:ext cx="34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System Working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C0A0AB-4461-30FD-9F9F-2F9671EF0833}"/>
              </a:ext>
            </a:extLst>
          </p:cNvPr>
          <p:cNvCxnSpPr>
            <a:cxnSpLocks/>
          </p:cNvCxnSpPr>
          <p:nvPr/>
        </p:nvCxnSpPr>
        <p:spPr>
          <a:xfrm>
            <a:off x="193040" y="599440"/>
            <a:ext cx="659384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B7A04-796B-3C4C-F499-2BC2887FBD40}"/>
              </a:ext>
            </a:extLst>
          </p:cNvPr>
          <p:cNvCxnSpPr>
            <a:cxnSpLocks/>
          </p:cNvCxnSpPr>
          <p:nvPr/>
        </p:nvCxnSpPr>
        <p:spPr>
          <a:xfrm>
            <a:off x="193040" y="1056640"/>
            <a:ext cx="140208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14:cNvPr>
              <p14:cNvContentPartPr/>
              <p14:nvPr/>
            </p14:nvContentPartPr>
            <p14:xfrm>
              <a:off x="6218310" y="3907530"/>
              <a:ext cx="134280" cy="22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9310" y="3898530"/>
                <a:ext cx="151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14:cNvPr>
              <p14:cNvContentPartPr/>
              <p14:nvPr/>
            </p14:nvContentPartPr>
            <p14:xfrm>
              <a:off x="5619630" y="3474450"/>
              <a:ext cx="2520" cy="2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0630" y="3465450"/>
                <a:ext cx="20160" cy="4284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70FA5-2345-9EA0-A7AE-C93193773680}"/>
              </a:ext>
            </a:extLst>
          </p:cNvPr>
          <p:cNvCxnSpPr>
            <a:cxnSpLocks/>
          </p:cNvCxnSpPr>
          <p:nvPr/>
        </p:nvCxnSpPr>
        <p:spPr>
          <a:xfrm>
            <a:off x="9241251" y="5434459"/>
            <a:ext cx="1558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149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46F91-B8BA-4A43-E148-2FB2141969FC}"/>
              </a:ext>
            </a:extLst>
          </p:cNvPr>
          <p:cNvSpPr txBox="1"/>
          <p:nvPr/>
        </p:nvSpPr>
        <p:spPr>
          <a:xfrm>
            <a:off x="162560" y="182880"/>
            <a:ext cx="725620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Transaction Analysis with generative AI </a:t>
            </a:r>
          </a:p>
          <a:p>
            <a:endParaRPr lang="en-US"/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 Programming language : python 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  Streamlit, pandas, plotyly, sklearn, scipy, statmodels, os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 sz="2200"/>
              <a:t>      </a:t>
            </a:r>
            <a:r>
              <a:rPr lang="en-US"/>
              <a:t>openAI – model=gpt-turbo-3.5, engine= text-davinci-003</a:t>
            </a:r>
          </a:p>
          <a:p>
            <a:r>
              <a:rPr lang="en-US"/>
              <a:t>       Cohere – engine= command-nightly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Machine Learning algorithm used:</a:t>
            </a:r>
          </a:p>
          <a:p>
            <a:pPr lvl="1"/>
            <a:r>
              <a:rPr lang="en-US"/>
              <a:t>1] Linear Regression –Trend analysis</a:t>
            </a:r>
          </a:p>
          <a:p>
            <a:pPr lvl="1"/>
            <a:r>
              <a:rPr lang="en-US"/>
              <a:t>2] K-means Clustering –Customer segmentation </a:t>
            </a:r>
          </a:p>
          <a:p>
            <a:pPr lvl="1"/>
            <a:r>
              <a:rPr lang="en-US"/>
              <a:t>3] ARIMA – Forecasting Future Expenses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Parameter to LLM model :</a:t>
            </a:r>
          </a:p>
          <a:p>
            <a:r>
              <a:rPr lang="en-US"/>
              <a:t>       Temperature, max_tokens, model, engine, n (number of completions)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81F13-6F66-E22F-AFB4-260EF404EF13}"/>
              </a:ext>
            </a:extLst>
          </p:cNvPr>
          <p:cNvSpPr txBox="1"/>
          <p:nvPr/>
        </p:nvSpPr>
        <p:spPr>
          <a:xfrm>
            <a:off x="7841554" y="182880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Data visualization using Tableau, 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flask and react.js advance web framework to build interactive and user-friendly UI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Fine-tune langchain model for better analysis by Generative 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Most relevant values of parameters to the LLM model</a:t>
            </a:r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C0001-8695-CE5C-1E47-203E42E42842}"/>
              </a:ext>
            </a:extLst>
          </p:cNvPr>
          <p:cNvCxnSpPr>
            <a:cxnSpLocks/>
          </p:cNvCxnSpPr>
          <p:nvPr/>
        </p:nvCxnSpPr>
        <p:spPr>
          <a:xfrm>
            <a:off x="284480" y="808301"/>
            <a:ext cx="642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18781-1449-F904-957B-2B23767F9A90}"/>
              </a:ext>
            </a:extLst>
          </p:cNvPr>
          <p:cNvCxnSpPr/>
          <p:nvPr/>
        </p:nvCxnSpPr>
        <p:spPr>
          <a:xfrm>
            <a:off x="8229600" y="640080"/>
            <a:ext cx="29159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385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C3A7-D478-4CE6-E23A-1AD7E1509C5E}"/>
              </a:ext>
            </a:extLst>
          </p:cNvPr>
          <p:cNvSpPr txBox="1"/>
          <p:nvPr/>
        </p:nvSpPr>
        <p:spPr>
          <a:xfrm>
            <a:off x="219171" y="135399"/>
            <a:ext cx="720950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/>
              <a:t>Post Analysis</a:t>
            </a:r>
          </a:p>
          <a:p>
            <a:pPr algn="just"/>
            <a:endParaRPr lang="en-US" b="1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Post analysis the identified parameters serve as the foundation for creating a personalized and precise context for generating a summary. Each parameter represents a key surface of your financial landscape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With the baked prompt in hand, we seamlessly integrate it with the LLM REST API. This makes sure our prompt serves the best for the generation of a personalized and insightful summary encapsulating the details captured from your transactional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The resultant content is designed with utmost simplicity, tailored specifically for a retiree audience. This ensures that the AI-generated summary is not only accurate but also easily comprehensible, fostering a seamless understanding of the financial analysis insights.</a:t>
            </a:r>
          </a:p>
          <a:p>
            <a:pPr algn="just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1D07-25F0-D63B-2FEB-43FBC6BEC16B}"/>
              </a:ext>
            </a:extLst>
          </p:cNvPr>
          <p:cNvSpPr/>
          <p:nvPr/>
        </p:nvSpPr>
        <p:spPr>
          <a:xfrm>
            <a:off x="8422640" y="1386893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 Generation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F64BA1-992D-2AF9-0052-EFFF34AE0E05}"/>
              </a:ext>
            </a:extLst>
          </p:cNvPr>
          <p:cNvSpPr/>
          <p:nvPr/>
        </p:nvSpPr>
        <p:spPr>
          <a:xfrm>
            <a:off x="8422640" y="2472520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>
                <a:solidFill>
                  <a:schemeClr val="tx1"/>
                </a:solidFill>
              </a:rPr>
              <a:t>Large Language Model (LLM) Integration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EC89A9-A625-DD0A-9DF3-DC2811D5D150}"/>
              </a:ext>
            </a:extLst>
          </p:cNvPr>
          <p:cNvSpPr/>
          <p:nvPr/>
        </p:nvSpPr>
        <p:spPr>
          <a:xfrm>
            <a:off x="8422640" y="353498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 Interaction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6402AC-43BD-1EC1-7D83-45F26FA74485}"/>
              </a:ext>
            </a:extLst>
          </p:cNvPr>
          <p:cNvSpPr/>
          <p:nvPr/>
        </p:nvSpPr>
        <p:spPr>
          <a:xfrm>
            <a:off x="8422640" y="462251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D27C0E-70EA-CDCC-4C5F-852068220CB8}"/>
              </a:ext>
            </a:extLst>
          </p:cNvPr>
          <p:cNvSpPr/>
          <p:nvPr/>
        </p:nvSpPr>
        <p:spPr>
          <a:xfrm>
            <a:off x="8422640" y="5684982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Feedback Loop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E68BF-F3A0-D6AC-E5AE-8E732BE8753B}"/>
              </a:ext>
            </a:extLst>
          </p:cNvPr>
          <p:cNvSpPr/>
          <p:nvPr/>
        </p:nvSpPr>
        <p:spPr>
          <a:xfrm>
            <a:off x="8422640" y="324427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 Insights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A3D24-77DF-BEDB-BE72-6609369C2E8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10033000" y="1101086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1CBC4-619B-E18E-40E6-21280E187C45}"/>
              </a:ext>
            </a:extLst>
          </p:cNvPr>
          <p:cNvCxnSpPr/>
          <p:nvPr/>
        </p:nvCxnSpPr>
        <p:spPr>
          <a:xfrm>
            <a:off x="10033000" y="2163552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01C61A-B89B-CED6-4FAD-D81F1CCC87D6}"/>
              </a:ext>
            </a:extLst>
          </p:cNvPr>
          <p:cNvCxnSpPr/>
          <p:nvPr/>
        </p:nvCxnSpPr>
        <p:spPr>
          <a:xfrm>
            <a:off x="10017760" y="3249179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AF974-ACF9-AE2A-C484-0F3C077FBADC}"/>
              </a:ext>
            </a:extLst>
          </p:cNvPr>
          <p:cNvCxnSpPr/>
          <p:nvPr/>
        </p:nvCxnSpPr>
        <p:spPr>
          <a:xfrm>
            <a:off x="10002520" y="431164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FA29C5-8FF3-A104-970E-FF3AABECFC00}"/>
              </a:ext>
            </a:extLst>
          </p:cNvPr>
          <p:cNvCxnSpPr/>
          <p:nvPr/>
        </p:nvCxnSpPr>
        <p:spPr>
          <a:xfrm>
            <a:off x="10012680" y="539917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E0A74-E8A9-5C4D-B328-D33742CBAB2C}"/>
              </a:ext>
            </a:extLst>
          </p:cNvPr>
          <p:cNvSpPr txBox="1"/>
          <p:nvPr/>
        </p:nvSpPr>
        <p:spPr>
          <a:xfrm>
            <a:off x="219171" y="4693920"/>
            <a:ext cx="707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Results and Implications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D604-13DD-F1CE-E524-F41D3A132EFC}"/>
              </a:ext>
            </a:extLst>
          </p:cNvPr>
          <p:cNvSpPr/>
          <p:nvPr/>
        </p:nvSpPr>
        <p:spPr>
          <a:xfrm>
            <a:off x="548640" y="5319157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r>
              <a:rPr lang="en-IN"/>
              <a:t>Personalized Summary</a:t>
            </a:r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4C3DD1-2E1A-E125-71E2-B4F56BE08FAE}"/>
              </a:ext>
            </a:extLst>
          </p:cNvPr>
          <p:cNvSpPr/>
          <p:nvPr/>
        </p:nvSpPr>
        <p:spPr>
          <a:xfrm>
            <a:off x="548640" y="6051624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Impactful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6B9D1-25C6-2E50-BCDE-A747C05E923A}"/>
              </a:ext>
            </a:extLst>
          </p:cNvPr>
          <p:cNvSpPr/>
          <p:nvPr/>
        </p:nvSpPr>
        <p:spPr>
          <a:xfrm>
            <a:off x="3823922" y="6020879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Enhanced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95C61-E679-E000-CE13-1EE47D1F8D5C}"/>
              </a:ext>
            </a:extLst>
          </p:cNvPr>
          <p:cNvSpPr/>
          <p:nvPr/>
        </p:nvSpPr>
        <p:spPr>
          <a:xfrm>
            <a:off x="3823922" y="5319157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Effective Dashboard representation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369474-369C-7D26-6447-EA42A5CC98F8}"/>
              </a:ext>
            </a:extLst>
          </p:cNvPr>
          <p:cNvCxnSpPr>
            <a:cxnSpLocks/>
          </p:cNvCxnSpPr>
          <p:nvPr/>
        </p:nvCxnSpPr>
        <p:spPr>
          <a:xfrm>
            <a:off x="249651" y="666061"/>
            <a:ext cx="22497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5F0A2-4373-F2E2-F77E-057E29B55A1A}"/>
              </a:ext>
            </a:extLst>
          </p:cNvPr>
          <p:cNvCxnSpPr>
            <a:cxnSpLocks/>
          </p:cNvCxnSpPr>
          <p:nvPr/>
        </p:nvCxnSpPr>
        <p:spPr>
          <a:xfrm>
            <a:off x="330931" y="5207575"/>
            <a:ext cx="39565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8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83930" y="-1016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E58F-D79F-8CDB-9FC8-7FBAE9D8D113}"/>
              </a:ext>
            </a:extLst>
          </p:cNvPr>
          <p:cNvSpPr txBox="1"/>
          <p:nvPr/>
        </p:nvSpPr>
        <p:spPr>
          <a:xfrm>
            <a:off x="477519" y="406400"/>
            <a:ext cx="6351007" cy="591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Long-term goal management with AI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 </a:t>
            </a:r>
          </a:p>
          <a:p>
            <a:r>
              <a:rPr lang="en-US"/>
              <a:t>       Programming language : python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used:</a:t>
            </a:r>
          </a:p>
          <a:p>
            <a:r>
              <a:rPr lang="en-US"/>
              <a:t>       Streamlit, openAI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 used:</a:t>
            </a:r>
          </a:p>
          <a:p>
            <a:r>
              <a:rPr lang="en-US"/>
              <a:t>       openAI : model =gpt-turbo-3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Prompt specification: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- Customized prompt based on user feedback survey</a:t>
            </a:r>
          </a:p>
          <a:p>
            <a:pPr lvl="1">
              <a:lnSpc>
                <a:spcPct val="150000"/>
              </a:lnSpc>
            </a:pPr>
            <a:r>
              <a:rPr lang="en-US"/>
              <a:t>- set temperature parameter to lower value to reduce randomness </a:t>
            </a:r>
          </a:p>
          <a:p>
            <a:pPr lvl="1">
              <a:lnSpc>
                <a:spcPct val="150000"/>
              </a:lnSpc>
            </a:pPr>
            <a:r>
              <a:rPr lang="en-US"/>
              <a:t>- make model to remember context using concept of chaining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7D613-55F4-6EAF-4631-A59F17FB22B2}"/>
              </a:ext>
            </a:extLst>
          </p:cNvPr>
          <p:cNvSpPr txBox="1"/>
          <p:nvPr/>
        </p:nvSpPr>
        <p:spPr>
          <a:xfrm>
            <a:off x="7802880" y="162560"/>
            <a:ext cx="42570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Build custom dataset and expert feedback to customize LangChain generative AI.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hugging face transformer libraries and NLP tools to transform text for human understandable 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Presenting road maps more visually with help of Image Generator model, such as Dall E-2.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Prompt with minimal token and more customized prompt, to get better response from model.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8BEA2-230E-B419-96C0-23985CEBD787}"/>
              </a:ext>
            </a:extLst>
          </p:cNvPr>
          <p:cNvCxnSpPr>
            <a:cxnSpLocks/>
          </p:cNvCxnSpPr>
          <p:nvPr/>
        </p:nvCxnSpPr>
        <p:spPr>
          <a:xfrm>
            <a:off x="589280" y="985520"/>
            <a:ext cx="61671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7CD661-D6C0-692B-77EA-8DE33532E882}"/>
              </a:ext>
            </a:extLst>
          </p:cNvPr>
          <p:cNvCxnSpPr>
            <a:cxnSpLocks/>
          </p:cNvCxnSpPr>
          <p:nvPr/>
        </p:nvCxnSpPr>
        <p:spPr>
          <a:xfrm>
            <a:off x="8370047" y="676221"/>
            <a:ext cx="33952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407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51182-D83B-849D-AA56-A5DC47571CD3}"/>
              </a:ext>
            </a:extLst>
          </p:cNvPr>
          <p:cNvSpPr txBox="1"/>
          <p:nvPr/>
        </p:nvSpPr>
        <p:spPr>
          <a:xfrm>
            <a:off x="172720" y="193040"/>
            <a:ext cx="740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Contribution of Chatbot is like Cheery on the Cake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06F94-3F4E-DF66-5BFD-50404DE790F1}"/>
              </a:ext>
            </a:extLst>
          </p:cNvPr>
          <p:cNvSpPr txBox="1"/>
          <p:nvPr/>
        </p:nvSpPr>
        <p:spPr>
          <a:xfrm>
            <a:off x="254000" y="1270258"/>
            <a:ext cx="7424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Timely Alerts: </a:t>
            </a:r>
          </a:p>
          <a:p>
            <a:pPr lvl="1"/>
            <a:r>
              <a:rPr lang="en-US"/>
              <a:t>Receive personalized alerts about transactions, ensuring retirees stay informed about financial activities as well as golden opportunities.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Account Updates:</a:t>
            </a:r>
          </a:p>
          <a:p>
            <a:pPr lvl="1" algn="l"/>
            <a:r>
              <a:rPr lang="en-US"/>
              <a:t>Real-time notifications about account balance changes, enabling retirees to track their financial health effortlessly.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Automated Insights:</a:t>
            </a:r>
          </a:p>
          <a:p>
            <a:pPr lvl="1" algn="l"/>
            <a:r>
              <a:rPr lang="en-US"/>
              <a:t>The Chatbot provides automated insights drawn from data analysis, offering a sophisticated understanding of financial patterns.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User-Friendly Interaction:</a:t>
            </a:r>
          </a:p>
          <a:p>
            <a:pPr lvl="1" algn="l"/>
            <a:r>
              <a:rPr lang="en-US"/>
              <a:t>Designed with retirees in mind, the Chatbot ensures a user-friendly and accessible interaction, simplifying complex financial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AF6B9-867D-1992-0FDE-2B7FD613D9E2}"/>
              </a:ext>
            </a:extLst>
          </p:cNvPr>
          <p:cNvSpPr txBox="1"/>
          <p:nvPr/>
        </p:nvSpPr>
        <p:spPr>
          <a:xfrm>
            <a:off x="136177" y="5067255"/>
            <a:ext cx="7406640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deployment of a customized Chatbot, supported by robust data analysis and API functionalities, represents a noteworthy advancement in elevating financial awareness and security for retirees.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52AEA-EF18-9E47-7D75-1AD230FC0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3" y="0"/>
            <a:ext cx="4513007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4BD7047-0C41-BE4D-F4E0-8B6829F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61011-8544-C463-DA0E-1D539BCC2119}"/>
              </a:ext>
            </a:extLst>
          </p:cNvPr>
          <p:cNvCxnSpPr>
            <a:cxnSpLocks/>
          </p:cNvCxnSpPr>
          <p:nvPr/>
        </p:nvCxnSpPr>
        <p:spPr>
          <a:xfrm>
            <a:off x="283496" y="716861"/>
            <a:ext cx="7133304" cy="14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15443-8F4D-A8E4-B0FE-72850151BC0E}"/>
              </a:ext>
            </a:extLst>
          </p:cNvPr>
          <p:cNvCxnSpPr>
            <a:cxnSpLocks/>
          </p:cNvCxnSpPr>
          <p:nvPr/>
        </p:nvCxnSpPr>
        <p:spPr>
          <a:xfrm>
            <a:off x="264160" y="1204799"/>
            <a:ext cx="1412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062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7ABEE-3385-41A0-FF72-F910963FF1B2}"/>
              </a:ext>
            </a:extLst>
          </p:cNvPr>
          <p:cNvSpPr txBox="1"/>
          <p:nvPr/>
        </p:nvSpPr>
        <p:spPr>
          <a:xfrm>
            <a:off x="241412" y="416560"/>
            <a:ext cx="70815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Stock Price Prediction with Deep Learning with AI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Programming Language: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, yfinance, keras, pandas, sklearn, numpy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Deep Learning algorithm used:</a:t>
            </a:r>
          </a:p>
          <a:p>
            <a:r>
              <a:rPr lang="en-US"/>
              <a:t>      LSTM (Long Short Term Memory)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Hyperparameter turning technology used:</a:t>
            </a:r>
          </a:p>
          <a:p>
            <a:r>
              <a:rPr lang="en-US"/>
              <a:t>      </a:t>
            </a:r>
            <a:r>
              <a:rPr lang="en-US" err="1"/>
              <a:t>Keras</a:t>
            </a:r>
            <a:r>
              <a:rPr lang="en-US"/>
              <a:t> tuner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 : model =gpt-turbo-3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0CE2D-4E9E-063C-B2D0-49E77B53ECE5}"/>
              </a:ext>
            </a:extLst>
          </p:cNvPr>
          <p:cNvSpPr txBox="1"/>
          <p:nvPr/>
        </p:nvSpPr>
        <p:spPr>
          <a:xfrm>
            <a:off x="7762240" y="416560"/>
            <a:ext cx="4230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Making stock trading automated with user specific amount.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LLM and RAG ( Retrieval  Augmented Generation) for real-time data access to achieve more trusted and accurate recommendation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Creating alerts about market condition and suggest company to generate income.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013D60-7D70-C983-B019-4A6E85DEA625}"/>
              </a:ext>
            </a:extLst>
          </p:cNvPr>
          <p:cNvCxnSpPr>
            <a:cxnSpLocks/>
          </p:cNvCxnSpPr>
          <p:nvPr/>
        </p:nvCxnSpPr>
        <p:spPr>
          <a:xfrm>
            <a:off x="335280" y="934720"/>
            <a:ext cx="68580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A5623B-2B4A-48E3-9458-DD976A3D5026}"/>
              </a:ext>
            </a:extLst>
          </p:cNvPr>
          <p:cNvCxnSpPr>
            <a:cxnSpLocks/>
          </p:cNvCxnSpPr>
          <p:nvPr/>
        </p:nvCxnSpPr>
        <p:spPr>
          <a:xfrm>
            <a:off x="335280" y="1463040"/>
            <a:ext cx="117856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DEF2A8-430F-9507-0EC9-8F9A080CCCE1}"/>
              </a:ext>
            </a:extLst>
          </p:cNvPr>
          <p:cNvCxnSpPr>
            <a:cxnSpLocks/>
          </p:cNvCxnSpPr>
          <p:nvPr/>
        </p:nvCxnSpPr>
        <p:spPr>
          <a:xfrm>
            <a:off x="8341360" y="899741"/>
            <a:ext cx="345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4204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Aileron</vt:lpstr>
      <vt:lpstr>Aileron Bold</vt:lpstr>
      <vt:lpstr>Aileron Ultra-Bold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 Swami</dc:creator>
  <cp:lastModifiedBy>Ked Swami</cp:lastModifiedBy>
  <cp:revision>1</cp:revision>
  <dcterms:created xsi:type="dcterms:W3CDTF">2023-11-04T07:08:59Z</dcterms:created>
  <dcterms:modified xsi:type="dcterms:W3CDTF">2023-11-19T12:52:35Z</dcterms:modified>
</cp:coreProperties>
</file>