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79" r:id="rId4"/>
    <p:sldId id="265" r:id="rId5"/>
    <p:sldId id="264" r:id="rId6"/>
    <p:sldId id="270" r:id="rId7"/>
    <p:sldId id="257" r:id="rId8"/>
    <p:sldId id="258" r:id="rId9"/>
    <p:sldId id="266" r:id="rId10"/>
    <p:sldId id="268" r:id="rId11"/>
    <p:sldId id="267" r:id="rId12"/>
    <p:sldId id="269" r:id="rId13"/>
    <p:sldId id="259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48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57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DCD72D-9108-4CE0-9520-476AC6A3D9E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90B531-F0FC-4425-93EB-3C845B7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dirty="0" smtClean="0"/>
              <a:t>for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Shivgan Joshi</a:t>
            </a:r>
          </a:p>
          <a:p>
            <a:r>
              <a:rPr lang="en-US" dirty="0" err="1" smtClean="0"/>
              <a:t>QcFinance</a:t>
            </a:r>
            <a:r>
              <a:rPr lang="en-US" dirty="0" smtClean="0"/>
              <a:t> Indore,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[1 2;3 4; nan 5];</a:t>
            </a:r>
          </a:p>
          <a:p>
            <a:r>
              <a:rPr lang="en-US" dirty="0"/>
              <a:t>A(~any(</a:t>
            </a:r>
            <a:r>
              <a:rPr lang="en-US" dirty="0" err="1"/>
              <a:t>isnan</a:t>
            </a:r>
            <a:r>
              <a:rPr lang="en-US" dirty="0"/>
              <a:t>(A),2),:)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Campaign ID ( where in the </a:t>
            </a:r>
            <a:r>
              <a:rPr lang="en-US" dirty="0" err="1" smtClean="0"/>
              <a:t>isnan</a:t>
            </a:r>
            <a:r>
              <a:rPr lang="en-US" dirty="0" smtClean="0"/>
              <a:t> is 1) – using inbuilt </a:t>
            </a:r>
            <a:r>
              <a:rPr lang="en-US" dirty="0" smtClean="0"/>
              <a:t>MATLAB syntaxes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Missing Data</a:t>
            </a:r>
          </a:p>
          <a:p>
            <a:r>
              <a:rPr lang="en-US" dirty="0"/>
              <a:t>The MATLAB </a:t>
            </a:r>
            <a:r>
              <a:rPr lang="en-US" dirty="0" err="1"/>
              <a:t>NaN</a:t>
            </a:r>
            <a:r>
              <a:rPr lang="en-US" dirty="0"/>
              <a:t> (Not a Number) value is normally used to represent missing data.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values allow variables with missing data to maintain their structure - in this case, </a:t>
            </a:r>
            <a:r>
              <a:rPr lang="en-US" dirty="0" smtClean="0"/>
              <a:t>24- by-1 </a:t>
            </a:r>
            <a:r>
              <a:rPr lang="en-US" dirty="0"/>
              <a:t>vectors with consistent indexing across all three intersections.</a:t>
            </a:r>
          </a:p>
          <a:p>
            <a:r>
              <a:rPr lang="en-US" dirty="0"/>
              <a:t>Check the data at the third intersection for </a:t>
            </a:r>
            <a:r>
              <a:rPr lang="en-US" dirty="0" err="1"/>
              <a:t>NaN</a:t>
            </a:r>
            <a:r>
              <a:rPr lang="en-US" dirty="0"/>
              <a:t> values using the </a:t>
            </a:r>
            <a:r>
              <a:rPr lang="en-US" dirty="0" err="1"/>
              <a:t>isnan</a:t>
            </a:r>
            <a:r>
              <a:rPr lang="en-US" dirty="0"/>
              <a:t> function:</a:t>
            </a:r>
          </a:p>
          <a:p>
            <a:r>
              <a:rPr lang="en-US" dirty="0"/>
              <a:t>c3 = count(:,3); % Data at intersection 3</a:t>
            </a:r>
          </a:p>
          <a:p>
            <a:r>
              <a:rPr lang="en-US" dirty="0"/>
              <a:t>c3NaNCount = sum(</a:t>
            </a:r>
            <a:r>
              <a:rPr lang="en-US" dirty="0" err="1"/>
              <a:t>isnan</a:t>
            </a:r>
            <a:r>
              <a:rPr lang="en-US" dirty="0"/>
              <a:t>(c3))</a:t>
            </a:r>
          </a:p>
        </p:txBody>
      </p:sp>
    </p:spTree>
    <p:extLst>
      <p:ext uri="{BB962C8B-B14F-4D97-AF65-F5344CB8AC3E}">
        <p14:creationId xmlns:p14="http://schemas.microsoft.com/office/powerpoint/2010/main" val="12743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 or Smaller than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values greater than </a:t>
            </a:r>
            <a:r>
              <a:rPr lang="en-US" dirty="0" smtClean="0"/>
              <a:t>a particular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Cleaning – Profit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– begin price</a:t>
            </a:r>
          </a:p>
          <a:p>
            <a:endParaRPr lang="en-US" dirty="0"/>
          </a:p>
          <a:p>
            <a:r>
              <a:rPr lang="en-US" dirty="0" smtClean="0"/>
              <a:t>Convert </a:t>
            </a:r>
            <a:r>
              <a:rPr lang="en-US" dirty="0" smtClean="0"/>
              <a:t>the date into </a:t>
            </a:r>
            <a:r>
              <a:rPr lang="en-US" dirty="0" smtClean="0"/>
              <a:t>fractional number </a:t>
            </a:r>
            <a:r>
              <a:rPr lang="en-US" dirty="0" smtClean="0"/>
              <a:t>so that we can visually see them more </a:t>
            </a:r>
            <a:r>
              <a:rPr lang="en-US" dirty="0" smtClean="0"/>
              <a:t>easily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is where we actually crossed the tipping point</a:t>
            </a:r>
          </a:p>
          <a:p>
            <a:endParaRPr lang="en-US" dirty="0"/>
          </a:p>
          <a:p>
            <a:r>
              <a:rPr lang="en-US" dirty="0" smtClean="0"/>
              <a:t>Revisit </a:t>
            </a:r>
            <a:r>
              <a:rPr lang="en-US" dirty="0" smtClean="0"/>
              <a:t>MATLAB time </a:t>
            </a:r>
            <a:r>
              <a:rPr lang="en-US" dirty="0" smtClean="0"/>
              <a:t>format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on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Top and Down Percentil</a:t>
            </a:r>
            <a:r>
              <a:rPr lang="en-US" dirty="0" smtClean="0"/>
              <a:t>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= dataset({um(:,1),'heading1'});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um(:,11) = </a:t>
            </a:r>
            <a:r>
              <a:rPr lang="en-US" dirty="0"/>
              <a:t>um(:,1</a:t>
            </a:r>
            <a:r>
              <a:rPr lang="en-US" dirty="0" smtClean="0"/>
              <a:t>).*(</a:t>
            </a:r>
            <a:r>
              <a:rPr lang="en-US" dirty="0"/>
              <a:t>um(:,</a:t>
            </a:r>
            <a:r>
              <a:rPr lang="en-US" dirty="0" smtClean="0"/>
              <a:t>11)&lt;10)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 vs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table has heading – we can use join ( </a:t>
            </a:r>
            <a:r>
              <a:rPr lang="en-US" dirty="0" err="1" smtClean="0"/>
              <a:t>Looksups</a:t>
            </a:r>
            <a:r>
              <a:rPr lang="en-US" dirty="0" smtClean="0"/>
              <a:t> in excel) and </a:t>
            </a:r>
            <a:r>
              <a:rPr lang="en-US" dirty="0" err="1" smtClean="0"/>
              <a:t>groupby</a:t>
            </a:r>
            <a:r>
              <a:rPr lang="en-US" dirty="0" smtClean="0"/>
              <a:t> (Pivot function in excel)</a:t>
            </a:r>
          </a:p>
          <a:p>
            <a:r>
              <a:rPr lang="en-US" dirty="0" smtClean="0"/>
              <a:t>Matrix – we can matrix operation, scalar and matrix multiplication</a:t>
            </a:r>
          </a:p>
          <a:p>
            <a:r>
              <a:rPr lang="en-US" dirty="0" smtClean="0"/>
              <a:t>Matrix and data tables (data frames); and in SQL everything is data tables (there no matrix operations in SQL)</a:t>
            </a:r>
          </a:p>
          <a:p>
            <a:r>
              <a:rPr lang="en-US" dirty="0" smtClean="0"/>
              <a:t>Import our file the data – the option to import that as matrix or data table. </a:t>
            </a:r>
          </a:p>
          <a:p>
            <a:r>
              <a:rPr lang="en-US" dirty="0" smtClean="0"/>
              <a:t>Data table will headings intact and we can directly do the joins and </a:t>
            </a:r>
            <a:r>
              <a:rPr lang="en-US" dirty="0" err="1" smtClean="0"/>
              <a:t>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of </a:t>
            </a:r>
            <a:r>
              <a:rPr lang="en-US" dirty="0" smtClean="0"/>
              <a:t>data – based on percentiles, greater than, group  by, clustering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 smtClean="0"/>
              <a:t>new </a:t>
            </a:r>
            <a:r>
              <a:rPr lang="en-US" dirty="0" smtClean="0"/>
              <a:t>columns for stationarity or other neutralizations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Grouping by the </a:t>
            </a:r>
            <a:r>
              <a:rPr lang="en-US" dirty="0" smtClean="0"/>
              <a:t>States </a:t>
            </a:r>
            <a:endParaRPr lang="en-US" dirty="0" smtClean="0"/>
          </a:p>
          <a:p>
            <a:r>
              <a:rPr lang="en-US" dirty="0" smtClean="0"/>
              <a:t>Running distribution to get Summary stat to find out how good or bad we were / how good bad things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blanks lines between</a:t>
            </a:r>
          </a:p>
          <a:p>
            <a:r>
              <a:rPr lang="en-US" dirty="0" smtClean="0"/>
              <a:t>Removed the shift rows – we can later figure a long code to detect and clean all predictable </a:t>
            </a:r>
            <a:r>
              <a:rPr lang="en-US" dirty="0" err="1" smtClean="0"/>
              <a:t>errros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through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Vloopkup</a:t>
            </a:r>
            <a:r>
              <a:rPr lang="en-US" dirty="0" smtClean="0"/>
              <a:t> – Excel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loop vs column based operations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1170" y="3305890"/>
            <a:ext cx="15696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dataxlsread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2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 – simpler form of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56677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</a:t>
                      </a:r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9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</a:p>
          <a:p>
            <a:r>
              <a:rPr lang="en-US" dirty="0" smtClean="0"/>
              <a:t>Clustering </a:t>
            </a:r>
          </a:p>
          <a:p>
            <a:r>
              <a:rPr lang="en-US" dirty="0" smtClean="0"/>
              <a:t>Seasonality</a:t>
            </a:r>
          </a:p>
          <a:p>
            <a:r>
              <a:rPr lang="en-US" dirty="0" smtClean="0"/>
              <a:t>Histograms</a:t>
            </a:r>
          </a:p>
          <a:p>
            <a:r>
              <a:rPr lang="en-US" smtClean="0"/>
              <a:t>Grouby</a:t>
            </a:r>
            <a:r>
              <a:rPr lang="en-US" dirty="0" smtClean="0"/>
              <a:t> dates to see which month has highest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Number – Cleaning vs Killing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“”</a:t>
            </a:r>
          </a:p>
          <a:p>
            <a:endParaRPr lang="en-US" dirty="0"/>
          </a:p>
          <a:p>
            <a:r>
              <a:rPr lang="en-US" dirty="0" smtClean="0"/>
              <a:t>In the staring – remove the bad rows – how we will repair it later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4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&lt;</a:t>
            </a:r>
          </a:p>
          <a:p>
            <a:r>
              <a:rPr lang="en-US" dirty="0" smtClean="0"/>
              <a:t>Percentiles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with the MATLAB example</a:t>
            </a:r>
          </a:p>
          <a:p>
            <a:endParaRPr lang="en-US" dirty="0"/>
          </a:p>
          <a:p>
            <a:r>
              <a:rPr lang="en-US" dirty="0" err="1" smtClean="0"/>
              <a:t>campaignid</a:t>
            </a:r>
            <a:r>
              <a:rPr lang="en-US" dirty="0" smtClean="0"/>
              <a:t> </a:t>
            </a:r>
            <a:r>
              <a:rPr lang="en-US" dirty="0"/>
              <a:t>= x6.*(x6&lt;10)</a:t>
            </a:r>
          </a:p>
        </p:txBody>
      </p:sp>
    </p:spTree>
    <p:extLst>
      <p:ext uri="{BB962C8B-B14F-4D97-AF65-F5344CB8AC3E}">
        <p14:creationId xmlns:p14="http://schemas.microsoft.com/office/powerpoint/2010/main" val="4146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after cleaning using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of Data</a:t>
            </a:r>
          </a:p>
          <a:p>
            <a:endParaRPr lang="en-US" dirty="0" smtClean="0"/>
          </a:p>
          <a:p>
            <a:r>
              <a:rPr lang="en-US" dirty="0" smtClean="0"/>
              <a:t>Group by – Pivots (excel) where we can </a:t>
            </a:r>
            <a:r>
              <a:rPr lang="en-US" i="1" dirty="0" smtClean="0"/>
              <a:t>group by </a:t>
            </a:r>
            <a:r>
              <a:rPr lang="en-US" dirty="0" smtClean="0"/>
              <a:t>the campaign state and see the </a:t>
            </a:r>
            <a:r>
              <a:rPr lang="en-US" dirty="0" smtClean="0"/>
              <a:t>distribution </a:t>
            </a:r>
            <a:r>
              <a:rPr lang="en-US" dirty="0" smtClean="0"/>
              <a:t>on how far we were we failed and how good were when we passed the tipping point and also the count of all the 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Days or count of days of campaign – can be used as input for analysis as well</a:t>
            </a:r>
          </a:p>
          <a:p>
            <a:r>
              <a:rPr lang="en-US" dirty="0" smtClean="0"/>
              <a:t>Duration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[2.1 1.7 1.6 1.5 </a:t>
            </a:r>
            <a:r>
              <a:rPr lang="en-US" dirty="0" err="1"/>
              <a:t>NaN</a:t>
            </a:r>
            <a:r>
              <a:rPr lang="en-US" dirty="0"/>
              <a:t> 1.9 1.8 1.5 5.1 1.8 1.4 2.2 1.6 1.8];</a:t>
            </a:r>
          </a:p>
          <a:p>
            <a:r>
              <a:rPr lang="en-US" dirty="0"/>
              <a:t>The </a:t>
            </a:r>
            <a:r>
              <a:rPr lang="en-US" dirty="0" err="1"/>
              <a:t>NaN</a:t>
            </a:r>
            <a:r>
              <a:rPr lang="en-US" dirty="0"/>
              <a:t> is a marker for a missing observation, such as a failure to respond to an item </a:t>
            </a:r>
            <a:r>
              <a:rPr lang="en-US" dirty="0" smtClean="0"/>
              <a:t>on a </a:t>
            </a:r>
            <a:r>
              <a:rPr lang="en-US" dirty="0"/>
              <a:t>questionnaire. To remove the missing data with logical indexing, use </a:t>
            </a:r>
            <a:r>
              <a:rPr lang="en-US" dirty="0" err="1"/>
              <a:t>isfinite</a:t>
            </a:r>
            <a:r>
              <a:rPr lang="en-US" dirty="0"/>
              <a:t>(x</a:t>
            </a:r>
            <a:r>
              <a:rPr lang="en-US" dirty="0" smtClean="0"/>
              <a:t>), which </a:t>
            </a:r>
            <a:r>
              <a:rPr lang="en-US" dirty="0"/>
              <a:t>is true for all finite numerical values and false for </a:t>
            </a:r>
            <a:r>
              <a:rPr lang="en-US" dirty="0" err="1"/>
              <a:t>NaN</a:t>
            </a:r>
            <a:r>
              <a:rPr lang="en-US" dirty="0"/>
              <a:t> and </a:t>
            </a:r>
            <a:r>
              <a:rPr lang="en-US" dirty="0" err="1"/>
              <a:t>Inf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79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606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Gothic</vt:lpstr>
      <vt:lpstr>Courier New</vt:lpstr>
      <vt:lpstr>Wingdings 3</vt:lpstr>
      <vt:lpstr>Slice</vt:lpstr>
      <vt:lpstr>MATLAB for Data Analytics</vt:lpstr>
      <vt:lpstr>Steps</vt:lpstr>
      <vt:lpstr>Analysis</vt:lpstr>
      <vt:lpstr>Handling Missing Number – Cleaning vs Killing</vt:lpstr>
      <vt:lpstr>Cleaning </vt:lpstr>
      <vt:lpstr>Multiplication </vt:lpstr>
      <vt:lpstr>Analysis after cleaning using GroupBy</vt:lpstr>
      <vt:lpstr>Date Format in MATLAB</vt:lpstr>
      <vt:lpstr>How to NaN</vt:lpstr>
      <vt:lpstr>Syntax</vt:lpstr>
      <vt:lpstr>Missing Data</vt:lpstr>
      <vt:lpstr>Greater than or Smaller than a number</vt:lpstr>
      <vt:lpstr>After Cleaning – Profit column</vt:lpstr>
      <vt:lpstr>Data check </vt:lpstr>
      <vt:lpstr>Percentiles on the Data</vt:lpstr>
      <vt:lpstr>Creating custom dataset</vt:lpstr>
      <vt:lpstr>Changing the values </vt:lpstr>
      <vt:lpstr>MATLAB Commands </vt:lpstr>
      <vt:lpstr>Data Table vs Matrix</vt:lpstr>
      <vt:lpstr>Manual Cleaning</vt:lpstr>
      <vt:lpstr>Loops through data</vt:lpstr>
      <vt:lpstr>K mean – simpler form of clustering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Shivgan Joshi</dc:creator>
  <cp:lastModifiedBy>Shivgan Joshi</cp:lastModifiedBy>
  <cp:revision>50</cp:revision>
  <dcterms:created xsi:type="dcterms:W3CDTF">2016-01-16T18:15:08Z</dcterms:created>
  <dcterms:modified xsi:type="dcterms:W3CDTF">2016-01-31T19:01:02Z</dcterms:modified>
</cp:coreProperties>
</file>