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80" r:id="rId6"/>
    <p:sldId id="281" r:id="rId7"/>
    <p:sldId id="282" r:id="rId8"/>
    <p:sldId id="268" r:id="rId9"/>
    <p:sldId id="260" r:id="rId10"/>
    <p:sldId id="261" r:id="rId11"/>
    <p:sldId id="262" r:id="rId12"/>
    <p:sldId id="269" r:id="rId13"/>
    <p:sldId id="275" r:id="rId14"/>
    <p:sldId id="274" r:id="rId15"/>
    <p:sldId id="271" r:id="rId16"/>
    <p:sldId id="270" r:id="rId17"/>
    <p:sldId id="272" r:id="rId18"/>
    <p:sldId id="273" r:id="rId19"/>
    <p:sldId id="276" r:id="rId20"/>
    <p:sldId id="283" r:id="rId21"/>
    <p:sldId id="285" r:id="rId22"/>
    <p:sldId id="284" r:id="rId23"/>
    <p:sldId id="277" r:id="rId24"/>
    <p:sldId id="278" r:id="rId25"/>
    <p:sldId id="279" r:id="rId26"/>
    <p:sldId id="265" r:id="rId27"/>
    <p:sldId id="267" r:id="rId28"/>
    <p:sldId id="26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A2DE"/>
    <a:srgbClr val="75C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F9619-44C7-44C5-B225-3ECBDAAE9CB3}" v="1" dt="2022-07-12T09:18:43.416"/>
    <p1510:client id="{24DEA186-D9AA-4A48-BA82-5EBEDB33BC6F}" v="181" dt="2022-07-12T09:06:39.224"/>
    <p1510:client id="{2C916858-3093-9C3F-483F-C1F88D053CEA}" v="998" dt="2022-05-10T17:43:24.937"/>
    <p1510:client id="{5CE0D52E-5242-432D-A0E0-A3B0774D5005}" v="666" dt="2022-07-09T11:08:08.561"/>
    <p1510:client id="{A10AA013-08AD-4BFF-8DFE-961D7897FA1A}" v="175" dt="2022-07-12T09:45:23.795"/>
    <p1510:client id="{BC6E4A79-C20B-42E1-97A2-890CBA36A50B}" v="388" dt="2022-07-09T11:41:50.510"/>
    <p1510:client id="{CC3A07CE-97E4-A5F7-929B-D0E1ADCC1684}" v="1" dt="2022-05-10T13:07:35.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51DF1-9387-4E60-BDBD-5E03D0A59A5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7E12860-63A3-4B14-85AC-0844E2FB7FAE}">
      <dgm:prSet/>
      <dgm:spPr/>
      <dgm:t>
        <a:bodyPr/>
        <a:lstStyle/>
        <a:p>
          <a:pPr>
            <a:lnSpc>
              <a:spcPct val="100000"/>
            </a:lnSpc>
            <a:defRPr cap="all"/>
          </a:pPr>
          <a:r>
            <a:rPr lang="en-US"/>
            <a:t>Abstract</a:t>
          </a:r>
        </a:p>
      </dgm:t>
    </dgm:pt>
    <dgm:pt modelId="{5417C88F-0FC9-49EF-93D7-963053C60541}" type="parTrans" cxnId="{8E2C3C37-29F9-496C-A5D5-9FF0757E1459}">
      <dgm:prSet/>
      <dgm:spPr/>
      <dgm:t>
        <a:bodyPr/>
        <a:lstStyle/>
        <a:p>
          <a:endParaRPr lang="en-US"/>
        </a:p>
      </dgm:t>
    </dgm:pt>
    <dgm:pt modelId="{E558601F-9113-4397-8C36-B1ACAE10586A}" type="sibTrans" cxnId="{8E2C3C37-29F9-496C-A5D5-9FF0757E1459}">
      <dgm:prSet/>
      <dgm:spPr/>
      <dgm:t>
        <a:bodyPr/>
        <a:lstStyle/>
        <a:p>
          <a:endParaRPr lang="en-US"/>
        </a:p>
      </dgm:t>
    </dgm:pt>
    <dgm:pt modelId="{279CA6F1-AC5A-4AAC-BBCF-2A9680001B16}">
      <dgm:prSet/>
      <dgm:spPr/>
      <dgm:t>
        <a:bodyPr/>
        <a:lstStyle/>
        <a:p>
          <a:pPr>
            <a:lnSpc>
              <a:spcPct val="100000"/>
            </a:lnSpc>
            <a:defRPr cap="all"/>
          </a:pPr>
          <a:r>
            <a:rPr lang="en-US"/>
            <a:t>Existing System</a:t>
          </a:r>
        </a:p>
      </dgm:t>
    </dgm:pt>
    <dgm:pt modelId="{BB53BE06-EE10-4650-B640-C5FAF8BB3EDE}" type="parTrans" cxnId="{88F6618B-A2C2-4991-A96A-B9F4FDD4347F}">
      <dgm:prSet/>
      <dgm:spPr/>
      <dgm:t>
        <a:bodyPr/>
        <a:lstStyle/>
        <a:p>
          <a:endParaRPr lang="en-US"/>
        </a:p>
      </dgm:t>
    </dgm:pt>
    <dgm:pt modelId="{0261060A-1F7D-4D21-896D-196A72659EE4}" type="sibTrans" cxnId="{88F6618B-A2C2-4991-A96A-B9F4FDD4347F}">
      <dgm:prSet/>
      <dgm:spPr/>
      <dgm:t>
        <a:bodyPr/>
        <a:lstStyle/>
        <a:p>
          <a:endParaRPr lang="en-US"/>
        </a:p>
      </dgm:t>
    </dgm:pt>
    <dgm:pt modelId="{1E597E60-262E-4DD6-A44A-A9057A95C527}">
      <dgm:prSet/>
      <dgm:spPr/>
      <dgm:t>
        <a:bodyPr/>
        <a:lstStyle/>
        <a:p>
          <a:pPr>
            <a:lnSpc>
              <a:spcPct val="100000"/>
            </a:lnSpc>
            <a:defRPr cap="all"/>
          </a:pPr>
          <a:r>
            <a:rPr lang="en-US"/>
            <a:t>Proposed System</a:t>
          </a:r>
        </a:p>
      </dgm:t>
    </dgm:pt>
    <dgm:pt modelId="{2AB3A848-975F-4F68-9132-6B1E11D89184}" type="parTrans" cxnId="{0D361A40-0E7A-4ECF-BBD9-EC2DD779271A}">
      <dgm:prSet/>
      <dgm:spPr/>
      <dgm:t>
        <a:bodyPr/>
        <a:lstStyle/>
        <a:p>
          <a:endParaRPr lang="en-US"/>
        </a:p>
      </dgm:t>
    </dgm:pt>
    <dgm:pt modelId="{FF2547E9-3C85-4954-AF56-A62899974B3D}" type="sibTrans" cxnId="{0D361A40-0E7A-4ECF-BBD9-EC2DD779271A}">
      <dgm:prSet/>
      <dgm:spPr/>
      <dgm:t>
        <a:bodyPr/>
        <a:lstStyle/>
        <a:p>
          <a:endParaRPr lang="en-US"/>
        </a:p>
      </dgm:t>
    </dgm:pt>
    <dgm:pt modelId="{A1A34909-71AD-452B-AF77-F6212F3281AE}">
      <dgm:prSet/>
      <dgm:spPr/>
      <dgm:t>
        <a:bodyPr/>
        <a:lstStyle/>
        <a:p>
          <a:pPr>
            <a:lnSpc>
              <a:spcPct val="100000"/>
            </a:lnSpc>
            <a:defRPr cap="all"/>
          </a:pPr>
          <a:r>
            <a:rPr lang="en-US"/>
            <a:t>System requirements</a:t>
          </a:r>
        </a:p>
      </dgm:t>
    </dgm:pt>
    <dgm:pt modelId="{7D4096AE-A394-417F-993A-0A52B22BCA12}" type="parTrans" cxnId="{33CF6964-EF15-4948-8A8A-539D61D1A380}">
      <dgm:prSet/>
      <dgm:spPr/>
      <dgm:t>
        <a:bodyPr/>
        <a:lstStyle/>
        <a:p>
          <a:endParaRPr lang="en-US"/>
        </a:p>
      </dgm:t>
    </dgm:pt>
    <dgm:pt modelId="{48E1EE30-E3B0-4EEC-A2D9-D5F4A5C14DD1}" type="sibTrans" cxnId="{33CF6964-EF15-4948-8A8A-539D61D1A380}">
      <dgm:prSet/>
      <dgm:spPr/>
      <dgm:t>
        <a:bodyPr/>
        <a:lstStyle/>
        <a:p>
          <a:endParaRPr lang="en-US"/>
        </a:p>
      </dgm:t>
    </dgm:pt>
    <dgm:pt modelId="{A1CAB3B6-530A-4817-88C2-C3971DF98A94}">
      <dgm:prSet/>
      <dgm:spPr/>
      <dgm:t>
        <a:bodyPr/>
        <a:lstStyle/>
        <a:p>
          <a:pPr>
            <a:lnSpc>
              <a:spcPct val="100000"/>
            </a:lnSpc>
            <a:defRPr cap="all"/>
          </a:pPr>
          <a:r>
            <a:rPr lang="en-US"/>
            <a:t>Conclusion</a:t>
          </a:r>
        </a:p>
      </dgm:t>
    </dgm:pt>
    <dgm:pt modelId="{70F8388D-3FDC-4D57-BF1F-2DB692E819A3}" type="parTrans" cxnId="{A421AD04-7250-4A69-ACF6-04196A33822D}">
      <dgm:prSet/>
      <dgm:spPr/>
      <dgm:t>
        <a:bodyPr/>
        <a:lstStyle/>
        <a:p>
          <a:endParaRPr lang="en-US"/>
        </a:p>
      </dgm:t>
    </dgm:pt>
    <dgm:pt modelId="{B539C70E-32EE-4057-814D-13A0CA5CEF4B}" type="sibTrans" cxnId="{A421AD04-7250-4A69-ACF6-04196A33822D}">
      <dgm:prSet/>
      <dgm:spPr/>
      <dgm:t>
        <a:bodyPr/>
        <a:lstStyle/>
        <a:p>
          <a:endParaRPr lang="en-US"/>
        </a:p>
      </dgm:t>
    </dgm:pt>
    <dgm:pt modelId="{34C34EDF-1C1E-4F32-9202-F266BB0B7BD5}">
      <dgm:prSet/>
      <dgm:spPr/>
      <dgm:t>
        <a:bodyPr/>
        <a:lstStyle/>
        <a:p>
          <a:pPr>
            <a:lnSpc>
              <a:spcPct val="100000"/>
            </a:lnSpc>
            <a:defRPr cap="all"/>
          </a:pPr>
          <a:r>
            <a:rPr lang="en-US"/>
            <a:t>Reference</a:t>
          </a:r>
        </a:p>
      </dgm:t>
    </dgm:pt>
    <dgm:pt modelId="{6F3509F3-46B7-4CB5-9338-E44B007ADA9D}" type="parTrans" cxnId="{9A336B6F-94A9-4207-8F5F-88945F925A86}">
      <dgm:prSet/>
      <dgm:spPr/>
      <dgm:t>
        <a:bodyPr/>
        <a:lstStyle/>
        <a:p>
          <a:endParaRPr lang="en-US"/>
        </a:p>
      </dgm:t>
    </dgm:pt>
    <dgm:pt modelId="{206C8EE7-CEBF-4FD8-B383-F9EEEC234431}" type="sibTrans" cxnId="{9A336B6F-94A9-4207-8F5F-88945F925A86}">
      <dgm:prSet/>
      <dgm:spPr/>
      <dgm:t>
        <a:bodyPr/>
        <a:lstStyle/>
        <a:p>
          <a:endParaRPr lang="en-US"/>
        </a:p>
      </dgm:t>
    </dgm:pt>
    <dgm:pt modelId="{7A5F579B-5893-4DD3-87E1-7A199F3C9FB2}">
      <dgm:prSet phldr="0"/>
      <dgm:spPr/>
      <dgm:t>
        <a:bodyPr/>
        <a:lstStyle/>
        <a:p>
          <a:pPr>
            <a:lnSpc>
              <a:spcPct val="100000"/>
            </a:lnSpc>
            <a:defRPr cap="all"/>
          </a:pPr>
          <a:r>
            <a:rPr lang="en-US"/>
            <a:t>Introduction</a:t>
          </a:r>
        </a:p>
      </dgm:t>
    </dgm:pt>
    <dgm:pt modelId="{AFF50364-F417-4713-AEC3-F419B253A3A4}" type="parTrans" cxnId="{E5A1C163-14E1-4150-BA56-15760B33F468}">
      <dgm:prSet/>
      <dgm:spPr/>
      <dgm:t>
        <a:bodyPr/>
        <a:lstStyle/>
        <a:p>
          <a:endParaRPr lang="en-US"/>
        </a:p>
      </dgm:t>
    </dgm:pt>
    <dgm:pt modelId="{152F0E04-02EB-4957-BECA-1DF0D4A4DC01}" type="sibTrans" cxnId="{E5A1C163-14E1-4150-BA56-15760B33F468}">
      <dgm:prSet/>
      <dgm:spPr/>
      <dgm:t>
        <a:bodyPr/>
        <a:lstStyle/>
        <a:p>
          <a:endParaRPr lang="en-US"/>
        </a:p>
      </dgm:t>
    </dgm:pt>
    <dgm:pt modelId="{ECF71E12-297E-4BE1-98E8-3FD965CAE661}">
      <dgm:prSet phldr="0"/>
      <dgm:spPr/>
      <dgm:t>
        <a:bodyPr/>
        <a:lstStyle/>
        <a:p>
          <a:pPr>
            <a:lnSpc>
              <a:spcPct val="100000"/>
            </a:lnSpc>
            <a:defRPr cap="all"/>
          </a:pPr>
          <a:r>
            <a:rPr lang="en-US"/>
            <a:t>Literature Survey</a:t>
          </a:r>
        </a:p>
      </dgm:t>
    </dgm:pt>
    <dgm:pt modelId="{01FEF264-0A7A-49B2-B1C1-6B14B5BFBE25}" type="parTrans" cxnId="{B661604B-112E-475C-9673-4E5E7E637EE4}">
      <dgm:prSet/>
      <dgm:spPr/>
      <dgm:t>
        <a:bodyPr/>
        <a:lstStyle/>
        <a:p>
          <a:endParaRPr lang="en-US"/>
        </a:p>
      </dgm:t>
    </dgm:pt>
    <dgm:pt modelId="{A4A5DF5F-066C-45BC-82C1-7F592D28B180}" type="sibTrans" cxnId="{B661604B-112E-475C-9673-4E5E7E637EE4}">
      <dgm:prSet/>
      <dgm:spPr/>
      <dgm:t>
        <a:bodyPr/>
        <a:lstStyle/>
        <a:p>
          <a:endParaRPr lang="en-US"/>
        </a:p>
      </dgm:t>
    </dgm:pt>
    <dgm:pt modelId="{CF078E0D-30CE-4142-BF1E-C79700657DAC}">
      <dgm:prSet phldr="0"/>
      <dgm:spPr/>
      <dgm:t>
        <a:bodyPr/>
        <a:lstStyle/>
        <a:p>
          <a:pPr>
            <a:lnSpc>
              <a:spcPct val="100000"/>
            </a:lnSpc>
            <a:defRPr cap="all"/>
          </a:pPr>
          <a:r>
            <a:rPr lang="en-US"/>
            <a:t>Problem statement</a:t>
          </a:r>
        </a:p>
      </dgm:t>
    </dgm:pt>
    <dgm:pt modelId="{EE01E8EF-EAC5-400B-8359-4E3D4C228B82}" type="parTrans" cxnId="{E8808402-8F5C-42E1-B346-37411EED514A}">
      <dgm:prSet/>
      <dgm:spPr/>
      <dgm:t>
        <a:bodyPr/>
        <a:lstStyle/>
        <a:p>
          <a:endParaRPr lang="en-US"/>
        </a:p>
      </dgm:t>
    </dgm:pt>
    <dgm:pt modelId="{689238E8-FD99-4485-B5E3-146197CC5B43}" type="sibTrans" cxnId="{E8808402-8F5C-42E1-B346-37411EED514A}">
      <dgm:prSet/>
      <dgm:spPr/>
      <dgm:t>
        <a:bodyPr/>
        <a:lstStyle/>
        <a:p>
          <a:endParaRPr lang="en-US"/>
        </a:p>
      </dgm:t>
    </dgm:pt>
    <dgm:pt modelId="{C9761185-91ED-471F-8F4A-99C5EA83DB17}">
      <dgm:prSet phldr="0"/>
      <dgm:spPr/>
      <dgm:t>
        <a:bodyPr/>
        <a:lstStyle/>
        <a:p>
          <a:pPr>
            <a:lnSpc>
              <a:spcPct val="100000"/>
            </a:lnSpc>
            <a:defRPr cap="all"/>
          </a:pPr>
          <a:r>
            <a:rPr lang="en-US"/>
            <a:t>Design phase</a:t>
          </a:r>
        </a:p>
      </dgm:t>
    </dgm:pt>
    <dgm:pt modelId="{A2935D65-A8F4-4468-8E84-FF89AB2C6D7E}" type="parTrans" cxnId="{9258926C-EC11-41EE-B647-27A714DF15B8}">
      <dgm:prSet/>
      <dgm:spPr/>
      <dgm:t>
        <a:bodyPr/>
        <a:lstStyle/>
        <a:p>
          <a:endParaRPr lang="en-US"/>
        </a:p>
      </dgm:t>
    </dgm:pt>
    <dgm:pt modelId="{8EBF1ABE-9E3E-439E-A48C-7FC45112FBA3}" type="sibTrans" cxnId="{9258926C-EC11-41EE-B647-27A714DF15B8}">
      <dgm:prSet/>
      <dgm:spPr/>
      <dgm:t>
        <a:bodyPr/>
        <a:lstStyle/>
        <a:p>
          <a:endParaRPr lang="en-US"/>
        </a:p>
      </dgm:t>
    </dgm:pt>
    <dgm:pt modelId="{A5298ACF-9972-433A-8866-8FEC75E8DE2B}">
      <dgm:prSet phldr="0"/>
      <dgm:spPr/>
      <dgm:t>
        <a:bodyPr/>
        <a:lstStyle/>
        <a:p>
          <a:pPr>
            <a:lnSpc>
              <a:spcPct val="100000"/>
            </a:lnSpc>
            <a:defRPr cap="all"/>
          </a:pPr>
          <a:r>
            <a:rPr lang="en-US"/>
            <a:t>Architecture</a:t>
          </a:r>
        </a:p>
      </dgm:t>
    </dgm:pt>
    <dgm:pt modelId="{37698063-3835-4DA4-A311-FFE6E3B98015}" type="parTrans" cxnId="{679C8B78-AC41-49CC-9D31-F5551EF4ED9B}">
      <dgm:prSet/>
      <dgm:spPr/>
      <dgm:t>
        <a:bodyPr/>
        <a:lstStyle/>
        <a:p>
          <a:endParaRPr lang="en-US"/>
        </a:p>
      </dgm:t>
    </dgm:pt>
    <dgm:pt modelId="{07BF72B8-A1D1-41DD-8E54-4769494EA6DE}" type="sibTrans" cxnId="{679C8B78-AC41-49CC-9D31-F5551EF4ED9B}">
      <dgm:prSet/>
      <dgm:spPr/>
      <dgm:t>
        <a:bodyPr/>
        <a:lstStyle/>
        <a:p>
          <a:endParaRPr lang="en-US"/>
        </a:p>
      </dgm:t>
    </dgm:pt>
    <dgm:pt modelId="{086BB578-D6DC-47F3-B4A6-82451A1A6225}">
      <dgm:prSet phldr="0"/>
      <dgm:spPr/>
      <dgm:t>
        <a:bodyPr/>
        <a:lstStyle/>
        <a:p>
          <a:pPr>
            <a:lnSpc>
              <a:spcPct val="100000"/>
            </a:lnSpc>
            <a:defRPr cap="all"/>
          </a:pPr>
          <a:r>
            <a:rPr lang="en-US"/>
            <a:t>Methodology</a:t>
          </a:r>
        </a:p>
      </dgm:t>
    </dgm:pt>
    <dgm:pt modelId="{7D085F07-3AC6-44CC-AD52-00E46281C5BA}" type="parTrans" cxnId="{BD5231A5-E6C0-4A6A-A55D-567773FD3D4F}">
      <dgm:prSet/>
      <dgm:spPr/>
      <dgm:t>
        <a:bodyPr/>
        <a:lstStyle/>
        <a:p>
          <a:endParaRPr lang="en-US"/>
        </a:p>
      </dgm:t>
    </dgm:pt>
    <dgm:pt modelId="{F1F62572-1CEF-4DBA-AD50-7E5DAAB67A7E}" type="sibTrans" cxnId="{BD5231A5-E6C0-4A6A-A55D-567773FD3D4F}">
      <dgm:prSet/>
      <dgm:spPr/>
      <dgm:t>
        <a:bodyPr/>
        <a:lstStyle/>
        <a:p>
          <a:endParaRPr lang="en-US"/>
        </a:p>
      </dgm:t>
    </dgm:pt>
    <dgm:pt modelId="{C25039F8-FB96-4E01-91AF-9329D5A72D8F}">
      <dgm:prSet phldr="0"/>
      <dgm:spPr/>
      <dgm:t>
        <a:bodyPr/>
        <a:lstStyle/>
        <a:p>
          <a:pPr>
            <a:lnSpc>
              <a:spcPct val="100000"/>
            </a:lnSpc>
            <a:defRPr cap="all"/>
          </a:pPr>
          <a:r>
            <a:rPr lang="en-US"/>
            <a:t>Packages</a:t>
          </a:r>
        </a:p>
      </dgm:t>
    </dgm:pt>
    <dgm:pt modelId="{224AE023-BC74-4348-B973-105BE969B905}" type="parTrans" cxnId="{84AC063F-C3C2-4B29-B843-05FB26041005}">
      <dgm:prSet/>
      <dgm:spPr/>
      <dgm:t>
        <a:bodyPr/>
        <a:lstStyle/>
        <a:p>
          <a:endParaRPr lang="en-US"/>
        </a:p>
      </dgm:t>
    </dgm:pt>
    <dgm:pt modelId="{E855097B-FB85-4FC7-920A-E2FF6C5C1A82}" type="sibTrans" cxnId="{84AC063F-C3C2-4B29-B843-05FB26041005}">
      <dgm:prSet/>
      <dgm:spPr/>
      <dgm:t>
        <a:bodyPr/>
        <a:lstStyle/>
        <a:p>
          <a:endParaRPr lang="en-US"/>
        </a:p>
      </dgm:t>
    </dgm:pt>
    <dgm:pt modelId="{3E34FD9E-3CCA-4080-8F0D-7A987EA50E95}">
      <dgm:prSet phldr="0"/>
      <dgm:spPr/>
      <dgm:t>
        <a:bodyPr/>
        <a:lstStyle/>
        <a:p>
          <a:pPr>
            <a:lnSpc>
              <a:spcPct val="100000"/>
            </a:lnSpc>
            <a:defRPr cap="all"/>
          </a:pPr>
          <a:r>
            <a:rPr lang="en-US"/>
            <a:t>Results</a:t>
          </a:r>
        </a:p>
      </dgm:t>
    </dgm:pt>
    <dgm:pt modelId="{4445ECC5-5773-446D-B78A-5749819F8099}" type="parTrans" cxnId="{E271BE17-708B-4628-A2D7-9C8DE509CFBA}">
      <dgm:prSet/>
      <dgm:spPr/>
      <dgm:t>
        <a:bodyPr/>
        <a:lstStyle/>
        <a:p>
          <a:endParaRPr lang="en-US"/>
        </a:p>
      </dgm:t>
    </dgm:pt>
    <dgm:pt modelId="{F1ACE7B7-298A-45BA-BE24-BF90564FE624}" type="sibTrans" cxnId="{E271BE17-708B-4628-A2D7-9C8DE509CFBA}">
      <dgm:prSet/>
      <dgm:spPr/>
      <dgm:t>
        <a:bodyPr/>
        <a:lstStyle/>
        <a:p>
          <a:endParaRPr lang="en-US"/>
        </a:p>
      </dgm:t>
    </dgm:pt>
    <dgm:pt modelId="{464B445F-FF62-4E07-A17C-C55E0B8B0B17}" type="pres">
      <dgm:prSet presAssocID="{B7F51DF1-9387-4E60-BDBD-5E03D0A59A51}" presName="vert0" presStyleCnt="0">
        <dgm:presLayoutVars>
          <dgm:dir/>
          <dgm:animOne val="branch"/>
          <dgm:animLvl val="lvl"/>
        </dgm:presLayoutVars>
      </dgm:prSet>
      <dgm:spPr/>
    </dgm:pt>
    <dgm:pt modelId="{A240627B-069B-424C-9D4C-1E419FBF1D39}" type="pres">
      <dgm:prSet presAssocID="{C7E12860-63A3-4B14-85AC-0844E2FB7FAE}" presName="thickLine" presStyleLbl="alignNode1" presStyleIdx="0" presStyleCnt="14"/>
      <dgm:spPr/>
    </dgm:pt>
    <dgm:pt modelId="{A7D8B49C-401C-4177-8FB2-D31BB85228B7}" type="pres">
      <dgm:prSet presAssocID="{C7E12860-63A3-4B14-85AC-0844E2FB7FAE}" presName="horz1" presStyleCnt="0"/>
      <dgm:spPr/>
    </dgm:pt>
    <dgm:pt modelId="{60DF1EBA-A057-4634-B8F4-098CE05A7FC0}" type="pres">
      <dgm:prSet presAssocID="{C7E12860-63A3-4B14-85AC-0844E2FB7FAE}" presName="tx1" presStyleLbl="revTx" presStyleIdx="0" presStyleCnt="14"/>
      <dgm:spPr/>
    </dgm:pt>
    <dgm:pt modelId="{8AA1AB22-CD34-466D-997B-8255FA91C536}" type="pres">
      <dgm:prSet presAssocID="{C7E12860-63A3-4B14-85AC-0844E2FB7FAE}" presName="vert1" presStyleCnt="0"/>
      <dgm:spPr/>
    </dgm:pt>
    <dgm:pt modelId="{2874A820-B268-466F-94D3-EFC815EBD97F}" type="pres">
      <dgm:prSet presAssocID="{7A5F579B-5893-4DD3-87E1-7A199F3C9FB2}" presName="thickLine" presStyleLbl="alignNode1" presStyleIdx="1" presStyleCnt="14"/>
      <dgm:spPr/>
    </dgm:pt>
    <dgm:pt modelId="{6A711C6B-C9C1-415D-AC7F-08FB52930F5C}" type="pres">
      <dgm:prSet presAssocID="{7A5F579B-5893-4DD3-87E1-7A199F3C9FB2}" presName="horz1" presStyleCnt="0"/>
      <dgm:spPr/>
    </dgm:pt>
    <dgm:pt modelId="{445CDB3F-39E5-4C8A-9D00-F056FFD424B1}" type="pres">
      <dgm:prSet presAssocID="{7A5F579B-5893-4DD3-87E1-7A199F3C9FB2}" presName="tx1" presStyleLbl="revTx" presStyleIdx="1" presStyleCnt="14"/>
      <dgm:spPr/>
    </dgm:pt>
    <dgm:pt modelId="{C95AD040-C9F5-47D5-9A25-90C3A953634E}" type="pres">
      <dgm:prSet presAssocID="{7A5F579B-5893-4DD3-87E1-7A199F3C9FB2}" presName="vert1" presStyleCnt="0"/>
      <dgm:spPr/>
    </dgm:pt>
    <dgm:pt modelId="{CCBAB388-C324-4993-A69D-4E27C5F91DBB}" type="pres">
      <dgm:prSet presAssocID="{ECF71E12-297E-4BE1-98E8-3FD965CAE661}" presName="thickLine" presStyleLbl="alignNode1" presStyleIdx="2" presStyleCnt="14"/>
      <dgm:spPr/>
    </dgm:pt>
    <dgm:pt modelId="{F13EC62F-5A0A-4358-9235-4468EB39E9F9}" type="pres">
      <dgm:prSet presAssocID="{ECF71E12-297E-4BE1-98E8-3FD965CAE661}" presName="horz1" presStyleCnt="0"/>
      <dgm:spPr/>
    </dgm:pt>
    <dgm:pt modelId="{64DA4145-6AF8-4213-840B-CE53198A0B97}" type="pres">
      <dgm:prSet presAssocID="{ECF71E12-297E-4BE1-98E8-3FD965CAE661}" presName="tx1" presStyleLbl="revTx" presStyleIdx="2" presStyleCnt="14"/>
      <dgm:spPr/>
    </dgm:pt>
    <dgm:pt modelId="{515EDDEF-15C7-4134-B255-692859318C38}" type="pres">
      <dgm:prSet presAssocID="{ECF71E12-297E-4BE1-98E8-3FD965CAE661}" presName="vert1" presStyleCnt="0"/>
      <dgm:spPr/>
    </dgm:pt>
    <dgm:pt modelId="{0EFEB082-8862-4A85-AA0B-1FBE22803CD4}" type="pres">
      <dgm:prSet presAssocID="{CF078E0D-30CE-4142-BF1E-C79700657DAC}" presName="thickLine" presStyleLbl="alignNode1" presStyleIdx="3" presStyleCnt="14"/>
      <dgm:spPr/>
    </dgm:pt>
    <dgm:pt modelId="{A5C5A281-D809-44C3-A4CF-BCCA286D6B45}" type="pres">
      <dgm:prSet presAssocID="{CF078E0D-30CE-4142-BF1E-C79700657DAC}" presName="horz1" presStyleCnt="0"/>
      <dgm:spPr/>
    </dgm:pt>
    <dgm:pt modelId="{97C84F74-A784-4098-9611-32D8B4ACB4A4}" type="pres">
      <dgm:prSet presAssocID="{CF078E0D-30CE-4142-BF1E-C79700657DAC}" presName="tx1" presStyleLbl="revTx" presStyleIdx="3" presStyleCnt="14"/>
      <dgm:spPr/>
    </dgm:pt>
    <dgm:pt modelId="{E27B93B9-5494-4735-8BF1-0A126C3F6661}" type="pres">
      <dgm:prSet presAssocID="{CF078E0D-30CE-4142-BF1E-C79700657DAC}" presName="vert1" presStyleCnt="0"/>
      <dgm:spPr/>
    </dgm:pt>
    <dgm:pt modelId="{7537AD72-7F64-41D8-8EF8-04027C89F0F7}" type="pres">
      <dgm:prSet presAssocID="{279CA6F1-AC5A-4AAC-BBCF-2A9680001B16}" presName="thickLine" presStyleLbl="alignNode1" presStyleIdx="4" presStyleCnt="14"/>
      <dgm:spPr/>
    </dgm:pt>
    <dgm:pt modelId="{1C459579-11D8-446F-B5BD-2060271D4B47}" type="pres">
      <dgm:prSet presAssocID="{279CA6F1-AC5A-4AAC-BBCF-2A9680001B16}" presName="horz1" presStyleCnt="0"/>
      <dgm:spPr/>
    </dgm:pt>
    <dgm:pt modelId="{64DB43B7-21C1-41F3-B181-8B5B5ABE561B}" type="pres">
      <dgm:prSet presAssocID="{279CA6F1-AC5A-4AAC-BBCF-2A9680001B16}" presName="tx1" presStyleLbl="revTx" presStyleIdx="4" presStyleCnt="14"/>
      <dgm:spPr/>
    </dgm:pt>
    <dgm:pt modelId="{21CB8EE2-DAA9-483C-B302-9DA3D9C0DEF5}" type="pres">
      <dgm:prSet presAssocID="{279CA6F1-AC5A-4AAC-BBCF-2A9680001B16}" presName="vert1" presStyleCnt="0"/>
      <dgm:spPr/>
    </dgm:pt>
    <dgm:pt modelId="{E216F2B1-4204-4FB3-8B32-2AE10D76806D}" type="pres">
      <dgm:prSet presAssocID="{1E597E60-262E-4DD6-A44A-A9057A95C527}" presName="thickLine" presStyleLbl="alignNode1" presStyleIdx="5" presStyleCnt="14"/>
      <dgm:spPr/>
    </dgm:pt>
    <dgm:pt modelId="{04506B60-D6E9-4BD1-ABBF-8BAF6882CAB4}" type="pres">
      <dgm:prSet presAssocID="{1E597E60-262E-4DD6-A44A-A9057A95C527}" presName="horz1" presStyleCnt="0"/>
      <dgm:spPr/>
    </dgm:pt>
    <dgm:pt modelId="{4C1D9D73-C505-4FE5-B5F5-6069B7E3B1FF}" type="pres">
      <dgm:prSet presAssocID="{1E597E60-262E-4DD6-A44A-A9057A95C527}" presName="tx1" presStyleLbl="revTx" presStyleIdx="5" presStyleCnt="14"/>
      <dgm:spPr/>
    </dgm:pt>
    <dgm:pt modelId="{408A0FB9-71BC-4A6B-937F-BFE3AC0D22EA}" type="pres">
      <dgm:prSet presAssocID="{1E597E60-262E-4DD6-A44A-A9057A95C527}" presName="vert1" presStyleCnt="0"/>
      <dgm:spPr/>
    </dgm:pt>
    <dgm:pt modelId="{0F5C8366-AE9E-4C89-B9A4-D058DD6CAB6F}" type="pres">
      <dgm:prSet presAssocID="{A1A34909-71AD-452B-AF77-F6212F3281AE}" presName="thickLine" presStyleLbl="alignNode1" presStyleIdx="6" presStyleCnt="14"/>
      <dgm:spPr/>
    </dgm:pt>
    <dgm:pt modelId="{0A2E1E9C-2808-465C-827F-DC05F20ED2D3}" type="pres">
      <dgm:prSet presAssocID="{A1A34909-71AD-452B-AF77-F6212F3281AE}" presName="horz1" presStyleCnt="0"/>
      <dgm:spPr/>
    </dgm:pt>
    <dgm:pt modelId="{0B838412-0C07-44CD-93F0-B35E25276580}" type="pres">
      <dgm:prSet presAssocID="{A1A34909-71AD-452B-AF77-F6212F3281AE}" presName="tx1" presStyleLbl="revTx" presStyleIdx="6" presStyleCnt="14"/>
      <dgm:spPr/>
    </dgm:pt>
    <dgm:pt modelId="{BEC8C1A4-5095-4282-8906-25C6389E4C5B}" type="pres">
      <dgm:prSet presAssocID="{A1A34909-71AD-452B-AF77-F6212F3281AE}" presName="vert1" presStyleCnt="0"/>
      <dgm:spPr/>
    </dgm:pt>
    <dgm:pt modelId="{3BCC8931-FE01-4926-ACBA-D23186EC9229}" type="pres">
      <dgm:prSet presAssocID="{A5298ACF-9972-433A-8866-8FEC75E8DE2B}" presName="thickLine" presStyleLbl="alignNode1" presStyleIdx="7" presStyleCnt="14"/>
      <dgm:spPr/>
    </dgm:pt>
    <dgm:pt modelId="{0E7D57A1-EAA0-4209-95A0-9A7BBC8BAE2F}" type="pres">
      <dgm:prSet presAssocID="{A5298ACF-9972-433A-8866-8FEC75E8DE2B}" presName="horz1" presStyleCnt="0"/>
      <dgm:spPr/>
    </dgm:pt>
    <dgm:pt modelId="{E953C657-6232-4563-9B29-E352A3D37370}" type="pres">
      <dgm:prSet presAssocID="{A5298ACF-9972-433A-8866-8FEC75E8DE2B}" presName="tx1" presStyleLbl="revTx" presStyleIdx="7" presStyleCnt="14"/>
      <dgm:spPr/>
    </dgm:pt>
    <dgm:pt modelId="{B93A84D4-6D66-4E0A-851D-FA9A234F03AF}" type="pres">
      <dgm:prSet presAssocID="{A5298ACF-9972-433A-8866-8FEC75E8DE2B}" presName="vert1" presStyleCnt="0"/>
      <dgm:spPr/>
    </dgm:pt>
    <dgm:pt modelId="{CFF83D31-68A2-4616-AF9F-C711E4F52752}" type="pres">
      <dgm:prSet presAssocID="{C9761185-91ED-471F-8F4A-99C5EA83DB17}" presName="thickLine" presStyleLbl="alignNode1" presStyleIdx="8" presStyleCnt="14"/>
      <dgm:spPr/>
    </dgm:pt>
    <dgm:pt modelId="{1815EDB6-5CD8-4C89-A35F-9CC0BB189A9C}" type="pres">
      <dgm:prSet presAssocID="{C9761185-91ED-471F-8F4A-99C5EA83DB17}" presName="horz1" presStyleCnt="0"/>
      <dgm:spPr/>
    </dgm:pt>
    <dgm:pt modelId="{2B92861F-0AA9-4FA9-A962-4405302FFA45}" type="pres">
      <dgm:prSet presAssocID="{C9761185-91ED-471F-8F4A-99C5EA83DB17}" presName="tx1" presStyleLbl="revTx" presStyleIdx="8" presStyleCnt="14"/>
      <dgm:spPr/>
    </dgm:pt>
    <dgm:pt modelId="{96DA2537-80D1-4C38-9AF0-EF20E77C3CE4}" type="pres">
      <dgm:prSet presAssocID="{C9761185-91ED-471F-8F4A-99C5EA83DB17}" presName="vert1" presStyleCnt="0"/>
      <dgm:spPr/>
    </dgm:pt>
    <dgm:pt modelId="{4B8006BC-E83F-4A34-97F4-0FEC79E78D02}" type="pres">
      <dgm:prSet presAssocID="{086BB578-D6DC-47F3-B4A6-82451A1A6225}" presName="thickLine" presStyleLbl="alignNode1" presStyleIdx="9" presStyleCnt="14"/>
      <dgm:spPr/>
    </dgm:pt>
    <dgm:pt modelId="{56F773C2-DA86-46FF-9331-7E923838361C}" type="pres">
      <dgm:prSet presAssocID="{086BB578-D6DC-47F3-B4A6-82451A1A6225}" presName="horz1" presStyleCnt="0"/>
      <dgm:spPr/>
    </dgm:pt>
    <dgm:pt modelId="{D3C1F770-591E-4D72-822A-3221A5471EDE}" type="pres">
      <dgm:prSet presAssocID="{086BB578-D6DC-47F3-B4A6-82451A1A6225}" presName="tx1" presStyleLbl="revTx" presStyleIdx="9" presStyleCnt="14"/>
      <dgm:spPr/>
    </dgm:pt>
    <dgm:pt modelId="{96B1D733-0A00-47C3-BCC3-C59D4DBAABE9}" type="pres">
      <dgm:prSet presAssocID="{086BB578-D6DC-47F3-B4A6-82451A1A6225}" presName="vert1" presStyleCnt="0"/>
      <dgm:spPr/>
    </dgm:pt>
    <dgm:pt modelId="{8BF3117E-7C24-4CAB-8AA5-12E33E2279EB}" type="pres">
      <dgm:prSet presAssocID="{C25039F8-FB96-4E01-91AF-9329D5A72D8F}" presName="thickLine" presStyleLbl="alignNode1" presStyleIdx="10" presStyleCnt="14"/>
      <dgm:spPr/>
    </dgm:pt>
    <dgm:pt modelId="{27C6DD5F-2284-47B7-B973-06AB4DD1FD68}" type="pres">
      <dgm:prSet presAssocID="{C25039F8-FB96-4E01-91AF-9329D5A72D8F}" presName="horz1" presStyleCnt="0"/>
      <dgm:spPr/>
    </dgm:pt>
    <dgm:pt modelId="{F647E58D-49BB-491D-BAE8-E5FF70998C8D}" type="pres">
      <dgm:prSet presAssocID="{C25039F8-FB96-4E01-91AF-9329D5A72D8F}" presName="tx1" presStyleLbl="revTx" presStyleIdx="10" presStyleCnt="14"/>
      <dgm:spPr/>
    </dgm:pt>
    <dgm:pt modelId="{2EE38093-F03E-4719-A04D-1CA90486C975}" type="pres">
      <dgm:prSet presAssocID="{C25039F8-FB96-4E01-91AF-9329D5A72D8F}" presName="vert1" presStyleCnt="0"/>
      <dgm:spPr/>
    </dgm:pt>
    <dgm:pt modelId="{54317F49-393C-417E-8824-1F733B6E5439}" type="pres">
      <dgm:prSet presAssocID="{3E34FD9E-3CCA-4080-8F0D-7A987EA50E95}" presName="thickLine" presStyleLbl="alignNode1" presStyleIdx="11" presStyleCnt="14"/>
      <dgm:spPr/>
    </dgm:pt>
    <dgm:pt modelId="{AAA50DD9-859C-47A9-BB96-071765F1E147}" type="pres">
      <dgm:prSet presAssocID="{3E34FD9E-3CCA-4080-8F0D-7A987EA50E95}" presName="horz1" presStyleCnt="0"/>
      <dgm:spPr/>
    </dgm:pt>
    <dgm:pt modelId="{5BAAA802-A17B-4990-AE16-1C5B5BCB2C3A}" type="pres">
      <dgm:prSet presAssocID="{3E34FD9E-3CCA-4080-8F0D-7A987EA50E95}" presName="tx1" presStyleLbl="revTx" presStyleIdx="11" presStyleCnt="14"/>
      <dgm:spPr/>
    </dgm:pt>
    <dgm:pt modelId="{94804D08-7420-42CE-B175-22DA5F9339F4}" type="pres">
      <dgm:prSet presAssocID="{3E34FD9E-3CCA-4080-8F0D-7A987EA50E95}" presName="vert1" presStyleCnt="0"/>
      <dgm:spPr/>
    </dgm:pt>
    <dgm:pt modelId="{5CCFE3B6-7C02-42A6-A8D9-793CEBC07E86}" type="pres">
      <dgm:prSet presAssocID="{A1CAB3B6-530A-4817-88C2-C3971DF98A94}" presName="thickLine" presStyleLbl="alignNode1" presStyleIdx="12" presStyleCnt="14"/>
      <dgm:spPr/>
    </dgm:pt>
    <dgm:pt modelId="{EB17F526-E5AA-4FD4-87E9-605E12741900}" type="pres">
      <dgm:prSet presAssocID="{A1CAB3B6-530A-4817-88C2-C3971DF98A94}" presName="horz1" presStyleCnt="0"/>
      <dgm:spPr/>
    </dgm:pt>
    <dgm:pt modelId="{252CC478-8EC3-4889-9559-468E3F0EFD3A}" type="pres">
      <dgm:prSet presAssocID="{A1CAB3B6-530A-4817-88C2-C3971DF98A94}" presName="tx1" presStyleLbl="revTx" presStyleIdx="12" presStyleCnt="14"/>
      <dgm:spPr/>
    </dgm:pt>
    <dgm:pt modelId="{9237D48D-8B41-4737-AA00-0F9453240E42}" type="pres">
      <dgm:prSet presAssocID="{A1CAB3B6-530A-4817-88C2-C3971DF98A94}" presName="vert1" presStyleCnt="0"/>
      <dgm:spPr/>
    </dgm:pt>
    <dgm:pt modelId="{1B5B0735-18EA-45A7-A3BA-EC7D8791E7AB}" type="pres">
      <dgm:prSet presAssocID="{34C34EDF-1C1E-4F32-9202-F266BB0B7BD5}" presName="thickLine" presStyleLbl="alignNode1" presStyleIdx="13" presStyleCnt="14"/>
      <dgm:spPr/>
    </dgm:pt>
    <dgm:pt modelId="{6F73EEC5-8D73-411C-ADBA-EDF53D268811}" type="pres">
      <dgm:prSet presAssocID="{34C34EDF-1C1E-4F32-9202-F266BB0B7BD5}" presName="horz1" presStyleCnt="0"/>
      <dgm:spPr/>
    </dgm:pt>
    <dgm:pt modelId="{A97915B1-2B8C-4DFB-932E-58669C5707DE}" type="pres">
      <dgm:prSet presAssocID="{34C34EDF-1C1E-4F32-9202-F266BB0B7BD5}" presName="tx1" presStyleLbl="revTx" presStyleIdx="13" presStyleCnt="14"/>
      <dgm:spPr/>
    </dgm:pt>
    <dgm:pt modelId="{9789119D-9607-48FC-983D-9DBA602E3D65}" type="pres">
      <dgm:prSet presAssocID="{34C34EDF-1C1E-4F32-9202-F266BB0B7BD5}" presName="vert1" presStyleCnt="0"/>
      <dgm:spPr/>
    </dgm:pt>
  </dgm:ptLst>
  <dgm:cxnLst>
    <dgm:cxn modelId="{E8808402-8F5C-42E1-B346-37411EED514A}" srcId="{B7F51DF1-9387-4E60-BDBD-5E03D0A59A51}" destId="{CF078E0D-30CE-4142-BF1E-C79700657DAC}" srcOrd="3" destOrd="0" parTransId="{EE01E8EF-EAC5-400B-8359-4E3D4C228B82}" sibTransId="{689238E8-FD99-4485-B5E3-146197CC5B43}"/>
    <dgm:cxn modelId="{A421AD04-7250-4A69-ACF6-04196A33822D}" srcId="{B7F51DF1-9387-4E60-BDBD-5E03D0A59A51}" destId="{A1CAB3B6-530A-4817-88C2-C3971DF98A94}" srcOrd="12" destOrd="0" parTransId="{70F8388D-3FDC-4D57-BF1F-2DB692E819A3}" sibTransId="{B539C70E-32EE-4057-814D-13A0CA5CEF4B}"/>
    <dgm:cxn modelId="{E271BE17-708B-4628-A2D7-9C8DE509CFBA}" srcId="{B7F51DF1-9387-4E60-BDBD-5E03D0A59A51}" destId="{3E34FD9E-3CCA-4080-8F0D-7A987EA50E95}" srcOrd="11" destOrd="0" parTransId="{4445ECC5-5773-446D-B78A-5749819F8099}" sibTransId="{F1ACE7B7-298A-45BA-BE24-BF90564FE624}"/>
    <dgm:cxn modelId="{C4003027-AD73-4403-B147-13A2909764C6}" type="presOf" srcId="{C25039F8-FB96-4E01-91AF-9329D5A72D8F}" destId="{F647E58D-49BB-491D-BAE8-E5FF70998C8D}" srcOrd="0" destOrd="0" presId="urn:microsoft.com/office/officeart/2008/layout/LinedList"/>
    <dgm:cxn modelId="{9E4BAB2B-4B4D-4F58-BA95-732154462A46}" type="presOf" srcId="{086BB578-D6DC-47F3-B4A6-82451A1A6225}" destId="{D3C1F770-591E-4D72-822A-3221A5471EDE}" srcOrd="0" destOrd="0" presId="urn:microsoft.com/office/officeart/2008/layout/LinedList"/>
    <dgm:cxn modelId="{8E2C3C37-29F9-496C-A5D5-9FF0757E1459}" srcId="{B7F51DF1-9387-4E60-BDBD-5E03D0A59A51}" destId="{C7E12860-63A3-4B14-85AC-0844E2FB7FAE}" srcOrd="0" destOrd="0" parTransId="{5417C88F-0FC9-49EF-93D7-963053C60541}" sibTransId="{E558601F-9113-4397-8C36-B1ACAE10586A}"/>
    <dgm:cxn modelId="{1078943C-0DB1-4194-AB61-6533BCB5FEAC}" type="presOf" srcId="{7A5F579B-5893-4DD3-87E1-7A199F3C9FB2}" destId="{445CDB3F-39E5-4C8A-9D00-F056FFD424B1}" srcOrd="0" destOrd="0" presId="urn:microsoft.com/office/officeart/2008/layout/LinedList"/>
    <dgm:cxn modelId="{84AC063F-C3C2-4B29-B843-05FB26041005}" srcId="{B7F51DF1-9387-4E60-BDBD-5E03D0A59A51}" destId="{C25039F8-FB96-4E01-91AF-9329D5A72D8F}" srcOrd="10" destOrd="0" parTransId="{224AE023-BC74-4348-B973-105BE969B905}" sibTransId="{E855097B-FB85-4FC7-920A-E2FF6C5C1A82}"/>
    <dgm:cxn modelId="{0D361A40-0E7A-4ECF-BBD9-EC2DD779271A}" srcId="{B7F51DF1-9387-4E60-BDBD-5E03D0A59A51}" destId="{1E597E60-262E-4DD6-A44A-A9057A95C527}" srcOrd="5" destOrd="0" parTransId="{2AB3A848-975F-4F68-9132-6B1E11D89184}" sibTransId="{FF2547E9-3C85-4954-AF56-A62899974B3D}"/>
    <dgm:cxn modelId="{B9CB5643-AA02-4BD1-9E79-BE01E9728F2E}" type="presOf" srcId="{3E34FD9E-3CCA-4080-8F0D-7A987EA50E95}" destId="{5BAAA802-A17B-4990-AE16-1C5B5BCB2C3A}" srcOrd="0" destOrd="0" presId="urn:microsoft.com/office/officeart/2008/layout/LinedList"/>
    <dgm:cxn modelId="{E5A1C163-14E1-4150-BA56-15760B33F468}" srcId="{B7F51DF1-9387-4E60-BDBD-5E03D0A59A51}" destId="{7A5F579B-5893-4DD3-87E1-7A199F3C9FB2}" srcOrd="1" destOrd="0" parTransId="{AFF50364-F417-4713-AEC3-F419B253A3A4}" sibTransId="{152F0E04-02EB-4957-BECA-1DF0D4A4DC01}"/>
    <dgm:cxn modelId="{33CF6964-EF15-4948-8A8A-539D61D1A380}" srcId="{B7F51DF1-9387-4E60-BDBD-5E03D0A59A51}" destId="{A1A34909-71AD-452B-AF77-F6212F3281AE}" srcOrd="6" destOrd="0" parTransId="{7D4096AE-A394-417F-993A-0A52B22BCA12}" sibTransId="{48E1EE30-E3B0-4EEC-A2D9-D5F4A5C14DD1}"/>
    <dgm:cxn modelId="{B661604B-112E-475C-9673-4E5E7E637EE4}" srcId="{B7F51DF1-9387-4E60-BDBD-5E03D0A59A51}" destId="{ECF71E12-297E-4BE1-98E8-3FD965CAE661}" srcOrd="2" destOrd="0" parTransId="{01FEF264-0A7A-49B2-B1C1-6B14B5BFBE25}" sibTransId="{A4A5DF5F-066C-45BC-82C1-7F592D28B180}"/>
    <dgm:cxn modelId="{9258926C-EC11-41EE-B647-27A714DF15B8}" srcId="{B7F51DF1-9387-4E60-BDBD-5E03D0A59A51}" destId="{C9761185-91ED-471F-8F4A-99C5EA83DB17}" srcOrd="8" destOrd="0" parTransId="{A2935D65-A8F4-4468-8E84-FF89AB2C6D7E}" sibTransId="{8EBF1ABE-9E3E-439E-A48C-7FC45112FBA3}"/>
    <dgm:cxn modelId="{9A336B6F-94A9-4207-8F5F-88945F925A86}" srcId="{B7F51DF1-9387-4E60-BDBD-5E03D0A59A51}" destId="{34C34EDF-1C1E-4F32-9202-F266BB0B7BD5}" srcOrd="13" destOrd="0" parTransId="{6F3509F3-46B7-4CB5-9338-E44B007ADA9D}" sibTransId="{206C8EE7-CEBF-4FD8-B383-F9EEEC234431}"/>
    <dgm:cxn modelId="{32538C71-12E3-45B7-A8AD-8524D5BF1203}" type="presOf" srcId="{B7F51DF1-9387-4E60-BDBD-5E03D0A59A51}" destId="{464B445F-FF62-4E07-A17C-C55E0B8B0B17}" srcOrd="0" destOrd="0" presId="urn:microsoft.com/office/officeart/2008/layout/LinedList"/>
    <dgm:cxn modelId="{679C8B78-AC41-49CC-9D31-F5551EF4ED9B}" srcId="{B7F51DF1-9387-4E60-BDBD-5E03D0A59A51}" destId="{A5298ACF-9972-433A-8866-8FEC75E8DE2B}" srcOrd="7" destOrd="0" parTransId="{37698063-3835-4DA4-A311-FFE6E3B98015}" sibTransId="{07BF72B8-A1D1-41DD-8E54-4769494EA6DE}"/>
    <dgm:cxn modelId="{4D5F7A7F-0985-40D7-9932-AFDF3BA35BD6}" type="presOf" srcId="{C7E12860-63A3-4B14-85AC-0844E2FB7FAE}" destId="{60DF1EBA-A057-4634-B8F4-098CE05A7FC0}" srcOrd="0" destOrd="0" presId="urn:microsoft.com/office/officeart/2008/layout/LinedList"/>
    <dgm:cxn modelId="{28198C81-8D6E-4D04-92E8-19D8E0A21CD2}" type="presOf" srcId="{A1CAB3B6-530A-4817-88C2-C3971DF98A94}" destId="{252CC478-8EC3-4889-9559-468E3F0EFD3A}" srcOrd="0" destOrd="0" presId="urn:microsoft.com/office/officeart/2008/layout/LinedList"/>
    <dgm:cxn modelId="{FAF29088-FAC7-4FE0-9822-9CC237CCFC59}" type="presOf" srcId="{A5298ACF-9972-433A-8866-8FEC75E8DE2B}" destId="{E953C657-6232-4563-9B29-E352A3D37370}" srcOrd="0" destOrd="0" presId="urn:microsoft.com/office/officeart/2008/layout/LinedList"/>
    <dgm:cxn modelId="{88F6618B-A2C2-4991-A96A-B9F4FDD4347F}" srcId="{B7F51DF1-9387-4E60-BDBD-5E03D0A59A51}" destId="{279CA6F1-AC5A-4AAC-BBCF-2A9680001B16}" srcOrd="4" destOrd="0" parTransId="{BB53BE06-EE10-4650-B640-C5FAF8BB3EDE}" sibTransId="{0261060A-1F7D-4D21-896D-196A72659EE4}"/>
    <dgm:cxn modelId="{1DAD848C-BD07-4CDB-8996-9ED75CFFCF8A}" type="presOf" srcId="{C9761185-91ED-471F-8F4A-99C5EA83DB17}" destId="{2B92861F-0AA9-4FA9-A962-4405302FFA45}" srcOrd="0" destOrd="0" presId="urn:microsoft.com/office/officeart/2008/layout/LinedList"/>
    <dgm:cxn modelId="{E72F5B95-76DD-4A42-945E-F1E8087E9741}" type="presOf" srcId="{1E597E60-262E-4DD6-A44A-A9057A95C527}" destId="{4C1D9D73-C505-4FE5-B5F5-6069B7E3B1FF}" srcOrd="0" destOrd="0" presId="urn:microsoft.com/office/officeart/2008/layout/LinedList"/>
    <dgm:cxn modelId="{A89EDDA2-82AC-45DB-B4F1-4115C06E4C2D}" type="presOf" srcId="{ECF71E12-297E-4BE1-98E8-3FD965CAE661}" destId="{64DA4145-6AF8-4213-840B-CE53198A0B97}" srcOrd="0" destOrd="0" presId="urn:microsoft.com/office/officeart/2008/layout/LinedList"/>
    <dgm:cxn modelId="{D026E9A4-8D82-437B-97D9-FEB106278417}" type="presOf" srcId="{34C34EDF-1C1E-4F32-9202-F266BB0B7BD5}" destId="{A97915B1-2B8C-4DFB-932E-58669C5707DE}" srcOrd="0" destOrd="0" presId="urn:microsoft.com/office/officeart/2008/layout/LinedList"/>
    <dgm:cxn modelId="{BD5231A5-E6C0-4A6A-A55D-567773FD3D4F}" srcId="{B7F51DF1-9387-4E60-BDBD-5E03D0A59A51}" destId="{086BB578-D6DC-47F3-B4A6-82451A1A6225}" srcOrd="9" destOrd="0" parTransId="{7D085F07-3AC6-44CC-AD52-00E46281C5BA}" sibTransId="{F1F62572-1CEF-4DBA-AD50-7E5DAAB67A7E}"/>
    <dgm:cxn modelId="{CCBFCEAA-B514-4ABE-B444-54E9FA836674}" type="presOf" srcId="{279CA6F1-AC5A-4AAC-BBCF-2A9680001B16}" destId="{64DB43B7-21C1-41F3-B181-8B5B5ABE561B}" srcOrd="0" destOrd="0" presId="urn:microsoft.com/office/officeart/2008/layout/LinedList"/>
    <dgm:cxn modelId="{3DFFD9C0-CC5A-448E-BFE4-3573C1E1336F}" type="presOf" srcId="{CF078E0D-30CE-4142-BF1E-C79700657DAC}" destId="{97C84F74-A784-4098-9611-32D8B4ACB4A4}" srcOrd="0" destOrd="0" presId="urn:microsoft.com/office/officeart/2008/layout/LinedList"/>
    <dgm:cxn modelId="{70CA32CF-0F53-4D22-AC3E-66A9A6293ED8}" type="presOf" srcId="{A1A34909-71AD-452B-AF77-F6212F3281AE}" destId="{0B838412-0C07-44CD-93F0-B35E25276580}" srcOrd="0" destOrd="0" presId="urn:microsoft.com/office/officeart/2008/layout/LinedList"/>
    <dgm:cxn modelId="{C5DDC262-F8F8-40A8-98AE-5654723AE06D}" type="presParOf" srcId="{464B445F-FF62-4E07-A17C-C55E0B8B0B17}" destId="{A240627B-069B-424C-9D4C-1E419FBF1D39}" srcOrd="0" destOrd="0" presId="urn:microsoft.com/office/officeart/2008/layout/LinedList"/>
    <dgm:cxn modelId="{57E75CF9-AA42-4C79-8793-CB310612156A}" type="presParOf" srcId="{464B445F-FF62-4E07-A17C-C55E0B8B0B17}" destId="{A7D8B49C-401C-4177-8FB2-D31BB85228B7}" srcOrd="1" destOrd="0" presId="urn:microsoft.com/office/officeart/2008/layout/LinedList"/>
    <dgm:cxn modelId="{B554688F-8EFB-4A8E-A018-7E527BF2E04D}" type="presParOf" srcId="{A7D8B49C-401C-4177-8FB2-D31BB85228B7}" destId="{60DF1EBA-A057-4634-B8F4-098CE05A7FC0}" srcOrd="0" destOrd="0" presId="urn:microsoft.com/office/officeart/2008/layout/LinedList"/>
    <dgm:cxn modelId="{9B766B77-9D32-4DAD-8104-8D496ABE07CB}" type="presParOf" srcId="{A7D8B49C-401C-4177-8FB2-D31BB85228B7}" destId="{8AA1AB22-CD34-466D-997B-8255FA91C536}" srcOrd="1" destOrd="0" presId="urn:microsoft.com/office/officeart/2008/layout/LinedList"/>
    <dgm:cxn modelId="{751F5D1B-3338-48E9-924F-95DB81E2CD8D}" type="presParOf" srcId="{464B445F-FF62-4E07-A17C-C55E0B8B0B17}" destId="{2874A820-B268-466F-94D3-EFC815EBD97F}" srcOrd="2" destOrd="0" presId="urn:microsoft.com/office/officeart/2008/layout/LinedList"/>
    <dgm:cxn modelId="{E2BAC333-FD9B-410A-A7DC-47F539D02108}" type="presParOf" srcId="{464B445F-FF62-4E07-A17C-C55E0B8B0B17}" destId="{6A711C6B-C9C1-415D-AC7F-08FB52930F5C}" srcOrd="3" destOrd="0" presId="urn:microsoft.com/office/officeart/2008/layout/LinedList"/>
    <dgm:cxn modelId="{64CCDFBA-33A3-468F-96CE-1C6EE6F547FA}" type="presParOf" srcId="{6A711C6B-C9C1-415D-AC7F-08FB52930F5C}" destId="{445CDB3F-39E5-4C8A-9D00-F056FFD424B1}" srcOrd="0" destOrd="0" presId="urn:microsoft.com/office/officeart/2008/layout/LinedList"/>
    <dgm:cxn modelId="{A31414E2-6688-4EDE-B93E-9438CEB34770}" type="presParOf" srcId="{6A711C6B-C9C1-415D-AC7F-08FB52930F5C}" destId="{C95AD040-C9F5-47D5-9A25-90C3A953634E}" srcOrd="1" destOrd="0" presId="urn:microsoft.com/office/officeart/2008/layout/LinedList"/>
    <dgm:cxn modelId="{4D206F57-7137-47C0-A042-0C659D953032}" type="presParOf" srcId="{464B445F-FF62-4E07-A17C-C55E0B8B0B17}" destId="{CCBAB388-C324-4993-A69D-4E27C5F91DBB}" srcOrd="4" destOrd="0" presId="urn:microsoft.com/office/officeart/2008/layout/LinedList"/>
    <dgm:cxn modelId="{40002C82-FF4A-47A5-8649-70AC29C0B1C1}" type="presParOf" srcId="{464B445F-FF62-4E07-A17C-C55E0B8B0B17}" destId="{F13EC62F-5A0A-4358-9235-4468EB39E9F9}" srcOrd="5" destOrd="0" presId="urn:microsoft.com/office/officeart/2008/layout/LinedList"/>
    <dgm:cxn modelId="{28DBF332-B4A9-4697-81B2-A93ADC14EE48}" type="presParOf" srcId="{F13EC62F-5A0A-4358-9235-4468EB39E9F9}" destId="{64DA4145-6AF8-4213-840B-CE53198A0B97}" srcOrd="0" destOrd="0" presId="urn:microsoft.com/office/officeart/2008/layout/LinedList"/>
    <dgm:cxn modelId="{6804A9E9-6586-4354-98E5-5E7D58ACDEB3}" type="presParOf" srcId="{F13EC62F-5A0A-4358-9235-4468EB39E9F9}" destId="{515EDDEF-15C7-4134-B255-692859318C38}" srcOrd="1" destOrd="0" presId="urn:microsoft.com/office/officeart/2008/layout/LinedList"/>
    <dgm:cxn modelId="{B1FE59B5-BFDD-4EED-AF9C-C7117DFADA94}" type="presParOf" srcId="{464B445F-FF62-4E07-A17C-C55E0B8B0B17}" destId="{0EFEB082-8862-4A85-AA0B-1FBE22803CD4}" srcOrd="6" destOrd="0" presId="urn:microsoft.com/office/officeart/2008/layout/LinedList"/>
    <dgm:cxn modelId="{EFA1B1FF-2605-4267-BB0E-FC13206A14F3}" type="presParOf" srcId="{464B445F-FF62-4E07-A17C-C55E0B8B0B17}" destId="{A5C5A281-D809-44C3-A4CF-BCCA286D6B45}" srcOrd="7" destOrd="0" presId="urn:microsoft.com/office/officeart/2008/layout/LinedList"/>
    <dgm:cxn modelId="{223AE2F9-D724-4DCC-A9A8-22E55CF8BAB4}" type="presParOf" srcId="{A5C5A281-D809-44C3-A4CF-BCCA286D6B45}" destId="{97C84F74-A784-4098-9611-32D8B4ACB4A4}" srcOrd="0" destOrd="0" presId="urn:microsoft.com/office/officeart/2008/layout/LinedList"/>
    <dgm:cxn modelId="{6E6A541F-72F6-4199-A1DA-9E369B5C354B}" type="presParOf" srcId="{A5C5A281-D809-44C3-A4CF-BCCA286D6B45}" destId="{E27B93B9-5494-4735-8BF1-0A126C3F6661}" srcOrd="1" destOrd="0" presId="urn:microsoft.com/office/officeart/2008/layout/LinedList"/>
    <dgm:cxn modelId="{8C3F4A95-800C-4F50-A635-4BB6EEFE6338}" type="presParOf" srcId="{464B445F-FF62-4E07-A17C-C55E0B8B0B17}" destId="{7537AD72-7F64-41D8-8EF8-04027C89F0F7}" srcOrd="8" destOrd="0" presId="urn:microsoft.com/office/officeart/2008/layout/LinedList"/>
    <dgm:cxn modelId="{7E770BCE-104A-4D25-B6A9-74235C5820E7}" type="presParOf" srcId="{464B445F-FF62-4E07-A17C-C55E0B8B0B17}" destId="{1C459579-11D8-446F-B5BD-2060271D4B47}" srcOrd="9" destOrd="0" presId="urn:microsoft.com/office/officeart/2008/layout/LinedList"/>
    <dgm:cxn modelId="{EDFBA956-3E13-4A62-8C78-313AA44C0C22}" type="presParOf" srcId="{1C459579-11D8-446F-B5BD-2060271D4B47}" destId="{64DB43B7-21C1-41F3-B181-8B5B5ABE561B}" srcOrd="0" destOrd="0" presId="urn:microsoft.com/office/officeart/2008/layout/LinedList"/>
    <dgm:cxn modelId="{E216B88F-614C-475C-99C2-82A579F81F1D}" type="presParOf" srcId="{1C459579-11D8-446F-B5BD-2060271D4B47}" destId="{21CB8EE2-DAA9-483C-B302-9DA3D9C0DEF5}" srcOrd="1" destOrd="0" presId="urn:microsoft.com/office/officeart/2008/layout/LinedList"/>
    <dgm:cxn modelId="{2855899D-83EF-488E-97A8-28F4ABF354A3}" type="presParOf" srcId="{464B445F-FF62-4E07-A17C-C55E0B8B0B17}" destId="{E216F2B1-4204-4FB3-8B32-2AE10D76806D}" srcOrd="10" destOrd="0" presId="urn:microsoft.com/office/officeart/2008/layout/LinedList"/>
    <dgm:cxn modelId="{93DFACFF-AA09-4DF1-B3DA-25487F93A127}" type="presParOf" srcId="{464B445F-FF62-4E07-A17C-C55E0B8B0B17}" destId="{04506B60-D6E9-4BD1-ABBF-8BAF6882CAB4}" srcOrd="11" destOrd="0" presId="urn:microsoft.com/office/officeart/2008/layout/LinedList"/>
    <dgm:cxn modelId="{0561E356-D083-44F7-B0B7-388A79B8E72B}" type="presParOf" srcId="{04506B60-D6E9-4BD1-ABBF-8BAF6882CAB4}" destId="{4C1D9D73-C505-4FE5-B5F5-6069B7E3B1FF}" srcOrd="0" destOrd="0" presId="urn:microsoft.com/office/officeart/2008/layout/LinedList"/>
    <dgm:cxn modelId="{A5F70A92-D5BF-42D5-93BB-7A4A59E742C8}" type="presParOf" srcId="{04506B60-D6E9-4BD1-ABBF-8BAF6882CAB4}" destId="{408A0FB9-71BC-4A6B-937F-BFE3AC0D22EA}" srcOrd="1" destOrd="0" presId="urn:microsoft.com/office/officeart/2008/layout/LinedList"/>
    <dgm:cxn modelId="{82A8546D-0592-414E-835C-946BF841947A}" type="presParOf" srcId="{464B445F-FF62-4E07-A17C-C55E0B8B0B17}" destId="{0F5C8366-AE9E-4C89-B9A4-D058DD6CAB6F}" srcOrd="12" destOrd="0" presId="urn:microsoft.com/office/officeart/2008/layout/LinedList"/>
    <dgm:cxn modelId="{27B24F60-AABF-4711-83A9-92FA4153EE8B}" type="presParOf" srcId="{464B445F-FF62-4E07-A17C-C55E0B8B0B17}" destId="{0A2E1E9C-2808-465C-827F-DC05F20ED2D3}" srcOrd="13" destOrd="0" presId="urn:microsoft.com/office/officeart/2008/layout/LinedList"/>
    <dgm:cxn modelId="{735987E7-72FC-4432-B521-312E6F5429F3}" type="presParOf" srcId="{0A2E1E9C-2808-465C-827F-DC05F20ED2D3}" destId="{0B838412-0C07-44CD-93F0-B35E25276580}" srcOrd="0" destOrd="0" presId="urn:microsoft.com/office/officeart/2008/layout/LinedList"/>
    <dgm:cxn modelId="{54817B20-35AD-4AEA-A320-AC90F9C91255}" type="presParOf" srcId="{0A2E1E9C-2808-465C-827F-DC05F20ED2D3}" destId="{BEC8C1A4-5095-4282-8906-25C6389E4C5B}" srcOrd="1" destOrd="0" presId="urn:microsoft.com/office/officeart/2008/layout/LinedList"/>
    <dgm:cxn modelId="{6DE5162B-1D1C-4DD6-BE61-7DE1A6C019D3}" type="presParOf" srcId="{464B445F-FF62-4E07-A17C-C55E0B8B0B17}" destId="{3BCC8931-FE01-4926-ACBA-D23186EC9229}" srcOrd="14" destOrd="0" presId="urn:microsoft.com/office/officeart/2008/layout/LinedList"/>
    <dgm:cxn modelId="{EA74F9FE-C542-40D4-9D80-3F1F2A81B4FE}" type="presParOf" srcId="{464B445F-FF62-4E07-A17C-C55E0B8B0B17}" destId="{0E7D57A1-EAA0-4209-95A0-9A7BBC8BAE2F}" srcOrd="15" destOrd="0" presId="urn:microsoft.com/office/officeart/2008/layout/LinedList"/>
    <dgm:cxn modelId="{0B64C129-5361-4A45-A1C5-97841D5D036E}" type="presParOf" srcId="{0E7D57A1-EAA0-4209-95A0-9A7BBC8BAE2F}" destId="{E953C657-6232-4563-9B29-E352A3D37370}" srcOrd="0" destOrd="0" presId="urn:microsoft.com/office/officeart/2008/layout/LinedList"/>
    <dgm:cxn modelId="{CF7E5799-651E-4C1A-A12A-F67AE1129F0E}" type="presParOf" srcId="{0E7D57A1-EAA0-4209-95A0-9A7BBC8BAE2F}" destId="{B93A84D4-6D66-4E0A-851D-FA9A234F03AF}" srcOrd="1" destOrd="0" presId="urn:microsoft.com/office/officeart/2008/layout/LinedList"/>
    <dgm:cxn modelId="{40EACEE2-C9FC-4CBC-AE6D-F7552DCAEB3F}" type="presParOf" srcId="{464B445F-FF62-4E07-A17C-C55E0B8B0B17}" destId="{CFF83D31-68A2-4616-AF9F-C711E4F52752}" srcOrd="16" destOrd="0" presId="urn:microsoft.com/office/officeart/2008/layout/LinedList"/>
    <dgm:cxn modelId="{17FF9800-7F1D-4A41-9F30-2C8862588969}" type="presParOf" srcId="{464B445F-FF62-4E07-A17C-C55E0B8B0B17}" destId="{1815EDB6-5CD8-4C89-A35F-9CC0BB189A9C}" srcOrd="17" destOrd="0" presId="urn:microsoft.com/office/officeart/2008/layout/LinedList"/>
    <dgm:cxn modelId="{CCD902BC-3C7E-40D8-AFE4-17474CD9AAA9}" type="presParOf" srcId="{1815EDB6-5CD8-4C89-A35F-9CC0BB189A9C}" destId="{2B92861F-0AA9-4FA9-A962-4405302FFA45}" srcOrd="0" destOrd="0" presId="urn:microsoft.com/office/officeart/2008/layout/LinedList"/>
    <dgm:cxn modelId="{E9BDD4ED-1819-490C-991A-5F35AC8487CC}" type="presParOf" srcId="{1815EDB6-5CD8-4C89-A35F-9CC0BB189A9C}" destId="{96DA2537-80D1-4C38-9AF0-EF20E77C3CE4}" srcOrd="1" destOrd="0" presId="urn:microsoft.com/office/officeart/2008/layout/LinedList"/>
    <dgm:cxn modelId="{E1F80A78-84B6-4896-80DA-6F45A9FA79F4}" type="presParOf" srcId="{464B445F-FF62-4E07-A17C-C55E0B8B0B17}" destId="{4B8006BC-E83F-4A34-97F4-0FEC79E78D02}" srcOrd="18" destOrd="0" presId="urn:microsoft.com/office/officeart/2008/layout/LinedList"/>
    <dgm:cxn modelId="{7E23B99F-FF9C-4A0C-A625-F503A8568F9B}" type="presParOf" srcId="{464B445F-FF62-4E07-A17C-C55E0B8B0B17}" destId="{56F773C2-DA86-46FF-9331-7E923838361C}" srcOrd="19" destOrd="0" presId="urn:microsoft.com/office/officeart/2008/layout/LinedList"/>
    <dgm:cxn modelId="{90D03C9D-F93D-43E0-B733-A82A68AD17CA}" type="presParOf" srcId="{56F773C2-DA86-46FF-9331-7E923838361C}" destId="{D3C1F770-591E-4D72-822A-3221A5471EDE}" srcOrd="0" destOrd="0" presId="urn:microsoft.com/office/officeart/2008/layout/LinedList"/>
    <dgm:cxn modelId="{2940109A-03EE-4035-9BAB-5AF3DA769357}" type="presParOf" srcId="{56F773C2-DA86-46FF-9331-7E923838361C}" destId="{96B1D733-0A00-47C3-BCC3-C59D4DBAABE9}" srcOrd="1" destOrd="0" presId="urn:microsoft.com/office/officeart/2008/layout/LinedList"/>
    <dgm:cxn modelId="{972357B1-D6FC-4ADC-8D30-81B0EC3D112F}" type="presParOf" srcId="{464B445F-FF62-4E07-A17C-C55E0B8B0B17}" destId="{8BF3117E-7C24-4CAB-8AA5-12E33E2279EB}" srcOrd="20" destOrd="0" presId="urn:microsoft.com/office/officeart/2008/layout/LinedList"/>
    <dgm:cxn modelId="{1F20BDE6-F5C2-4CA5-B0CF-463768EAB390}" type="presParOf" srcId="{464B445F-FF62-4E07-A17C-C55E0B8B0B17}" destId="{27C6DD5F-2284-47B7-B973-06AB4DD1FD68}" srcOrd="21" destOrd="0" presId="urn:microsoft.com/office/officeart/2008/layout/LinedList"/>
    <dgm:cxn modelId="{5E046CB0-7EE7-4BEA-893C-8C98F6FF3D22}" type="presParOf" srcId="{27C6DD5F-2284-47B7-B973-06AB4DD1FD68}" destId="{F647E58D-49BB-491D-BAE8-E5FF70998C8D}" srcOrd="0" destOrd="0" presId="urn:microsoft.com/office/officeart/2008/layout/LinedList"/>
    <dgm:cxn modelId="{96459B94-6889-4057-8F0D-58967CDD3DDC}" type="presParOf" srcId="{27C6DD5F-2284-47B7-B973-06AB4DD1FD68}" destId="{2EE38093-F03E-4719-A04D-1CA90486C975}" srcOrd="1" destOrd="0" presId="urn:microsoft.com/office/officeart/2008/layout/LinedList"/>
    <dgm:cxn modelId="{548F7627-FC47-4A70-BB37-35BDC36D05EB}" type="presParOf" srcId="{464B445F-FF62-4E07-A17C-C55E0B8B0B17}" destId="{54317F49-393C-417E-8824-1F733B6E5439}" srcOrd="22" destOrd="0" presId="urn:microsoft.com/office/officeart/2008/layout/LinedList"/>
    <dgm:cxn modelId="{F07FFA6C-5EEC-491C-9B30-356E10A53AC0}" type="presParOf" srcId="{464B445F-FF62-4E07-A17C-C55E0B8B0B17}" destId="{AAA50DD9-859C-47A9-BB96-071765F1E147}" srcOrd="23" destOrd="0" presId="urn:microsoft.com/office/officeart/2008/layout/LinedList"/>
    <dgm:cxn modelId="{66AA0CE3-2C56-4A56-AA66-B9F431003960}" type="presParOf" srcId="{AAA50DD9-859C-47A9-BB96-071765F1E147}" destId="{5BAAA802-A17B-4990-AE16-1C5B5BCB2C3A}" srcOrd="0" destOrd="0" presId="urn:microsoft.com/office/officeart/2008/layout/LinedList"/>
    <dgm:cxn modelId="{D845882B-0AE8-4763-8042-4AABC8B8AFCD}" type="presParOf" srcId="{AAA50DD9-859C-47A9-BB96-071765F1E147}" destId="{94804D08-7420-42CE-B175-22DA5F9339F4}" srcOrd="1" destOrd="0" presId="urn:microsoft.com/office/officeart/2008/layout/LinedList"/>
    <dgm:cxn modelId="{EE82C116-5393-440F-A1AC-EE68AEFFFE74}" type="presParOf" srcId="{464B445F-FF62-4E07-A17C-C55E0B8B0B17}" destId="{5CCFE3B6-7C02-42A6-A8D9-793CEBC07E86}" srcOrd="24" destOrd="0" presId="urn:microsoft.com/office/officeart/2008/layout/LinedList"/>
    <dgm:cxn modelId="{52D873F7-0AB5-460F-B495-3E7CD303E9B3}" type="presParOf" srcId="{464B445F-FF62-4E07-A17C-C55E0B8B0B17}" destId="{EB17F526-E5AA-4FD4-87E9-605E12741900}" srcOrd="25" destOrd="0" presId="urn:microsoft.com/office/officeart/2008/layout/LinedList"/>
    <dgm:cxn modelId="{A2604D02-3EBA-4D0C-9459-34B4BCC6FB21}" type="presParOf" srcId="{EB17F526-E5AA-4FD4-87E9-605E12741900}" destId="{252CC478-8EC3-4889-9559-468E3F0EFD3A}" srcOrd="0" destOrd="0" presId="urn:microsoft.com/office/officeart/2008/layout/LinedList"/>
    <dgm:cxn modelId="{93F93757-2413-485F-8461-22D5310B4D55}" type="presParOf" srcId="{EB17F526-E5AA-4FD4-87E9-605E12741900}" destId="{9237D48D-8B41-4737-AA00-0F9453240E42}" srcOrd="1" destOrd="0" presId="urn:microsoft.com/office/officeart/2008/layout/LinedList"/>
    <dgm:cxn modelId="{C323FB49-9CC2-4DE1-B3DC-BD4E83DD71D2}" type="presParOf" srcId="{464B445F-FF62-4E07-A17C-C55E0B8B0B17}" destId="{1B5B0735-18EA-45A7-A3BA-EC7D8791E7AB}" srcOrd="26" destOrd="0" presId="urn:microsoft.com/office/officeart/2008/layout/LinedList"/>
    <dgm:cxn modelId="{BD63D847-8F66-4C3E-8426-0EF39EDEC4ED}" type="presParOf" srcId="{464B445F-FF62-4E07-A17C-C55E0B8B0B17}" destId="{6F73EEC5-8D73-411C-ADBA-EDF53D268811}" srcOrd="27" destOrd="0" presId="urn:microsoft.com/office/officeart/2008/layout/LinedList"/>
    <dgm:cxn modelId="{371AD3B5-2011-4C00-A98E-4C9E4D9F3CAA}" type="presParOf" srcId="{6F73EEC5-8D73-411C-ADBA-EDF53D268811}" destId="{A97915B1-2B8C-4DFB-932E-58669C5707DE}" srcOrd="0" destOrd="0" presId="urn:microsoft.com/office/officeart/2008/layout/LinedList"/>
    <dgm:cxn modelId="{970A9015-9041-4B50-BBDD-E1A1E181C34A}" type="presParOf" srcId="{6F73EEC5-8D73-411C-ADBA-EDF53D268811}" destId="{9789119D-9607-48FC-983D-9DBA602E3D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0627B-069B-424C-9D4C-1E419FBF1D39}">
      <dsp:nvSpPr>
        <dsp:cNvPr id="0" name=""/>
        <dsp:cNvSpPr/>
      </dsp:nvSpPr>
      <dsp:spPr>
        <a:xfrm>
          <a:off x="0" y="735"/>
          <a:ext cx="4812146"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DF1EBA-A057-4634-B8F4-098CE05A7FC0}">
      <dsp:nvSpPr>
        <dsp:cNvPr id="0" name=""/>
        <dsp:cNvSpPr/>
      </dsp:nvSpPr>
      <dsp:spPr>
        <a:xfrm>
          <a:off x="0" y="735"/>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Abstract</a:t>
          </a:r>
        </a:p>
      </dsp:txBody>
      <dsp:txXfrm>
        <a:off x="0" y="735"/>
        <a:ext cx="4812146" cy="430291"/>
      </dsp:txXfrm>
    </dsp:sp>
    <dsp:sp modelId="{2874A820-B268-466F-94D3-EFC815EBD97F}">
      <dsp:nvSpPr>
        <dsp:cNvPr id="0" name=""/>
        <dsp:cNvSpPr/>
      </dsp:nvSpPr>
      <dsp:spPr>
        <a:xfrm>
          <a:off x="0" y="431026"/>
          <a:ext cx="4812146" cy="0"/>
        </a:xfrm>
        <a:prstGeom prst="line">
          <a:avLst/>
        </a:prstGeom>
        <a:solidFill>
          <a:schemeClr val="accent2">
            <a:hueOff val="-276459"/>
            <a:satOff val="1902"/>
            <a:lumOff val="211"/>
            <a:alphaOff val="0"/>
          </a:schemeClr>
        </a:solidFill>
        <a:ln w="15875" cap="rnd" cmpd="sng" algn="ctr">
          <a:solidFill>
            <a:schemeClr val="accent2">
              <a:hueOff val="-276459"/>
              <a:satOff val="1902"/>
              <a:lumOff val="2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5CDB3F-39E5-4C8A-9D00-F056FFD424B1}">
      <dsp:nvSpPr>
        <dsp:cNvPr id="0" name=""/>
        <dsp:cNvSpPr/>
      </dsp:nvSpPr>
      <dsp:spPr>
        <a:xfrm>
          <a:off x="0" y="431026"/>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Introduction</a:t>
          </a:r>
        </a:p>
      </dsp:txBody>
      <dsp:txXfrm>
        <a:off x="0" y="431026"/>
        <a:ext cx="4812146" cy="430291"/>
      </dsp:txXfrm>
    </dsp:sp>
    <dsp:sp modelId="{CCBAB388-C324-4993-A69D-4E27C5F91DBB}">
      <dsp:nvSpPr>
        <dsp:cNvPr id="0" name=""/>
        <dsp:cNvSpPr/>
      </dsp:nvSpPr>
      <dsp:spPr>
        <a:xfrm>
          <a:off x="0" y="861318"/>
          <a:ext cx="4812146" cy="0"/>
        </a:xfrm>
        <a:prstGeom prst="line">
          <a:avLst/>
        </a:prstGeom>
        <a:solidFill>
          <a:schemeClr val="accent2">
            <a:hueOff val="-552917"/>
            <a:satOff val="3803"/>
            <a:lumOff val="422"/>
            <a:alphaOff val="0"/>
          </a:schemeClr>
        </a:solidFill>
        <a:ln w="15875" cap="rnd" cmpd="sng" algn="ctr">
          <a:solidFill>
            <a:schemeClr val="accent2">
              <a:hueOff val="-552917"/>
              <a:satOff val="3803"/>
              <a:lumOff val="4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DA4145-6AF8-4213-840B-CE53198A0B97}">
      <dsp:nvSpPr>
        <dsp:cNvPr id="0" name=""/>
        <dsp:cNvSpPr/>
      </dsp:nvSpPr>
      <dsp:spPr>
        <a:xfrm>
          <a:off x="0" y="861318"/>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Literature Survey</a:t>
          </a:r>
        </a:p>
      </dsp:txBody>
      <dsp:txXfrm>
        <a:off x="0" y="861318"/>
        <a:ext cx="4812146" cy="430291"/>
      </dsp:txXfrm>
    </dsp:sp>
    <dsp:sp modelId="{0EFEB082-8862-4A85-AA0B-1FBE22803CD4}">
      <dsp:nvSpPr>
        <dsp:cNvPr id="0" name=""/>
        <dsp:cNvSpPr/>
      </dsp:nvSpPr>
      <dsp:spPr>
        <a:xfrm>
          <a:off x="0" y="1291609"/>
          <a:ext cx="4812146" cy="0"/>
        </a:xfrm>
        <a:prstGeom prst="line">
          <a:avLst/>
        </a:prstGeom>
        <a:solidFill>
          <a:schemeClr val="accent2">
            <a:hueOff val="-829376"/>
            <a:satOff val="5705"/>
            <a:lumOff val="633"/>
            <a:alphaOff val="0"/>
          </a:schemeClr>
        </a:solidFill>
        <a:ln w="15875" cap="rnd" cmpd="sng" algn="ctr">
          <a:solidFill>
            <a:schemeClr val="accent2">
              <a:hueOff val="-829376"/>
              <a:satOff val="5705"/>
              <a:lumOff val="6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84F74-A784-4098-9611-32D8B4ACB4A4}">
      <dsp:nvSpPr>
        <dsp:cNvPr id="0" name=""/>
        <dsp:cNvSpPr/>
      </dsp:nvSpPr>
      <dsp:spPr>
        <a:xfrm>
          <a:off x="0" y="1291609"/>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Problem statement</a:t>
          </a:r>
        </a:p>
      </dsp:txBody>
      <dsp:txXfrm>
        <a:off x="0" y="1291609"/>
        <a:ext cx="4812146" cy="430291"/>
      </dsp:txXfrm>
    </dsp:sp>
    <dsp:sp modelId="{7537AD72-7F64-41D8-8EF8-04027C89F0F7}">
      <dsp:nvSpPr>
        <dsp:cNvPr id="0" name=""/>
        <dsp:cNvSpPr/>
      </dsp:nvSpPr>
      <dsp:spPr>
        <a:xfrm>
          <a:off x="0" y="1721900"/>
          <a:ext cx="4812146" cy="0"/>
        </a:xfrm>
        <a:prstGeom prst="line">
          <a:avLst/>
        </a:prstGeom>
        <a:solidFill>
          <a:schemeClr val="accent2">
            <a:hueOff val="-1105834"/>
            <a:satOff val="7607"/>
            <a:lumOff val="844"/>
            <a:alphaOff val="0"/>
          </a:schemeClr>
        </a:solidFill>
        <a:ln w="15875" cap="rnd" cmpd="sng" algn="ctr">
          <a:solidFill>
            <a:schemeClr val="accent2">
              <a:hueOff val="-1105834"/>
              <a:satOff val="7607"/>
              <a:lumOff val="8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DB43B7-21C1-41F3-B181-8B5B5ABE561B}">
      <dsp:nvSpPr>
        <dsp:cNvPr id="0" name=""/>
        <dsp:cNvSpPr/>
      </dsp:nvSpPr>
      <dsp:spPr>
        <a:xfrm>
          <a:off x="0" y="1721900"/>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Existing System</a:t>
          </a:r>
        </a:p>
      </dsp:txBody>
      <dsp:txXfrm>
        <a:off x="0" y="1721900"/>
        <a:ext cx="4812146" cy="430291"/>
      </dsp:txXfrm>
    </dsp:sp>
    <dsp:sp modelId="{E216F2B1-4204-4FB3-8B32-2AE10D76806D}">
      <dsp:nvSpPr>
        <dsp:cNvPr id="0" name=""/>
        <dsp:cNvSpPr/>
      </dsp:nvSpPr>
      <dsp:spPr>
        <a:xfrm>
          <a:off x="0" y="2152192"/>
          <a:ext cx="4812146" cy="0"/>
        </a:xfrm>
        <a:prstGeom prst="line">
          <a:avLst/>
        </a:prstGeom>
        <a:solidFill>
          <a:schemeClr val="accent2">
            <a:hueOff val="-1382293"/>
            <a:satOff val="9508"/>
            <a:lumOff val="1055"/>
            <a:alphaOff val="0"/>
          </a:schemeClr>
        </a:solidFill>
        <a:ln w="15875" cap="rnd" cmpd="sng" algn="ctr">
          <a:solidFill>
            <a:schemeClr val="accent2">
              <a:hueOff val="-1382293"/>
              <a:satOff val="9508"/>
              <a:lumOff val="10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D9D73-C505-4FE5-B5F5-6069B7E3B1FF}">
      <dsp:nvSpPr>
        <dsp:cNvPr id="0" name=""/>
        <dsp:cNvSpPr/>
      </dsp:nvSpPr>
      <dsp:spPr>
        <a:xfrm>
          <a:off x="0" y="2152192"/>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Proposed System</a:t>
          </a:r>
        </a:p>
      </dsp:txBody>
      <dsp:txXfrm>
        <a:off x="0" y="2152192"/>
        <a:ext cx="4812146" cy="430291"/>
      </dsp:txXfrm>
    </dsp:sp>
    <dsp:sp modelId="{0F5C8366-AE9E-4C89-B9A4-D058DD6CAB6F}">
      <dsp:nvSpPr>
        <dsp:cNvPr id="0" name=""/>
        <dsp:cNvSpPr/>
      </dsp:nvSpPr>
      <dsp:spPr>
        <a:xfrm>
          <a:off x="0" y="2582483"/>
          <a:ext cx="4812146" cy="0"/>
        </a:xfrm>
        <a:prstGeom prst="line">
          <a:avLst/>
        </a:prstGeom>
        <a:solidFill>
          <a:schemeClr val="accent2">
            <a:hueOff val="-1658751"/>
            <a:satOff val="11410"/>
            <a:lumOff val="1266"/>
            <a:alphaOff val="0"/>
          </a:schemeClr>
        </a:solidFill>
        <a:ln w="15875" cap="rnd" cmpd="sng" algn="ctr">
          <a:solidFill>
            <a:schemeClr val="accent2">
              <a:hueOff val="-1658751"/>
              <a:satOff val="11410"/>
              <a:lumOff val="12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838412-0C07-44CD-93F0-B35E25276580}">
      <dsp:nvSpPr>
        <dsp:cNvPr id="0" name=""/>
        <dsp:cNvSpPr/>
      </dsp:nvSpPr>
      <dsp:spPr>
        <a:xfrm>
          <a:off x="0" y="2582483"/>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System requirements</a:t>
          </a:r>
        </a:p>
      </dsp:txBody>
      <dsp:txXfrm>
        <a:off x="0" y="2582483"/>
        <a:ext cx="4812146" cy="430291"/>
      </dsp:txXfrm>
    </dsp:sp>
    <dsp:sp modelId="{3BCC8931-FE01-4926-ACBA-D23186EC9229}">
      <dsp:nvSpPr>
        <dsp:cNvPr id="0" name=""/>
        <dsp:cNvSpPr/>
      </dsp:nvSpPr>
      <dsp:spPr>
        <a:xfrm>
          <a:off x="0" y="3012775"/>
          <a:ext cx="4812146" cy="0"/>
        </a:xfrm>
        <a:prstGeom prst="line">
          <a:avLst/>
        </a:prstGeom>
        <a:solidFill>
          <a:schemeClr val="accent2">
            <a:hueOff val="-1935210"/>
            <a:satOff val="13312"/>
            <a:lumOff val="1478"/>
            <a:alphaOff val="0"/>
          </a:schemeClr>
        </a:solidFill>
        <a:ln w="15875" cap="rnd" cmpd="sng" algn="ctr">
          <a:solidFill>
            <a:schemeClr val="accent2">
              <a:hueOff val="-1935210"/>
              <a:satOff val="13312"/>
              <a:lumOff val="14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53C657-6232-4563-9B29-E352A3D37370}">
      <dsp:nvSpPr>
        <dsp:cNvPr id="0" name=""/>
        <dsp:cNvSpPr/>
      </dsp:nvSpPr>
      <dsp:spPr>
        <a:xfrm>
          <a:off x="0" y="3012775"/>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Architecture</a:t>
          </a:r>
        </a:p>
      </dsp:txBody>
      <dsp:txXfrm>
        <a:off x="0" y="3012775"/>
        <a:ext cx="4812146" cy="430291"/>
      </dsp:txXfrm>
    </dsp:sp>
    <dsp:sp modelId="{CFF83D31-68A2-4616-AF9F-C711E4F52752}">
      <dsp:nvSpPr>
        <dsp:cNvPr id="0" name=""/>
        <dsp:cNvSpPr/>
      </dsp:nvSpPr>
      <dsp:spPr>
        <a:xfrm>
          <a:off x="0" y="3443066"/>
          <a:ext cx="4812146" cy="0"/>
        </a:xfrm>
        <a:prstGeom prst="line">
          <a:avLst/>
        </a:prstGeom>
        <a:solidFill>
          <a:schemeClr val="accent2">
            <a:hueOff val="-2211668"/>
            <a:satOff val="15214"/>
            <a:lumOff val="1689"/>
            <a:alphaOff val="0"/>
          </a:schemeClr>
        </a:solidFill>
        <a:ln w="15875" cap="rnd" cmpd="sng" algn="ctr">
          <a:solidFill>
            <a:schemeClr val="accent2">
              <a:hueOff val="-2211668"/>
              <a:satOff val="15214"/>
              <a:lumOff val="16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92861F-0AA9-4FA9-A962-4405302FFA45}">
      <dsp:nvSpPr>
        <dsp:cNvPr id="0" name=""/>
        <dsp:cNvSpPr/>
      </dsp:nvSpPr>
      <dsp:spPr>
        <a:xfrm>
          <a:off x="0" y="3443066"/>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Design phase</a:t>
          </a:r>
        </a:p>
      </dsp:txBody>
      <dsp:txXfrm>
        <a:off x="0" y="3443066"/>
        <a:ext cx="4812146" cy="430291"/>
      </dsp:txXfrm>
    </dsp:sp>
    <dsp:sp modelId="{4B8006BC-E83F-4A34-97F4-0FEC79E78D02}">
      <dsp:nvSpPr>
        <dsp:cNvPr id="0" name=""/>
        <dsp:cNvSpPr/>
      </dsp:nvSpPr>
      <dsp:spPr>
        <a:xfrm>
          <a:off x="0" y="3873357"/>
          <a:ext cx="4812146" cy="0"/>
        </a:xfrm>
        <a:prstGeom prst="line">
          <a:avLst/>
        </a:prstGeom>
        <a:solidFill>
          <a:schemeClr val="accent2">
            <a:hueOff val="-2488127"/>
            <a:satOff val="17115"/>
            <a:lumOff val="1900"/>
            <a:alphaOff val="0"/>
          </a:schemeClr>
        </a:solidFill>
        <a:ln w="15875" cap="rnd" cmpd="sng" algn="ctr">
          <a:solidFill>
            <a:schemeClr val="accent2">
              <a:hueOff val="-2488127"/>
              <a:satOff val="17115"/>
              <a:lumOff val="19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1F770-591E-4D72-822A-3221A5471EDE}">
      <dsp:nvSpPr>
        <dsp:cNvPr id="0" name=""/>
        <dsp:cNvSpPr/>
      </dsp:nvSpPr>
      <dsp:spPr>
        <a:xfrm>
          <a:off x="0" y="3873357"/>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Methodology</a:t>
          </a:r>
        </a:p>
      </dsp:txBody>
      <dsp:txXfrm>
        <a:off x="0" y="3873357"/>
        <a:ext cx="4812146" cy="430291"/>
      </dsp:txXfrm>
    </dsp:sp>
    <dsp:sp modelId="{8BF3117E-7C24-4CAB-8AA5-12E33E2279EB}">
      <dsp:nvSpPr>
        <dsp:cNvPr id="0" name=""/>
        <dsp:cNvSpPr/>
      </dsp:nvSpPr>
      <dsp:spPr>
        <a:xfrm>
          <a:off x="0" y="4303649"/>
          <a:ext cx="4812146" cy="0"/>
        </a:xfrm>
        <a:prstGeom prst="line">
          <a:avLst/>
        </a:prstGeom>
        <a:solidFill>
          <a:schemeClr val="accent2">
            <a:hueOff val="-2764586"/>
            <a:satOff val="19017"/>
            <a:lumOff val="2111"/>
            <a:alphaOff val="0"/>
          </a:schemeClr>
        </a:solidFill>
        <a:ln w="15875" cap="rnd" cmpd="sng" algn="ctr">
          <a:solidFill>
            <a:schemeClr val="accent2">
              <a:hueOff val="-2764586"/>
              <a:satOff val="19017"/>
              <a:lumOff val="21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47E58D-49BB-491D-BAE8-E5FF70998C8D}">
      <dsp:nvSpPr>
        <dsp:cNvPr id="0" name=""/>
        <dsp:cNvSpPr/>
      </dsp:nvSpPr>
      <dsp:spPr>
        <a:xfrm>
          <a:off x="0" y="4303649"/>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Packages</a:t>
          </a:r>
        </a:p>
      </dsp:txBody>
      <dsp:txXfrm>
        <a:off x="0" y="4303649"/>
        <a:ext cx="4812146" cy="430291"/>
      </dsp:txXfrm>
    </dsp:sp>
    <dsp:sp modelId="{54317F49-393C-417E-8824-1F733B6E5439}">
      <dsp:nvSpPr>
        <dsp:cNvPr id="0" name=""/>
        <dsp:cNvSpPr/>
      </dsp:nvSpPr>
      <dsp:spPr>
        <a:xfrm>
          <a:off x="0" y="4733940"/>
          <a:ext cx="4812146" cy="0"/>
        </a:xfrm>
        <a:prstGeom prst="line">
          <a:avLst/>
        </a:prstGeom>
        <a:solidFill>
          <a:schemeClr val="accent2">
            <a:hueOff val="-3041044"/>
            <a:satOff val="20919"/>
            <a:lumOff val="2322"/>
            <a:alphaOff val="0"/>
          </a:schemeClr>
        </a:solidFill>
        <a:ln w="15875" cap="rnd" cmpd="sng" algn="ctr">
          <a:solidFill>
            <a:schemeClr val="accent2">
              <a:hueOff val="-3041044"/>
              <a:satOff val="20919"/>
              <a:lumOff val="23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AA802-A17B-4990-AE16-1C5B5BCB2C3A}">
      <dsp:nvSpPr>
        <dsp:cNvPr id="0" name=""/>
        <dsp:cNvSpPr/>
      </dsp:nvSpPr>
      <dsp:spPr>
        <a:xfrm>
          <a:off x="0" y="4733940"/>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Results</a:t>
          </a:r>
        </a:p>
      </dsp:txBody>
      <dsp:txXfrm>
        <a:off x="0" y="4733940"/>
        <a:ext cx="4812146" cy="430291"/>
      </dsp:txXfrm>
    </dsp:sp>
    <dsp:sp modelId="{5CCFE3B6-7C02-42A6-A8D9-793CEBC07E86}">
      <dsp:nvSpPr>
        <dsp:cNvPr id="0" name=""/>
        <dsp:cNvSpPr/>
      </dsp:nvSpPr>
      <dsp:spPr>
        <a:xfrm>
          <a:off x="0" y="5164231"/>
          <a:ext cx="4812146" cy="0"/>
        </a:xfrm>
        <a:prstGeom prst="line">
          <a:avLst/>
        </a:prstGeom>
        <a:solidFill>
          <a:schemeClr val="accent2">
            <a:hueOff val="-3317503"/>
            <a:satOff val="22820"/>
            <a:lumOff val="2533"/>
            <a:alphaOff val="0"/>
          </a:schemeClr>
        </a:solidFill>
        <a:ln w="15875" cap="rnd" cmpd="sng" algn="ctr">
          <a:solidFill>
            <a:schemeClr val="accent2">
              <a:hueOff val="-3317503"/>
              <a:satOff val="22820"/>
              <a:lumOff val="25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2CC478-8EC3-4889-9559-468E3F0EFD3A}">
      <dsp:nvSpPr>
        <dsp:cNvPr id="0" name=""/>
        <dsp:cNvSpPr/>
      </dsp:nvSpPr>
      <dsp:spPr>
        <a:xfrm>
          <a:off x="0" y="5164231"/>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Conclusion</a:t>
          </a:r>
        </a:p>
      </dsp:txBody>
      <dsp:txXfrm>
        <a:off x="0" y="5164231"/>
        <a:ext cx="4812146" cy="430291"/>
      </dsp:txXfrm>
    </dsp:sp>
    <dsp:sp modelId="{1B5B0735-18EA-45A7-A3BA-EC7D8791E7AB}">
      <dsp:nvSpPr>
        <dsp:cNvPr id="0" name=""/>
        <dsp:cNvSpPr/>
      </dsp:nvSpPr>
      <dsp:spPr>
        <a:xfrm>
          <a:off x="0" y="5594523"/>
          <a:ext cx="4812146"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915B1-2B8C-4DFB-932E-58669C5707DE}">
      <dsp:nvSpPr>
        <dsp:cNvPr id="0" name=""/>
        <dsp:cNvSpPr/>
      </dsp:nvSpPr>
      <dsp:spPr>
        <a:xfrm>
          <a:off x="0" y="5594523"/>
          <a:ext cx="4812146" cy="43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US" sz="1800" kern="1200"/>
            <a:t>Reference</a:t>
          </a:r>
        </a:p>
      </dsp:txBody>
      <dsp:txXfrm>
        <a:off x="0" y="5594523"/>
        <a:ext cx="4812146" cy="4302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79482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172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2525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469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9665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1251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6648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7869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48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dirty="0"/>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797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074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dirty="0"/>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715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748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149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341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684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071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7/20/2022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424014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kinivi/hand-gesture-recognition-mediapipe" TargetMode="External"/><Relationship Id="rId2" Type="http://schemas.openxmlformats.org/officeDocument/2006/relationships/hyperlink" Target="https://www.leadingindia.ai/downloads/projects/VP/vp_9.pdf" TargetMode="External"/><Relationship Id="rId1" Type="http://schemas.openxmlformats.org/officeDocument/2006/relationships/slideLayout" Target="../slideLayouts/slideLayout2.xml"/><Relationship Id="rId4" Type="http://schemas.openxmlformats.org/officeDocument/2006/relationships/hyperlink" Target="https://github.com/dabhisharad13/Hand-gesture-recognition-using-OpenCv-and-Cn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6" name="Rectangle 25">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fingerprint in black and white">
            <a:extLst>
              <a:ext uri="{FF2B5EF4-FFF2-40B4-BE49-F238E27FC236}">
                <a16:creationId xmlns:a16="http://schemas.microsoft.com/office/drawing/2014/main" id="{66BF36DD-8E69-0B14-EA40-86E8F9878F1D}"/>
              </a:ext>
            </a:extLst>
          </p:cNvPr>
          <p:cNvPicPr>
            <a:picLocks noChangeAspect="1"/>
          </p:cNvPicPr>
          <p:nvPr/>
        </p:nvPicPr>
        <p:blipFill rotWithShape="1">
          <a:blip r:embed="rId3" cstate="print"/>
          <a:srcRect t="9091" r="19091"/>
          <a:stretch/>
        </p:blipFill>
        <p:spPr>
          <a:xfrm>
            <a:off x="28775" y="10"/>
            <a:ext cx="9143980" cy="6857990"/>
          </a:xfrm>
          <a:prstGeom prst="rect">
            <a:avLst/>
          </a:prstGeom>
        </p:spPr>
      </p:pic>
      <p:sp>
        <p:nvSpPr>
          <p:cNvPr id="28"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699" y="-16933"/>
            <a:ext cx="5505449"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0"/>
          <p:cNvSpPr>
            <a:spLocks noGrp="1"/>
          </p:cNvSpPr>
          <p:nvPr>
            <p:ph type="title"/>
          </p:nvPr>
        </p:nvSpPr>
        <p:spPr>
          <a:xfrm>
            <a:off x="514350" y="1634067"/>
            <a:ext cx="3060699" cy="3310468"/>
          </a:xfrm>
        </p:spPr>
        <p:txBody>
          <a:bodyPr vert="horz" lIns="91440" tIns="45720" rIns="91440" bIns="45720" rtlCol="0" anchor="b">
            <a:normAutofit/>
          </a:bodyPr>
          <a:lstStyle/>
          <a:p>
            <a:pPr algn="l">
              <a:lnSpc>
                <a:spcPct val="90000"/>
              </a:lnSpc>
            </a:pPr>
            <a:r>
              <a:rPr lang="en-US" sz="3600" b="1" dirty="0">
                <a:solidFill>
                  <a:schemeClr val="bg1"/>
                </a:solidFill>
              </a:rPr>
              <a:t>HAND GESTURE DETECTION </a:t>
            </a:r>
            <a:br>
              <a:rPr lang="en-US" sz="3600" b="1" dirty="0">
                <a:solidFill>
                  <a:schemeClr val="bg1"/>
                </a:solidFill>
              </a:rPr>
            </a:br>
            <a:r>
              <a:rPr lang="en-US" sz="3600" b="1" dirty="0">
                <a:solidFill>
                  <a:schemeClr val="bg1"/>
                </a:solidFill>
              </a:rPr>
              <a:t>AND </a:t>
            </a:r>
            <a:br>
              <a:rPr lang="en-US" sz="3600" b="1" dirty="0">
                <a:solidFill>
                  <a:schemeClr val="bg1"/>
                </a:solidFill>
              </a:rPr>
            </a:br>
            <a:r>
              <a:rPr lang="en-US" sz="3600" b="1" dirty="0">
                <a:solidFill>
                  <a:schemeClr val="bg1"/>
                </a:solidFill>
              </a:rPr>
              <a:t>EYE MOTION TRACKER</a:t>
            </a:r>
          </a:p>
        </p:txBody>
      </p:sp>
      <p:grpSp>
        <p:nvGrpSpPr>
          <p:cNvPr id="30" name="Group 29">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8076" y="-4763"/>
            <a:ext cx="3761187" cy="6862763"/>
            <a:chOff x="2928938" y="-4763"/>
            <a:chExt cx="5014912" cy="6862763"/>
          </a:xfrm>
        </p:grpSpPr>
        <p:sp>
          <p:nvSpPr>
            <p:cNvPr id="31"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3"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5"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6"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9901" y="280219"/>
            <a:ext cx="5521999" cy="1052051"/>
          </a:xfrm>
        </p:spPr>
        <p:txBody>
          <a:bodyPr>
            <a:normAutofit/>
          </a:bodyPr>
          <a:lstStyle/>
          <a:p>
            <a:pPr algn="l"/>
            <a:r>
              <a:rPr lang="en-US" dirty="0"/>
              <a:t> </a:t>
            </a:r>
            <a:r>
              <a:rPr lang="en-US" b="1" dirty="0">
                <a:solidFill>
                  <a:schemeClr val="accent1"/>
                </a:solidFill>
              </a:rPr>
              <a:t> 	PROPOSED SYSTEM</a:t>
            </a:r>
          </a:p>
        </p:txBody>
      </p:sp>
      <p:sp>
        <p:nvSpPr>
          <p:cNvPr id="3" name="Content Placeholder 2"/>
          <p:cNvSpPr>
            <a:spLocks noGrp="1"/>
          </p:cNvSpPr>
          <p:nvPr>
            <p:ph idx="1"/>
          </p:nvPr>
        </p:nvSpPr>
        <p:spPr>
          <a:xfrm>
            <a:off x="1143000" y="1332270"/>
            <a:ext cx="5518733" cy="4992902"/>
          </a:xfrm>
        </p:spPr>
        <p:txBody>
          <a:bodyPr anchor="t">
            <a:normAutofit/>
          </a:bodyPr>
          <a:lstStyle/>
          <a:p>
            <a:endParaRPr lang="en-US" sz="1600" dirty="0"/>
          </a:p>
          <a:p>
            <a:r>
              <a:rPr lang="en-US" dirty="0"/>
              <a:t>Since Facial expressions are also included in the Non-verbal communication, we would like to add the feature of Eye motion tracking which would make our project more efficient in understanding the expressions.</a:t>
            </a:r>
          </a:p>
          <a:p>
            <a:pPr>
              <a:buClr>
                <a:srgbClr val="1287C3"/>
              </a:buClr>
            </a:pPr>
            <a:r>
              <a:rPr lang="en-US" dirty="0"/>
              <a:t>Based on the </a:t>
            </a:r>
            <a:r>
              <a:rPr lang="en-US"/>
              <a:t>drawbacks ,we </a:t>
            </a:r>
            <a:r>
              <a:rPr lang="en-US" dirty="0"/>
              <a:t>would like to incorporate a few changes to this existing project making it efficient and add a new feature to it.</a:t>
            </a:r>
          </a:p>
          <a:p>
            <a:pPr>
              <a:buClr>
                <a:srgbClr val="1287C3"/>
              </a:buClr>
            </a:pPr>
            <a:endParaRPr lang="en-US" sz="2000" dirty="0"/>
          </a:p>
          <a:p>
            <a:pPr marL="0" indent="0">
              <a:buNone/>
            </a:pPr>
            <a:endParaRPr lang="en-US" sz="200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5295" y="1261872"/>
            <a:ext cx="3207416" cy="4334256"/>
          </a:xfrm>
        </p:spPr>
        <p:txBody>
          <a:bodyPr>
            <a:normAutofit/>
          </a:bodyPr>
          <a:lstStyle/>
          <a:p>
            <a:pPr algn="r"/>
            <a:r>
              <a:rPr lang="en-US" sz="2800" b="1" dirty="0">
                <a:solidFill>
                  <a:schemeClr val="accent1"/>
                </a:solidFill>
              </a:rPr>
              <a:t>SYSTEM REQUIREMENTS</a:t>
            </a:r>
          </a:p>
        </p:txBody>
      </p:sp>
      <p:sp>
        <p:nvSpPr>
          <p:cNvPr id="3" name="Content Placeholder 2"/>
          <p:cNvSpPr>
            <a:spLocks noGrp="1"/>
          </p:cNvSpPr>
          <p:nvPr>
            <p:ph idx="1"/>
          </p:nvPr>
        </p:nvSpPr>
        <p:spPr>
          <a:xfrm>
            <a:off x="3755949" y="1261873"/>
            <a:ext cx="4463259" cy="4449422"/>
          </a:xfrm>
        </p:spPr>
        <p:txBody>
          <a:bodyPr vert="horz" lIns="91440" tIns="45720" rIns="91440" bIns="45720" rtlCol="0">
            <a:normAutofit/>
          </a:bodyPr>
          <a:lstStyle/>
          <a:p>
            <a:pPr>
              <a:spcBef>
                <a:spcPts val="1200"/>
              </a:spcBef>
              <a:spcAft>
                <a:spcPts val="300"/>
              </a:spcAft>
            </a:pPr>
            <a:r>
              <a:rPr lang="en-US" sz="1700" b="1" i="1" u="sng" dirty="0"/>
              <a:t>HARDWARE REQUIREMENTS</a:t>
            </a:r>
            <a:endParaRPr lang="en-IN" sz="1700" b="1" i="1" dirty="0"/>
          </a:p>
          <a:p>
            <a:pPr fontAlgn="base">
              <a:buFont typeface="Arial" panose="020B0604020202020204" pitchFamily="34" charset="0"/>
              <a:buChar char="•"/>
            </a:pPr>
            <a:r>
              <a:rPr lang="en-US" sz="1700" dirty="0">
                <a:ea typeface="Times New Roman" panose="02020603050405020304" pitchFamily="18" charset="0"/>
                <a:cs typeface="Times New Roman"/>
              </a:rPr>
              <a:t>Processor           :   I3 </a:t>
            </a:r>
            <a:endParaRPr lang="en-IN" sz="1700" dirty="0">
              <a:ea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1700" dirty="0">
                <a:ea typeface="Times New Roman" panose="02020603050405020304" pitchFamily="18" charset="0"/>
                <a:cs typeface="Times New Roman"/>
              </a:rPr>
              <a:t>HARD DISK       :   80 GB</a:t>
            </a:r>
            <a:endParaRPr lang="en-IN" sz="1700" dirty="0">
              <a:ea typeface="Times New Roman" panose="02020603050405020304" pitchFamily="18" charset="0"/>
              <a:cs typeface="Times New Roman"/>
            </a:endParaRPr>
          </a:p>
          <a:p>
            <a:pPr fontAlgn="base">
              <a:buFont typeface="Arial" panose="020B0604020202020204" pitchFamily="34" charset="0"/>
              <a:buChar char="•"/>
            </a:pPr>
            <a:r>
              <a:rPr lang="en-US" sz="1700" dirty="0">
                <a:ea typeface="Times New Roman" panose="02020603050405020304" pitchFamily="18" charset="0"/>
                <a:cs typeface="Times New Roman"/>
              </a:rPr>
              <a:t>RAM                     :   1GB</a:t>
            </a:r>
            <a:endParaRPr lang="en-IN" sz="1700" dirty="0">
              <a:ea typeface="Times New Roman" panose="02020603050405020304" pitchFamily="18" charset="0"/>
              <a:cs typeface="Times New Roman"/>
            </a:endParaRPr>
          </a:p>
          <a:p>
            <a:pPr>
              <a:buNone/>
            </a:pPr>
            <a:endParaRPr lang="en-IN" sz="1700" i="1">
              <a:ea typeface="Times New Roman" panose="02020603050405020304" pitchFamily="18" charset="0"/>
            </a:endParaRPr>
          </a:p>
          <a:p>
            <a:pPr>
              <a:spcBef>
                <a:spcPts val="1200"/>
              </a:spcBef>
              <a:spcAft>
                <a:spcPts val="300"/>
              </a:spcAft>
            </a:pPr>
            <a:r>
              <a:rPr lang="en-US" sz="1700" b="1" i="1" u="sng" dirty="0"/>
              <a:t>SOFTWARE REQUIREMENTS</a:t>
            </a:r>
            <a:endParaRPr lang="en-IN" sz="1700" i="1" dirty="0">
              <a:ea typeface="Times New Roman" panose="02020603050405020304" pitchFamily="18" charset="0"/>
            </a:endParaRPr>
          </a:p>
          <a:p>
            <a:pPr fontAlgn="base">
              <a:buFont typeface="Arial" panose="020B0604020202020204" pitchFamily="34" charset="0"/>
              <a:buChar char="•"/>
            </a:pPr>
            <a:r>
              <a:rPr lang="en-US" sz="1700" dirty="0">
                <a:ea typeface="Times New Roman" panose="02020603050405020304" pitchFamily="18" charset="0"/>
                <a:cs typeface="Times New Roman"/>
              </a:rPr>
              <a:t>Operating system	:  	Windows XP / 10</a:t>
            </a:r>
            <a:endParaRPr lang="en-IN" sz="1700" dirty="0">
              <a:ea typeface="Times New Roman" panose="02020603050405020304" pitchFamily="18" charset="0"/>
              <a:cs typeface="Times New Roman"/>
            </a:endParaRPr>
          </a:p>
          <a:p>
            <a:pPr fontAlgn="base">
              <a:buFont typeface="Arial" panose="020B0604020202020204" pitchFamily="34" charset="0"/>
              <a:buChar char="•"/>
            </a:pPr>
            <a:r>
              <a:rPr lang="en-US" sz="1700" dirty="0">
                <a:ea typeface="Times New Roman" panose="02020603050405020304" pitchFamily="18" charset="0"/>
                <a:cs typeface="Times New Roman"/>
              </a:rPr>
              <a:t>Front End                  :  	JAVA AWT, Swing (JFC)</a:t>
            </a:r>
            <a:endParaRPr lang="en-IN" sz="1700" dirty="0">
              <a:ea typeface="Times New Roman" panose="02020603050405020304" pitchFamily="18" charset="0"/>
              <a:cs typeface="Times New Roman"/>
            </a:endParaRPr>
          </a:p>
          <a:p>
            <a:pPr marL="342900" indent="-342900" fontAlgn="base">
              <a:buFont typeface="Arial" panose="020B0604020202020204" pitchFamily="34" charset="0"/>
              <a:buChar char="•"/>
            </a:pPr>
            <a:r>
              <a:rPr lang="en-US" sz="1700" dirty="0">
                <a:ea typeface="Times New Roman" panose="02020603050405020304" pitchFamily="18" charset="0"/>
                <a:cs typeface="Times New Roman"/>
              </a:rPr>
              <a:t>Software                  : Python  ,  OpenCV</a:t>
            </a:r>
            <a:endParaRPr lang="en-IN" sz="1700" b="1" i="1" dirty="0" err="1">
              <a:ea typeface="Times New Roman" panose="02020603050405020304" pitchFamily="18" charset="0"/>
              <a:cs typeface="Times New Roman"/>
            </a:endParaRPr>
          </a:p>
          <a:p>
            <a:pPr>
              <a:buNone/>
            </a:pPr>
            <a:endParaRPr lang="en-US" sz="170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C9111-D86C-8E91-85FC-A3839D4778DA}"/>
              </a:ext>
            </a:extLst>
          </p:cNvPr>
          <p:cNvSpPr txBox="1"/>
          <p:nvPr/>
        </p:nvSpPr>
        <p:spPr>
          <a:xfrm>
            <a:off x="2474548" y="435402"/>
            <a:ext cx="4420322" cy="7842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4400" b="1" dirty="0">
                <a:ln w="3175" cmpd="sng">
                  <a:noFill/>
                </a:ln>
                <a:solidFill>
                  <a:schemeClr val="accent1"/>
                </a:solidFill>
                <a:latin typeface="+mj-lt"/>
                <a:ea typeface="+mj-ea"/>
                <a:cs typeface="+mj-cs"/>
              </a:rPr>
              <a:t>Architecture</a:t>
            </a:r>
          </a:p>
        </p:txBody>
      </p:sp>
      <p:pic>
        <p:nvPicPr>
          <p:cNvPr id="4" name="Picture 4">
            <a:extLst>
              <a:ext uri="{FF2B5EF4-FFF2-40B4-BE49-F238E27FC236}">
                <a16:creationId xmlns:a16="http://schemas.microsoft.com/office/drawing/2014/main" id="{1105068A-0F31-9838-F18C-2F19D805D8C5}"/>
              </a:ext>
            </a:extLst>
          </p:cNvPr>
          <p:cNvPicPr>
            <a:picLocks noChangeAspect="1"/>
          </p:cNvPicPr>
          <p:nvPr/>
        </p:nvPicPr>
        <p:blipFill>
          <a:blip r:embed="rId2"/>
          <a:stretch>
            <a:fillRect/>
          </a:stretch>
        </p:blipFill>
        <p:spPr>
          <a:xfrm>
            <a:off x="1489495" y="1398995"/>
            <a:ext cx="6093123" cy="4088764"/>
          </a:xfrm>
          <a:prstGeom prst="rect">
            <a:avLst/>
          </a:prstGeom>
        </p:spPr>
      </p:pic>
      <p:sp>
        <p:nvSpPr>
          <p:cNvPr id="5" name="TextBox 4">
            <a:extLst>
              <a:ext uri="{FF2B5EF4-FFF2-40B4-BE49-F238E27FC236}">
                <a16:creationId xmlns:a16="http://schemas.microsoft.com/office/drawing/2014/main" id="{DA19CDFE-A4FB-D2EB-D77C-C2C5A39E77C8}"/>
              </a:ext>
            </a:extLst>
          </p:cNvPr>
          <p:cNvSpPr txBox="1"/>
          <p:nvPr/>
        </p:nvSpPr>
        <p:spPr>
          <a:xfrm flipV="1">
            <a:off x="3200400" y="35697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Click </a:t>
            </a:r>
            <a:r>
              <a:rPr lang="en-US" dirty="0" err="1"/>
              <a:t>tohand</a:t>
            </a:r>
            <a:r>
              <a:rPr lang="en-US" dirty="0"/>
              <a:t>  add txt</a:t>
            </a:r>
          </a:p>
        </p:txBody>
      </p:sp>
      <p:sp>
        <p:nvSpPr>
          <p:cNvPr id="6" name="TextBox 5">
            <a:extLst>
              <a:ext uri="{FF2B5EF4-FFF2-40B4-BE49-F238E27FC236}">
                <a16:creationId xmlns:a16="http://schemas.microsoft.com/office/drawing/2014/main" id="{904E4F7A-4D4E-E282-19DC-2683F09F38FC}"/>
              </a:ext>
            </a:extLst>
          </p:cNvPr>
          <p:cNvSpPr txBox="1"/>
          <p:nvPr/>
        </p:nvSpPr>
        <p:spPr>
          <a:xfrm>
            <a:off x="3070104" y="5945578"/>
            <a:ext cx="32751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ea typeface="+mn-lt"/>
                <a:cs typeface="+mn-lt"/>
              </a:rPr>
              <a:t>Hand gesture detection</a:t>
            </a:r>
            <a:r>
              <a:rPr lang="en-US" b="1" dirty="0">
                <a:ea typeface="+mn-lt"/>
                <a:cs typeface="+mn-lt"/>
              </a:rPr>
              <a:t> </a:t>
            </a:r>
            <a:endParaRPr lang="en-US" dirty="0"/>
          </a:p>
        </p:txBody>
      </p:sp>
    </p:spTree>
    <p:extLst>
      <p:ext uri="{BB962C8B-B14F-4D97-AF65-F5344CB8AC3E}">
        <p14:creationId xmlns:p14="http://schemas.microsoft.com/office/powerpoint/2010/main" val="142832568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65FB1C7-C6F0-388C-3B7A-C858AC6551BB}"/>
              </a:ext>
            </a:extLst>
          </p:cNvPr>
          <p:cNvPicPr>
            <a:picLocks noChangeAspect="1"/>
          </p:cNvPicPr>
          <p:nvPr/>
        </p:nvPicPr>
        <p:blipFill>
          <a:blip r:embed="rId2"/>
          <a:stretch>
            <a:fillRect/>
          </a:stretch>
        </p:blipFill>
        <p:spPr>
          <a:xfrm>
            <a:off x="1762665" y="927230"/>
            <a:ext cx="6064368" cy="4270298"/>
          </a:xfrm>
          <a:prstGeom prst="rect">
            <a:avLst/>
          </a:prstGeom>
        </p:spPr>
      </p:pic>
      <p:sp>
        <p:nvSpPr>
          <p:cNvPr id="3" name="TextBox 2">
            <a:extLst>
              <a:ext uri="{FF2B5EF4-FFF2-40B4-BE49-F238E27FC236}">
                <a16:creationId xmlns:a16="http://schemas.microsoft.com/office/drawing/2014/main" id="{763E08BE-5C57-6C30-004B-CC8605E4BAE9}"/>
              </a:ext>
            </a:extLst>
          </p:cNvPr>
          <p:cNvSpPr txBox="1"/>
          <p:nvPr/>
        </p:nvSpPr>
        <p:spPr>
          <a:xfrm>
            <a:off x="3588589" y="568768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ea typeface="+mn-lt"/>
                <a:cs typeface="+mn-lt"/>
              </a:rPr>
              <a:t>Eye motion tracker</a:t>
            </a:r>
            <a:endParaRPr lang="en-US" sz="2000" dirty="0">
              <a:solidFill>
                <a:schemeClr val="bg1"/>
              </a:solidFill>
            </a:endParaRPr>
          </a:p>
        </p:txBody>
      </p:sp>
    </p:spTree>
    <p:extLst>
      <p:ext uri="{BB962C8B-B14F-4D97-AF65-F5344CB8AC3E}">
        <p14:creationId xmlns:p14="http://schemas.microsoft.com/office/powerpoint/2010/main" val="405672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01A4E7-D60F-D60F-334C-8A89542B8AE3}"/>
              </a:ext>
            </a:extLst>
          </p:cNvPr>
          <p:cNvSpPr txBox="1"/>
          <p:nvPr/>
        </p:nvSpPr>
        <p:spPr>
          <a:xfrm>
            <a:off x="3128513" y="276907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a:t>
            </a:r>
          </a:p>
        </p:txBody>
      </p:sp>
      <p:sp>
        <p:nvSpPr>
          <p:cNvPr id="3" name="TextBox 2">
            <a:extLst>
              <a:ext uri="{FF2B5EF4-FFF2-40B4-BE49-F238E27FC236}">
                <a16:creationId xmlns:a16="http://schemas.microsoft.com/office/drawing/2014/main" id="{C195E26D-0D07-2E0F-BF83-23EF70E1311F}"/>
              </a:ext>
            </a:extLst>
          </p:cNvPr>
          <p:cNvSpPr txBox="1"/>
          <p:nvPr/>
        </p:nvSpPr>
        <p:spPr>
          <a:xfrm>
            <a:off x="3128512" y="32866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 text</a:t>
            </a:r>
          </a:p>
        </p:txBody>
      </p:sp>
      <p:sp>
        <p:nvSpPr>
          <p:cNvPr id="4" name="TextBox 3">
            <a:extLst>
              <a:ext uri="{FF2B5EF4-FFF2-40B4-BE49-F238E27FC236}">
                <a16:creationId xmlns:a16="http://schemas.microsoft.com/office/drawing/2014/main" id="{0BEA0B8D-57CB-FCB9-DDB9-9BB873B45001}"/>
              </a:ext>
            </a:extLst>
          </p:cNvPr>
          <p:cNvSpPr txBox="1"/>
          <p:nvPr/>
        </p:nvSpPr>
        <p:spPr>
          <a:xfrm>
            <a:off x="1144438" y="1877683"/>
            <a:ext cx="518735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b="1" dirty="0">
                <a:solidFill>
                  <a:srgbClr val="1287C3"/>
                </a:solidFill>
                <a:latin typeface="Corbel"/>
              </a:rPr>
              <a:t>DESIGN</a:t>
            </a:r>
            <a:endParaRPr lang="en-US" sz="8000" b="1">
              <a:solidFill>
                <a:srgbClr val="000000"/>
              </a:solidFill>
              <a:latin typeface="Corbel"/>
            </a:endParaRPr>
          </a:p>
          <a:p>
            <a:pPr algn="l"/>
            <a:r>
              <a:rPr lang="en-US" sz="8000" b="1" dirty="0">
                <a:solidFill>
                  <a:srgbClr val="1287C3"/>
                </a:solidFill>
                <a:latin typeface="Corbel"/>
              </a:rPr>
              <a:t> PHASE</a:t>
            </a:r>
            <a:r>
              <a:rPr lang="en-US" sz="8000" b="1" dirty="0">
                <a:latin typeface="Corbel"/>
                <a:ea typeface="Corbel"/>
                <a:cs typeface="Corbel"/>
              </a:rPr>
              <a:t>​</a:t>
            </a:r>
            <a:endParaRPr lang="en-US" sz="8000" b="1" dirty="0"/>
          </a:p>
        </p:txBody>
      </p:sp>
    </p:spTree>
    <p:extLst>
      <p:ext uri="{BB962C8B-B14F-4D97-AF65-F5344CB8AC3E}">
        <p14:creationId xmlns:p14="http://schemas.microsoft.com/office/powerpoint/2010/main" val="243218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C9111-D86C-8E91-85FC-A3839D4778DA}"/>
              </a:ext>
            </a:extLst>
          </p:cNvPr>
          <p:cNvSpPr txBox="1"/>
          <p:nvPr/>
        </p:nvSpPr>
        <p:spPr>
          <a:xfrm>
            <a:off x="980758" y="178908"/>
            <a:ext cx="5426738" cy="7948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4000" b="1" dirty="0">
                <a:ln w="3175" cmpd="sng">
                  <a:noFill/>
                </a:ln>
                <a:solidFill>
                  <a:srgbClr val="2AA2DE"/>
                </a:solidFill>
                <a:latin typeface="+mj-lt"/>
                <a:ea typeface="+mj-ea"/>
                <a:cs typeface="+mj-cs"/>
              </a:rPr>
              <a:t>CLASS DIAGRAM</a:t>
            </a:r>
          </a:p>
        </p:txBody>
      </p:sp>
      <p:pic>
        <p:nvPicPr>
          <p:cNvPr id="24" name="Picture 23" descr="class diagram.png"/>
          <p:cNvPicPr>
            <a:picLocks noChangeAspect="1"/>
          </p:cNvPicPr>
          <p:nvPr/>
        </p:nvPicPr>
        <p:blipFill>
          <a:blip r:embed="rId2" cstate="print"/>
          <a:stretch>
            <a:fillRect/>
          </a:stretch>
        </p:blipFill>
        <p:spPr>
          <a:xfrm>
            <a:off x="1024017" y="1085492"/>
            <a:ext cx="7737545" cy="5315308"/>
          </a:xfrm>
          <a:prstGeom prst="rect">
            <a:avLst/>
          </a:prstGeom>
        </p:spPr>
      </p:pic>
    </p:spTree>
    <p:extLst>
      <p:ext uri="{BB962C8B-B14F-4D97-AF65-F5344CB8AC3E}">
        <p14:creationId xmlns:p14="http://schemas.microsoft.com/office/powerpoint/2010/main" val="7167955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C9111-D86C-8E91-85FC-A3839D4778DA}"/>
              </a:ext>
            </a:extLst>
          </p:cNvPr>
          <p:cNvSpPr txBox="1"/>
          <p:nvPr/>
        </p:nvSpPr>
        <p:spPr>
          <a:xfrm>
            <a:off x="1225174" y="92644"/>
            <a:ext cx="5182322" cy="88107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4000" b="1" dirty="0">
                <a:ln w="3175" cmpd="sng">
                  <a:noFill/>
                </a:ln>
                <a:solidFill>
                  <a:srgbClr val="2AA2DE"/>
                </a:solidFill>
                <a:latin typeface="+mj-lt"/>
                <a:ea typeface="+mj-ea"/>
                <a:cs typeface="+mj-cs"/>
              </a:rPr>
              <a:t>USE CASE DIAGRAM</a:t>
            </a:r>
          </a:p>
        </p:txBody>
      </p:sp>
      <p:pic>
        <p:nvPicPr>
          <p:cNvPr id="24" name="Picture 23" descr="use case.png"/>
          <p:cNvPicPr>
            <a:picLocks noChangeAspect="1"/>
          </p:cNvPicPr>
          <p:nvPr/>
        </p:nvPicPr>
        <p:blipFill>
          <a:blip r:embed="rId2" cstate="print"/>
          <a:stretch>
            <a:fillRect/>
          </a:stretch>
        </p:blipFill>
        <p:spPr>
          <a:xfrm>
            <a:off x="1387414" y="1295400"/>
            <a:ext cx="6719141" cy="5090601"/>
          </a:xfrm>
          <a:prstGeom prst="rect">
            <a:avLst/>
          </a:prstGeom>
        </p:spPr>
      </p:pic>
    </p:spTree>
    <p:extLst>
      <p:ext uri="{BB962C8B-B14F-4D97-AF65-F5344CB8AC3E}">
        <p14:creationId xmlns:p14="http://schemas.microsoft.com/office/powerpoint/2010/main" val="321789004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C9111-D86C-8E91-85FC-A3839D4778DA}"/>
              </a:ext>
            </a:extLst>
          </p:cNvPr>
          <p:cNvSpPr txBox="1"/>
          <p:nvPr/>
        </p:nvSpPr>
        <p:spPr>
          <a:xfrm>
            <a:off x="1052645" y="121399"/>
            <a:ext cx="5915567" cy="85232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4000" b="1" dirty="0">
                <a:ln w="3175" cmpd="sng">
                  <a:noFill/>
                </a:ln>
                <a:solidFill>
                  <a:srgbClr val="2AA2DE"/>
                </a:solidFill>
                <a:latin typeface="+mj-lt"/>
                <a:ea typeface="+mj-ea"/>
                <a:cs typeface="+mj-cs"/>
              </a:rPr>
              <a:t>SEQUENTIAL DIAGRAM</a:t>
            </a:r>
          </a:p>
        </p:txBody>
      </p:sp>
      <p:pic>
        <p:nvPicPr>
          <p:cNvPr id="24" name="Picture 23" descr="sequential.png"/>
          <p:cNvPicPr>
            <a:picLocks noChangeAspect="1"/>
          </p:cNvPicPr>
          <p:nvPr/>
        </p:nvPicPr>
        <p:blipFill>
          <a:blip r:embed="rId2" cstate="print"/>
          <a:stretch>
            <a:fillRect/>
          </a:stretch>
        </p:blipFill>
        <p:spPr>
          <a:xfrm>
            <a:off x="1055298" y="1066800"/>
            <a:ext cx="7529850" cy="5610534"/>
          </a:xfrm>
          <a:prstGeom prst="rect">
            <a:avLst/>
          </a:prstGeom>
        </p:spPr>
      </p:pic>
    </p:spTree>
    <p:extLst>
      <p:ext uri="{BB962C8B-B14F-4D97-AF65-F5344CB8AC3E}">
        <p14:creationId xmlns:p14="http://schemas.microsoft.com/office/powerpoint/2010/main" val="182607772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C9111-D86C-8E91-85FC-A3839D4778DA}"/>
              </a:ext>
            </a:extLst>
          </p:cNvPr>
          <p:cNvSpPr txBox="1"/>
          <p:nvPr/>
        </p:nvSpPr>
        <p:spPr>
          <a:xfrm>
            <a:off x="908872" y="135775"/>
            <a:ext cx="5685529" cy="8379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4000" b="1" dirty="0">
                <a:ln w="3175" cmpd="sng">
                  <a:noFill/>
                </a:ln>
                <a:solidFill>
                  <a:srgbClr val="2AA2DE"/>
                </a:solidFill>
                <a:latin typeface="+mj-lt"/>
                <a:ea typeface="+mj-ea"/>
                <a:cs typeface="+mj-cs"/>
              </a:rPr>
              <a:t>ACTIVITY DIAGRAM</a:t>
            </a:r>
          </a:p>
        </p:txBody>
      </p:sp>
      <p:pic>
        <p:nvPicPr>
          <p:cNvPr id="24" name="Picture 23" descr="Activity.png"/>
          <p:cNvPicPr>
            <a:picLocks noChangeAspect="1"/>
          </p:cNvPicPr>
          <p:nvPr/>
        </p:nvPicPr>
        <p:blipFill>
          <a:blip r:embed="rId2" cstate="print"/>
          <a:stretch>
            <a:fillRect/>
          </a:stretch>
        </p:blipFill>
        <p:spPr>
          <a:xfrm>
            <a:off x="1101305" y="1066800"/>
            <a:ext cx="5698431" cy="5662242"/>
          </a:xfrm>
          <a:prstGeom prst="rect">
            <a:avLst/>
          </a:prstGeom>
        </p:spPr>
      </p:pic>
    </p:spTree>
    <p:extLst>
      <p:ext uri="{BB962C8B-B14F-4D97-AF65-F5344CB8AC3E}">
        <p14:creationId xmlns:p14="http://schemas.microsoft.com/office/powerpoint/2010/main" val="198554111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15FA2-0576-F5A8-D603-3B78CBFBADCE}"/>
              </a:ext>
            </a:extLst>
          </p:cNvPr>
          <p:cNvSpPr txBox="1"/>
          <p:nvPr/>
        </p:nvSpPr>
        <p:spPr>
          <a:xfrm>
            <a:off x="1130060" y="396815"/>
            <a:ext cx="748054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accent1"/>
                </a:solidFill>
              </a:rPr>
              <a:t>Implementation  Methodology</a:t>
            </a:r>
          </a:p>
        </p:txBody>
      </p:sp>
      <p:sp>
        <p:nvSpPr>
          <p:cNvPr id="3" name="TextBox 2">
            <a:extLst>
              <a:ext uri="{FF2B5EF4-FFF2-40B4-BE49-F238E27FC236}">
                <a16:creationId xmlns:a16="http://schemas.microsoft.com/office/drawing/2014/main" id="{7C5E9609-4298-0ACE-5E1D-66823615B395}"/>
              </a:ext>
            </a:extLst>
          </p:cNvPr>
          <p:cNvSpPr txBox="1"/>
          <p:nvPr/>
        </p:nvSpPr>
        <p:spPr>
          <a:xfrm>
            <a:off x="838201" y="2057400"/>
            <a:ext cx="7772400"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mn-lt"/>
                <a:cs typeface="+mn-lt"/>
              </a:rPr>
              <a:t>1.Start the Web cam</a:t>
            </a:r>
          </a:p>
          <a:p>
            <a:endParaRPr lang="en-US" dirty="0">
              <a:solidFill>
                <a:schemeClr val="bg1"/>
              </a:solidFill>
            </a:endParaRPr>
          </a:p>
          <a:p>
            <a:r>
              <a:rPr lang="en-US" sz="2400" dirty="0">
                <a:solidFill>
                  <a:schemeClr val="bg1"/>
                </a:solidFill>
                <a:ea typeface="+mn-lt"/>
                <a:cs typeface="+mn-lt"/>
              </a:rPr>
              <a:t>2.The web cam grabs the frames by using OPENCV which takes all the drawings like hand gestures and eye motions in different ways presented in different backgrounds which uses machine learning approach (deep neural networks) i.e. crops the hands in a given area predicts the hand gestures.</a:t>
            </a:r>
          </a:p>
          <a:p>
            <a:r>
              <a:rPr lang="en-US" sz="2400" dirty="0">
                <a:solidFill>
                  <a:schemeClr val="bg1"/>
                </a:solidFill>
                <a:ea typeface="+mn-lt"/>
                <a:cs typeface="+mn-lt"/>
              </a:rPr>
              <a:t> and also subtracts the background from the given image.</a:t>
            </a:r>
          </a:p>
          <a:p>
            <a:r>
              <a:rPr lang="en-US" sz="2400" dirty="0">
                <a:solidFill>
                  <a:schemeClr val="bg1"/>
                </a:solidFill>
                <a:ea typeface="+mn-lt"/>
                <a:cs typeface="+mn-lt"/>
              </a:rPr>
              <a:t>	</a:t>
            </a:r>
            <a:r>
              <a:rPr lang="en-US" sz="2400" b="0" i="0" dirty="0">
                <a:solidFill>
                  <a:schemeClr val="bg1"/>
                </a:solidFill>
                <a:effectLst/>
                <a:latin typeface="ff2"/>
              </a:rPr>
              <a:t>Image moments consist of center of mass, </a:t>
            </a:r>
          </a:p>
          <a:p>
            <a:pPr algn="l"/>
            <a:r>
              <a:rPr lang="en-US" sz="2400" b="0" i="0" dirty="0">
                <a:solidFill>
                  <a:schemeClr val="bg1"/>
                </a:solidFill>
                <a:effectLst/>
                <a:latin typeface="ff2"/>
              </a:rPr>
              <a:t>variance, and orientation as follow.</a:t>
            </a:r>
          </a:p>
          <a:p>
            <a:pPr algn="l"/>
            <a:r>
              <a:rPr lang="en-US" sz="2400" dirty="0">
                <a:solidFill>
                  <a:schemeClr val="bg1"/>
                </a:solidFill>
                <a:latin typeface="ff2"/>
              </a:rPr>
              <a:t>Formula used for image moments is ==</a:t>
            </a:r>
            <a:endParaRPr lang="en-US" sz="2400" b="0" i="0" dirty="0">
              <a:solidFill>
                <a:schemeClr val="bg1"/>
              </a:solidFill>
              <a:effectLst/>
              <a:latin typeface="ff2"/>
            </a:endParaRPr>
          </a:p>
          <a:p>
            <a:endParaRPr lang="en-US" dirty="0">
              <a:solidFill>
                <a:schemeClr val="bg1"/>
              </a:solidFill>
            </a:endParaRPr>
          </a:p>
        </p:txBody>
      </p:sp>
      <p:pic>
        <p:nvPicPr>
          <p:cNvPr id="4" name="Picture 3">
            <a:extLst>
              <a:ext uri="{FF2B5EF4-FFF2-40B4-BE49-F238E27FC236}">
                <a16:creationId xmlns:a16="http://schemas.microsoft.com/office/drawing/2014/main" id="{2B1474FE-CC42-0824-CD18-3100B0DDE74C}"/>
              </a:ext>
            </a:extLst>
          </p:cNvPr>
          <p:cNvPicPr>
            <a:picLocks noChangeAspect="1"/>
          </p:cNvPicPr>
          <p:nvPr/>
        </p:nvPicPr>
        <p:blipFill>
          <a:blip r:embed="rId2"/>
          <a:stretch>
            <a:fillRect/>
          </a:stretch>
        </p:blipFill>
        <p:spPr>
          <a:xfrm>
            <a:off x="5943600" y="5562600"/>
            <a:ext cx="1514475" cy="695325"/>
          </a:xfrm>
          <a:prstGeom prst="rect">
            <a:avLst/>
          </a:prstGeom>
        </p:spPr>
      </p:pic>
    </p:spTree>
    <p:extLst>
      <p:ext uri="{BB962C8B-B14F-4D97-AF65-F5344CB8AC3E}">
        <p14:creationId xmlns:p14="http://schemas.microsoft.com/office/powerpoint/2010/main" val="43425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894654" y="0"/>
            <a:ext cx="3761187" cy="6862763"/>
            <a:chOff x="2928938" y="-4763"/>
            <a:chExt cx="5014912" cy="6862763"/>
          </a:xfrm>
        </p:grpSpPr>
        <p:sp>
          <p:nvSpPr>
            <p:cNvPr id="3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7" name="Title 6"/>
          <p:cNvSpPr>
            <a:spLocks noGrp="1"/>
          </p:cNvSpPr>
          <p:nvPr>
            <p:ph type="title"/>
          </p:nvPr>
        </p:nvSpPr>
        <p:spPr>
          <a:xfrm>
            <a:off x="763643" y="685800"/>
            <a:ext cx="5558869" cy="1752599"/>
          </a:xfrm>
        </p:spPr>
        <p:txBody>
          <a:bodyPr>
            <a:normAutofit/>
          </a:bodyPr>
          <a:lstStyle/>
          <a:p>
            <a:pPr algn="l"/>
            <a:r>
              <a:rPr lang="en-US" dirty="0"/>
              <a:t>   TEAM MEMBERS AND GUIDE DETAILS</a:t>
            </a:r>
          </a:p>
        </p:txBody>
      </p:sp>
      <p:sp>
        <p:nvSpPr>
          <p:cNvPr id="6" name="Content Placeholder 5"/>
          <p:cNvSpPr>
            <a:spLocks noGrp="1"/>
          </p:cNvSpPr>
          <p:nvPr>
            <p:ph idx="1"/>
          </p:nvPr>
        </p:nvSpPr>
        <p:spPr>
          <a:xfrm>
            <a:off x="763642" y="2666999"/>
            <a:ext cx="5432702" cy="2719193"/>
          </a:xfrm>
        </p:spPr>
        <p:txBody>
          <a:bodyPr vert="horz" lIns="91440" tIns="45720" rIns="91440" bIns="45720" rtlCol="0" anchor="t">
            <a:normAutofit/>
          </a:bodyPr>
          <a:lstStyle/>
          <a:p>
            <a:pPr marL="342900" indent="-342900">
              <a:lnSpc>
                <a:spcPct val="90000"/>
              </a:lnSpc>
              <a:buFont typeface="Wingdings" panose="05000000000000000000" pitchFamily="2" charset="2"/>
              <a:buChar char="§"/>
            </a:pPr>
            <a:endParaRPr lang="en-US" sz="1500" i="1" dirty="0">
              <a:latin typeface="Calibri" pitchFamily="34" charset="0"/>
              <a:cs typeface="Calibri" pitchFamily="34" charset="0"/>
            </a:endParaRPr>
          </a:p>
          <a:p>
            <a:pPr marL="342900" indent="-342900">
              <a:lnSpc>
                <a:spcPct val="90000"/>
              </a:lnSpc>
              <a:buNone/>
            </a:pPr>
            <a:endParaRPr lang="en-US" sz="1500" i="1" dirty="0">
              <a:latin typeface="Calibri" pitchFamily="34" charset="0"/>
              <a:cs typeface="Calibri" pitchFamily="34" charset="0"/>
            </a:endParaRPr>
          </a:p>
          <a:p>
            <a:pPr>
              <a:lnSpc>
                <a:spcPct val="90000"/>
              </a:lnSpc>
              <a:buFont typeface="Wingdings" panose="05000000000000000000" pitchFamily="2" charset="2"/>
              <a:buChar char="§"/>
            </a:pPr>
            <a:r>
              <a:rPr lang="en-US" sz="1500" i="1" dirty="0">
                <a:latin typeface="Calibri"/>
                <a:cs typeface="Calibri"/>
              </a:rPr>
              <a:t>G Satya Swaroop – 2451-19-737-014</a:t>
            </a:r>
          </a:p>
          <a:p>
            <a:pPr>
              <a:lnSpc>
                <a:spcPct val="90000"/>
              </a:lnSpc>
              <a:buFont typeface="Wingdings" panose="05000000000000000000" pitchFamily="2" charset="2"/>
              <a:buChar char="§"/>
            </a:pPr>
            <a:r>
              <a:rPr lang="en-US" sz="1500" i="1" dirty="0">
                <a:latin typeface="Calibri"/>
                <a:cs typeface="Calibri"/>
              </a:rPr>
              <a:t>M Sai Priyanka – 2451-19-737-016</a:t>
            </a:r>
          </a:p>
          <a:p>
            <a:pPr>
              <a:lnSpc>
                <a:spcPct val="90000"/>
              </a:lnSpc>
              <a:buFont typeface="Wingdings" panose="05000000000000000000" pitchFamily="2" charset="2"/>
              <a:buChar char="§"/>
            </a:pPr>
            <a:r>
              <a:rPr lang="en-US" sz="1500" i="1" dirty="0">
                <a:latin typeface="Calibri"/>
                <a:cs typeface="Calibri"/>
              </a:rPr>
              <a:t>T </a:t>
            </a:r>
            <a:r>
              <a:rPr lang="en-US" sz="1500" i="1" dirty="0" err="1">
                <a:latin typeface="Calibri"/>
                <a:cs typeface="Calibri"/>
              </a:rPr>
              <a:t>Rithika</a:t>
            </a:r>
            <a:r>
              <a:rPr lang="en-US" sz="1500" i="1" dirty="0">
                <a:latin typeface="Calibri"/>
                <a:cs typeface="Calibri"/>
              </a:rPr>
              <a:t>  – 2451-19-737-019</a:t>
            </a:r>
          </a:p>
          <a:p>
            <a:pPr>
              <a:lnSpc>
                <a:spcPct val="90000"/>
              </a:lnSpc>
              <a:buNone/>
            </a:pPr>
            <a:endParaRPr lang="en-US" sz="1500" i="1" dirty="0">
              <a:latin typeface="Calibri" pitchFamily="34" charset="0"/>
              <a:cs typeface="Calibri" pitchFamily="34" charset="0"/>
            </a:endParaRPr>
          </a:p>
          <a:p>
            <a:pPr>
              <a:lnSpc>
                <a:spcPct val="90000"/>
              </a:lnSpc>
              <a:buNone/>
            </a:pPr>
            <a:r>
              <a:rPr lang="en-US" sz="1500" i="1" dirty="0">
                <a:latin typeface="Calibri"/>
                <a:cs typeface="Calibri"/>
              </a:rPr>
              <a:t>   Working on this project under the guidance of           </a:t>
            </a:r>
            <a:endParaRPr lang="en-IN" sz="1500" i="1" dirty="0">
              <a:latin typeface="Calibri"/>
              <a:cs typeface="Calibri"/>
            </a:endParaRPr>
          </a:p>
          <a:p>
            <a:pPr>
              <a:lnSpc>
                <a:spcPct val="90000"/>
              </a:lnSpc>
              <a:buNone/>
            </a:pPr>
            <a:r>
              <a:rPr lang="en-US" sz="1500" i="1" u="sng" dirty="0" err="1">
                <a:latin typeface="Calibri"/>
                <a:cs typeface="Calibri"/>
              </a:rPr>
              <a:t>Mrs</a:t>
            </a:r>
            <a:r>
              <a:rPr lang="en-US" sz="1500" i="1" u="sng" dirty="0">
                <a:latin typeface="Calibri"/>
                <a:cs typeface="Calibri"/>
              </a:rPr>
              <a:t> Devaki </a:t>
            </a:r>
            <a:r>
              <a:rPr lang="en-US" sz="1500" i="1" u="sng" dirty="0" err="1">
                <a:latin typeface="Calibri"/>
                <a:cs typeface="Calibri"/>
              </a:rPr>
              <a:t>Kuthadi</a:t>
            </a:r>
            <a:r>
              <a:rPr lang="en-US" sz="1500" i="1" dirty="0">
                <a:latin typeface="Calibri"/>
                <a:cs typeface="Calibri"/>
              </a:rPr>
              <a:t> ,Assistant Professor , ITD.</a:t>
            </a:r>
            <a:endParaRPr lang="en-IN" sz="1500" i="1" dirty="0">
              <a:latin typeface="Calibri"/>
              <a:cs typeface="Calibri"/>
            </a:endParaRPr>
          </a:p>
          <a:p>
            <a:pPr>
              <a:lnSpc>
                <a:spcPct val="90000"/>
              </a:lnSpc>
              <a:buNone/>
            </a:pPr>
            <a:endParaRPr lang="en-US" sz="1500" dirty="0">
              <a:latin typeface="Arial" pitchFamily="34" charset="0"/>
              <a:cs typeface="Arial" pitchFamily="34" charset="0"/>
            </a:endParaRPr>
          </a:p>
        </p:txBody>
      </p:sp>
      <p:sp>
        <p:nvSpPr>
          <p:cNvPr id="4" name="TextBox 3"/>
          <p:cNvSpPr txBox="1"/>
          <p:nvPr/>
        </p:nvSpPr>
        <p:spPr>
          <a:xfrm>
            <a:off x="609600" y="1371600"/>
            <a:ext cx="8001000" cy="369332"/>
          </a:xfrm>
          <a:prstGeom prst="rect">
            <a:avLst/>
          </a:prstGeom>
          <a:noFill/>
        </p:spPr>
        <p:txBody>
          <a:bodyPr wrap="square" rtlCol="0">
            <a:spAutoFit/>
          </a:bodyPr>
          <a:lstStyle/>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9CBAE-8594-A7F3-AD20-37937952953C}"/>
              </a:ext>
            </a:extLst>
          </p:cNvPr>
          <p:cNvSpPr txBox="1"/>
          <p:nvPr/>
        </p:nvSpPr>
        <p:spPr>
          <a:xfrm>
            <a:off x="914400" y="1219200"/>
            <a:ext cx="760274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mn-lt"/>
                <a:cs typeface="+mn-lt"/>
              </a:rPr>
              <a:t>3.These grabbed frames are represented in computer as RGB matrix that contains all the information of the images.</a:t>
            </a:r>
          </a:p>
          <a:p>
            <a:endParaRPr lang="en-US" sz="2400" dirty="0">
              <a:solidFill>
                <a:schemeClr val="bg1"/>
              </a:solidFill>
              <a:ea typeface="+mn-lt"/>
              <a:cs typeface="+mn-lt"/>
            </a:endParaRPr>
          </a:p>
          <a:p>
            <a:r>
              <a:rPr lang="en-US" sz="2400" dirty="0">
                <a:solidFill>
                  <a:schemeClr val="bg1"/>
                </a:solidFill>
                <a:ea typeface="+mn-lt"/>
                <a:cs typeface="+mn-lt"/>
              </a:rPr>
              <a:t>4. These images are passed through CNN(Convolution Neural Networks) which is a AI network widely used for image or object recognition. This deep learning model is used for processing of data that has Grid pattern.</a:t>
            </a:r>
          </a:p>
          <a:p>
            <a:r>
              <a:rPr lang="en-US" sz="2400" dirty="0">
                <a:solidFill>
                  <a:schemeClr val="bg1"/>
                </a:solidFill>
                <a:ea typeface="+mn-lt"/>
                <a:cs typeface="+mn-lt"/>
              </a:rPr>
              <a:t>The images passed to CNN are pre-processed and feature</a:t>
            </a:r>
          </a:p>
          <a:p>
            <a:r>
              <a:rPr lang="en-US" sz="2400" dirty="0">
                <a:solidFill>
                  <a:schemeClr val="bg1"/>
                </a:solidFill>
                <a:ea typeface="+mn-lt"/>
                <a:cs typeface="+mn-lt"/>
              </a:rPr>
              <a:t>Extracted data.</a:t>
            </a:r>
          </a:p>
          <a:p>
            <a:endParaRPr lang="en-US" sz="2400" dirty="0">
              <a:solidFill>
                <a:schemeClr val="bg1"/>
              </a:solidFill>
              <a:ea typeface="+mn-lt"/>
              <a:cs typeface="+mn-lt"/>
            </a:endParaRPr>
          </a:p>
          <a:p>
            <a:endParaRPr lang="en-US" sz="2400" dirty="0">
              <a:solidFill>
                <a:srgbClr val="FFFFFF"/>
              </a:solidFill>
              <a:cs typeface="Segoe UI"/>
            </a:endParaRPr>
          </a:p>
        </p:txBody>
      </p:sp>
      <p:sp>
        <p:nvSpPr>
          <p:cNvPr id="4" name="AutoShape 4" descr="Internal architecture of proposed CNN classifier for hand gesture... |  Download Scientific Diagram">
            <a:extLst>
              <a:ext uri="{FF2B5EF4-FFF2-40B4-BE49-F238E27FC236}">
                <a16:creationId xmlns:a16="http://schemas.microsoft.com/office/drawing/2014/main" id="{111E7501-5D54-A3C9-0D62-2F61B55A4A0D}"/>
              </a:ext>
            </a:extLst>
          </p:cNvPr>
          <p:cNvSpPr>
            <a:spLocks noChangeAspect="1" noChangeArrowheads="1"/>
          </p:cNvSpPr>
          <p:nvPr/>
        </p:nvSpPr>
        <p:spPr bwMode="auto">
          <a:xfrm>
            <a:off x="3886200" y="3197363"/>
            <a:ext cx="2514600" cy="251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pic>
        <p:nvPicPr>
          <p:cNvPr id="5" name="Picture 4">
            <a:extLst>
              <a:ext uri="{FF2B5EF4-FFF2-40B4-BE49-F238E27FC236}">
                <a16:creationId xmlns:a16="http://schemas.microsoft.com/office/drawing/2014/main" id="{75E1D729-CF29-86FA-3BF2-75A78ACA04A0}"/>
              </a:ext>
            </a:extLst>
          </p:cNvPr>
          <p:cNvPicPr>
            <a:picLocks noChangeAspect="1"/>
          </p:cNvPicPr>
          <p:nvPr/>
        </p:nvPicPr>
        <p:blipFill>
          <a:blip r:embed="rId2"/>
          <a:stretch>
            <a:fillRect/>
          </a:stretch>
        </p:blipFill>
        <p:spPr>
          <a:xfrm>
            <a:off x="3322911" y="4419600"/>
            <a:ext cx="5194235" cy="2206022"/>
          </a:xfrm>
          <a:prstGeom prst="rect">
            <a:avLst/>
          </a:prstGeom>
        </p:spPr>
      </p:pic>
    </p:spTree>
    <p:extLst>
      <p:ext uri="{BB962C8B-B14F-4D97-AF65-F5344CB8AC3E}">
        <p14:creationId xmlns:p14="http://schemas.microsoft.com/office/powerpoint/2010/main" val="3529151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9CBAE-8594-A7F3-AD20-37937952953C}"/>
              </a:ext>
            </a:extLst>
          </p:cNvPr>
          <p:cNvSpPr txBox="1"/>
          <p:nvPr/>
        </p:nvSpPr>
        <p:spPr>
          <a:xfrm>
            <a:off x="1143000" y="533400"/>
            <a:ext cx="7602746"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FFFF"/>
                </a:solidFill>
                <a:cs typeface="Segoe UI"/>
              </a:rPr>
              <a:t>5. The obtained hand and eye landmarks are passed through a feed-forward neural network. </a:t>
            </a:r>
            <a:r>
              <a:rPr lang="en-US" sz="2400" dirty="0">
                <a:cs typeface="Segoe UI"/>
              </a:rPr>
              <a:t>​.</a:t>
            </a:r>
          </a:p>
          <a:p>
            <a:endParaRPr lang="en-US" sz="2400" dirty="0">
              <a:cs typeface="Segoe UI"/>
            </a:endParaRPr>
          </a:p>
          <a:p>
            <a:r>
              <a:rPr lang="en-US" sz="2400" dirty="0">
                <a:solidFill>
                  <a:srgbClr val="FFFFFF"/>
                </a:solidFill>
                <a:cs typeface="Segoe UI"/>
              </a:rPr>
              <a:t>6.For efficient usage we have pre-made ready to use neural networks in Google’s Media-Pipe. </a:t>
            </a:r>
          </a:p>
          <a:p>
            <a:r>
              <a:rPr lang="en-US" sz="2400" dirty="0">
                <a:solidFill>
                  <a:schemeClr val="bg1"/>
                </a:solidFill>
                <a:cs typeface="Segoe UI"/>
              </a:rPr>
              <a:t>Here Hand and Eye landmarks are pre-classified.</a:t>
            </a:r>
          </a:p>
          <a:p>
            <a:endParaRPr lang="en-US" sz="2400" dirty="0">
              <a:solidFill>
                <a:schemeClr val="bg1"/>
              </a:solidFill>
              <a:cs typeface="Segoe UI"/>
            </a:endParaRPr>
          </a:p>
          <a:p>
            <a:endParaRPr lang="en-US" sz="2400" dirty="0">
              <a:solidFill>
                <a:schemeClr val="bg1"/>
              </a:solidFill>
              <a:cs typeface="Segoe UI"/>
            </a:endParaRPr>
          </a:p>
          <a:p>
            <a:endParaRPr lang="en-US" sz="2400" dirty="0">
              <a:solidFill>
                <a:schemeClr val="bg1"/>
              </a:solidFill>
              <a:cs typeface="Segoe UI"/>
            </a:endParaRPr>
          </a:p>
          <a:p>
            <a:endParaRPr lang="en-US" sz="2400" dirty="0">
              <a:solidFill>
                <a:schemeClr val="bg1"/>
              </a:solidFill>
              <a:cs typeface="Segoe UI"/>
            </a:endParaRPr>
          </a:p>
          <a:p>
            <a:r>
              <a:rPr lang="en-US" sz="2400" dirty="0">
                <a:cs typeface="Segoe UI"/>
              </a:rPr>
              <a:t>​</a:t>
            </a:r>
          </a:p>
          <a:p>
            <a:endParaRPr lang="en-US" sz="2400" dirty="0">
              <a:solidFill>
                <a:srgbClr val="FFFFFF"/>
              </a:solidFill>
              <a:cs typeface="Segoe UI"/>
            </a:endParaRPr>
          </a:p>
          <a:p>
            <a:endParaRPr lang="en-US" sz="2400" dirty="0">
              <a:solidFill>
                <a:srgbClr val="FFFFFF"/>
              </a:solidFill>
              <a:cs typeface="Segoe UI"/>
            </a:endParaRPr>
          </a:p>
          <a:p>
            <a:r>
              <a:rPr lang="en-US" sz="2400" dirty="0">
                <a:solidFill>
                  <a:srgbClr val="FFFFFF"/>
                </a:solidFill>
                <a:cs typeface="Segoe UI"/>
              </a:rPr>
              <a:t>7.These neural network extracts the hand and eye landmarks and classify the hand gestures and tracks the eye motion</a:t>
            </a:r>
            <a:r>
              <a:rPr lang="en-US" sz="2400" dirty="0">
                <a:cs typeface="Segoe UI"/>
              </a:rPr>
              <a:t>​.</a:t>
            </a:r>
          </a:p>
          <a:p>
            <a:endParaRPr lang="en-US" sz="2400" dirty="0">
              <a:solidFill>
                <a:schemeClr val="bg1"/>
              </a:solidFill>
              <a:ea typeface="+mn-lt"/>
              <a:cs typeface="+mn-lt"/>
            </a:endParaRPr>
          </a:p>
        </p:txBody>
      </p:sp>
      <p:pic>
        <p:nvPicPr>
          <p:cNvPr id="3" name="Picture 6" descr="Hands - mediapipe">
            <a:extLst>
              <a:ext uri="{FF2B5EF4-FFF2-40B4-BE49-F238E27FC236}">
                <a16:creationId xmlns:a16="http://schemas.microsoft.com/office/drawing/2014/main" id="{9E8BA1C6-7BC9-51B3-16D7-083BB2866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5748"/>
            <a:ext cx="38862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9CE1E75-D1F3-E5BB-19D5-47CE165D0F9B}"/>
              </a:ext>
            </a:extLst>
          </p:cNvPr>
          <p:cNvPicPr>
            <a:picLocks noChangeAspect="1"/>
          </p:cNvPicPr>
          <p:nvPr/>
        </p:nvPicPr>
        <p:blipFill>
          <a:blip r:embed="rId3"/>
          <a:stretch>
            <a:fillRect/>
          </a:stretch>
        </p:blipFill>
        <p:spPr>
          <a:xfrm>
            <a:off x="4944373" y="2975748"/>
            <a:ext cx="3900487" cy="1824852"/>
          </a:xfrm>
          <a:prstGeom prst="rect">
            <a:avLst/>
          </a:prstGeom>
        </p:spPr>
      </p:pic>
    </p:spTree>
    <p:extLst>
      <p:ext uri="{BB962C8B-B14F-4D97-AF65-F5344CB8AC3E}">
        <p14:creationId xmlns:p14="http://schemas.microsoft.com/office/powerpoint/2010/main" val="1640518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9CBAE-8594-A7F3-AD20-37937952953C}"/>
              </a:ext>
            </a:extLst>
          </p:cNvPr>
          <p:cNvSpPr txBox="1"/>
          <p:nvPr/>
        </p:nvSpPr>
        <p:spPr>
          <a:xfrm>
            <a:off x="1058174" y="1245080"/>
            <a:ext cx="76027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egoe UI"/>
              </a:rPr>
              <a:t>.</a:t>
            </a:r>
          </a:p>
        </p:txBody>
      </p:sp>
      <p:sp>
        <p:nvSpPr>
          <p:cNvPr id="3" name="AutoShape 2" descr="d(\mathbf {p,q})= \sqrt{\sum \limits_{i=1}^n (q_i-p_i)^2}">
            <a:extLst>
              <a:ext uri="{FF2B5EF4-FFF2-40B4-BE49-F238E27FC236}">
                <a16:creationId xmlns:a16="http://schemas.microsoft.com/office/drawing/2014/main" id="{7A0B49A8-A39B-A767-9D58-A30CA37223A7}"/>
              </a:ext>
            </a:extLst>
          </p:cNvPr>
          <p:cNvSpPr>
            <a:spLocks noChangeAspect="1" noChangeArrowheads="1"/>
          </p:cNvSpPr>
          <p:nvPr/>
        </p:nvSpPr>
        <p:spPr bwMode="auto">
          <a:xfrm>
            <a:off x="2286000" y="1143000"/>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pic>
        <p:nvPicPr>
          <p:cNvPr id="1028" name="Picture 4" descr="Optimising pairwise Euclidean distance calculations using Python | by TU |  Towards Data Science">
            <a:extLst>
              <a:ext uri="{FF2B5EF4-FFF2-40B4-BE49-F238E27FC236}">
                <a16:creationId xmlns:a16="http://schemas.microsoft.com/office/drawing/2014/main" id="{93CE080C-F2FD-2CCF-5829-96EE5A52B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53530"/>
            <a:ext cx="3638550" cy="12573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5A8D6F6-3F33-41D8-4223-8A9A208149A4}"/>
              </a:ext>
            </a:extLst>
          </p:cNvPr>
          <p:cNvSpPr txBox="1"/>
          <p:nvPr/>
        </p:nvSpPr>
        <p:spPr>
          <a:xfrm>
            <a:off x="964720" y="990600"/>
            <a:ext cx="7696200" cy="4154984"/>
          </a:xfrm>
          <a:prstGeom prst="rect">
            <a:avLst/>
          </a:prstGeom>
          <a:noFill/>
        </p:spPr>
        <p:txBody>
          <a:bodyPr wrap="square">
            <a:spAutoFit/>
          </a:bodyPr>
          <a:lstStyle/>
          <a:p>
            <a:r>
              <a:rPr lang="en-US" sz="2400" dirty="0">
                <a:solidFill>
                  <a:srgbClr val="FFFFFF"/>
                </a:solidFill>
                <a:cs typeface="Segoe UI"/>
              </a:rPr>
              <a:t>8.To be more precise the distance between the landmarks on the fingers and eye are calculated using the Euclidian Distance formula i.e.</a:t>
            </a:r>
          </a:p>
          <a:p>
            <a:endParaRPr lang="en-US" sz="2400" dirty="0">
              <a:solidFill>
                <a:srgbClr val="FFFFFF"/>
              </a:solidFill>
              <a:cs typeface="Segoe UI"/>
            </a:endParaRPr>
          </a:p>
          <a:p>
            <a:endParaRPr lang="en-US" sz="2400" dirty="0">
              <a:solidFill>
                <a:srgbClr val="FFFFFF"/>
              </a:solidFill>
              <a:cs typeface="Segoe UI"/>
            </a:endParaRPr>
          </a:p>
          <a:p>
            <a:endParaRPr lang="en-US" sz="2400" dirty="0">
              <a:solidFill>
                <a:srgbClr val="FFFFFF"/>
              </a:solidFill>
              <a:cs typeface="Segoe UI"/>
            </a:endParaRPr>
          </a:p>
          <a:p>
            <a:endParaRPr lang="en-US" sz="2400" dirty="0">
              <a:solidFill>
                <a:srgbClr val="FFFFFF"/>
              </a:solidFill>
              <a:cs typeface="Segoe UI"/>
            </a:endParaRPr>
          </a:p>
          <a:p>
            <a:endParaRPr lang="en-US" sz="2400" dirty="0">
              <a:solidFill>
                <a:srgbClr val="FFFFFF"/>
              </a:solidFill>
              <a:cs typeface="Segoe UI"/>
            </a:endParaRPr>
          </a:p>
          <a:p>
            <a:r>
              <a:rPr lang="en-US" sz="2400" dirty="0">
                <a:solidFill>
                  <a:srgbClr val="FFFFFF"/>
                </a:solidFill>
                <a:cs typeface="Segoe UI"/>
              </a:rPr>
              <a:t>9. Classification of hand gestures and eye motions is recognition of the given gesture (peace, rock and roll etc.) or eye motions(left, right, count the no of blinks).</a:t>
            </a:r>
            <a:r>
              <a:rPr lang="en-US" sz="1800" dirty="0">
                <a:cs typeface="Segoe UI"/>
              </a:rPr>
              <a:t>​.</a:t>
            </a:r>
          </a:p>
        </p:txBody>
      </p:sp>
    </p:spTree>
    <p:extLst>
      <p:ext uri="{BB962C8B-B14F-4D97-AF65-F5344CB8AC3E}">
        <p14:creationId xmlns:p14="http://schemas.microsoft.com/office/powerpoint/2010/main" val="377266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4C12E-3E7A-1F97-15FF-9E3A14A681C8}"/>
              </a:ext>
            </a:extLst>
          </p:cNvPr>
          <p:cNvSpPr txBox="1"/>
          <p:nvPr/>
        </p:nvSpPr>
        <p:spPr>
          <a:xfrm>
            <a:off x="1029419" y="166779"/>
            <a:ext cx="304512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accent1"/>
                </a:solidFill>
              </a:rPr>
              <a:t>Packages</a:t>
            </a:r>
          </a:p>
        </p:txBody>
      </p:sp>
      <p:sp>
        <p:nvSpPr>
          <p:cNvPr id="3" name="TextBox 2">
            <a:extLst>
              <a:ext uri="{FF2B5EF4-FFF2-40B4-BE49-F238E27FC236}">
                <a16:creationId xmlns:a16="http://schemas.microsoft.com/office/drawing/2014/main" id="{2995FE20-9FF3-9007-0C82-1F472DBD2A14}"/>
              </a:ext>
            </a:extLst>
          </p:cNvPr>
          <p:cNvSpPr txBox="1"/>
          <p:nvPr/>
        </p:nvSpPr>
        <p:spPr>
          <a:xfrm>
            <a:off x="1029419" y="1043798"/>
            <a:ext cx="8120331" cy="6116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OpenCV</a:t>
            </a:r>
            <a:r>
              <a:rPr lang="en-US" dirty="0">
                <a:solidFill>
                  <a:schemeClr val="bg1"/>
                </a:solidFill>
              </a:rPr>
              <a:t> (Open-Source Computer Vision Library) is a library of programming functions mainly</a:t>
            </a:r>
          </a:p>
          <a:p>
            <a:r>
              <a:rPr lang="en-US" dirty="0">
                <a:solidFill>
                  <a:schemeClr val="bg1"/>
                </a:solidFill>
              </a:rPr>
              <a:t> • aimed at real-time computer vision. It is a great tool for image processing and performing computer </a:t>
            </a:r>
          </a:p>
          <a:p>
            <a:r>
              <a:rPr lang="en-US" dirty="0">
                <a:solidFill>
                  <a:schemeClr val="bg1"/>
                </a:solidFill>
              </a:rPr>
              <a:t>• vision tasks. It is an open-source library that can be used to perform tasks like face detection</a:t>
            </a:r>
          </a:p>
          <a:p>
            <a:r>
              <a:rPr lang="en-US" dirty="0">
                <a:solidFill>
                  <a:schemeClr val="bg1"/>
                </a:solidFill>
              </a:rPr>
              <a:t> • objection tracking, landmark detection, and much more. It supports multiple languages including python</a:t>
            </a:r>
            <a:r>
              <a:rPr lang="en-US">
                <a:solidFill>
                  <a:schemeClr val="bg1"/>
                </a:solidFill>
              </a:rPr>
              <a:t>, C++.</a:t>
            </a:r>
            <a:endParaRPr lang="en-US" dirty="0">
              <a:solidFill>
                <a:schemeClr val="bg1"/>
              </a:solidFill>
            </a:endParaRPr>
          </a:p>
          <a:p>
            <a:endParaRPr lang="en-US" dirty="0">
              <a:solidFill>
                <a:schemeClr val="bg1"/>
              </a:solidFill>
            </a:endParaRPr>
          </a:p>
          <a:p>
            <a:r>
              <a:rPr lang="en-US" dirty="0">
                <a:solidFill>
                  <a:schemeClr val="bg1"/>
                </a:solidFill>
              </a:rPr>
              <a:t> </a:t>
            </a:r>
            <a:r>
              <a:rPr lang="en-US" sz="2000" dirty="0">
                <a:solidFill>
                  <a:schemeClr val="bg1"/>
                </a:solidFill>
              </a:rPr>
              <a:t>Media Pipe</a:t>
            </a:r>
            <a:r>
              <a:rPr lang="en-US" dirty="0">
                <a:solidFill>
                  <a:schemeClr val="bg1"/>
                </a:solidFill>
              </a:rPr>
              <a:t> is a Framework for building machine learning pipelines for processing time-series data</a:t>
            </a:r>
          </a:p>
          <a:p>
            <a:r>
              <a:rPr lang="en-US" dirty="0">
                <a:solidFill>
                  <a:schemeClr val="bg1"/>
                </a:solidFill>
              </a:rPr>
              <a:t> • like video, audio, etc. This cross-platform Framework works in Desktop/Server, Android, iOS, and </a:t>
            </a:r>
          </a:p>
          <a:p>
            <a:r>
              <a:rPr lang="en-US" dirty="0">
                <a:solidFill>
                  <a:schemeClr val="bg1"/>
                </a:solidFill>
              </a:rPr>
              <a:t>• embedded devices like Raspberry Pi and Jetson Nano.</a:t>
            </a:r>
          </a:p>
          <a:p>
            <a:endParaRPr lang="en-US" dirty="0">
              <a:solidFill>
                <a:schemeClr val="bg1"/>
              </a:solidFill>
            </a:endParaRPr>
          </a:p>
          <a:p>
            <a:r>
              <a:rPr lang="en-US" dirty="0">
                <a:solidFill>
                  <a:schemeClr val="bg1"/>
                </a:solidFill>
              </a:rPr>
              <a:t> </a:t>
            </a:r>
            <a:r>
              <a:rPr lang="en-US" sz="2000" dirty="0">
                <a:solidFill>
                  <a:schemeClr val="bg1"/>
                </a:solidFill>
              </a:rPr>
              <a:t>TensorFlo</a:t>
            </a:r>
            <a:r>
              <a:rPr lang="en-US" dirty="0">
                <a:solidFill>
                  <a:schemeClr val="bg1"/>
                </a:solidFill>
              </a:rPr>
              <a:t>w is an end-to-end open-source platform for machine learning</a:t>
            </a:r>
          </a:p>
          <a:p>
            <a:r>
              <a:rPr lang="en-US" dirty="0">
                <a:solidFill>
                  <a:schemeClr val="bg1"/>
                </a:solidFill>
              </a:rPr>
              <a:t> • Used in a wide variety of programming languages, most notably Python, as well as JavaScript, C++, and Java. </a:t>
            </a:r>
          </a:p>
          <a:p>
            <a:r>
              <a:rPr lang="en-US" dirty="0">
                <a:solidFill>
                  <a:schemeClr val="bg1"/>
                </a:solidFill>
              </a:rPr>
              <a:t>• Easy Modeling Building</a:t>
            </a:r>
          </a:p>
          <a:p>
            <a:r>
              <a:rPr lang="en-US" dirty="0">
                <a:solidFill>
                  <a:schemeClr val="bg1"/>
                </a:solidFill>
              </a:rPr>
              <a:t> • Robust ML production anywhere</a:t>
            </a:r>
          </a:p>
          <a:p>
            <a:endParaRPr lang="en-US" dirty="0">
              <a:solidFill>
                <a:schemeClr val="bg1"/>
              </a:solidFill>
            </a:endParaRPr>
          </a:p>
        </p:txBody>
      </p:sp>
    </p:spTree>
    <p:extLst>
      <p:ext uri="{BB962C8B-B14F-4D97-AF65-F5344CB8AC3E}">
        <p14:creationId xmlns:p14="http://schemas.microsoft.com/office/powerpoint/2010/main" val="3136881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74BBA4-E39E-0BBC-577E-FBD5467A3CB3}"/>
              </a:ext>
            </a:extLst>
          </p:cNvPr>
          <p:cNvSpPr txBox="1"/>
          <p:nvPr/>
        </p:nvSpPr>
        <p:spPr>
          <a:xfrm>
            <a:off x="1216325" y="195533"/>
            <a:ext cx="291572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accent1"/>
                </a:solidFill>
              </a:rPr>
              <a:t>Results</a:t>
            </a:r>
          </a:p>
        </p:txBody>
      </p:sp>
      <p:pic>
        <p:nvPicPr>
          <p:cNvPr id="3" name="Picture 3" descr="A picture containing schematic&#10;&#10;Description automatically generated">
            <a:extLst>
              <a:ext uri="{FF2B5EF4-FFF2-40B4-BE49-F238E27FC236}">
                <a16:creationId xmlns:a16="http://schemas.microsoft.com/office/drawing/2014/main" id="{C37AF316-7C86-D4F6-B6BC-0EF3D3537564}"/>
              </a:ext>
            </a:extLst>
          </p:cNvPr>
          <p:cNvPicPr>
            <a:picLocks noChangeAspect="1"/>
          </p:cNvPicPr>
          <p:nvPr/>
        </p:nvPicPr>
        <p:blipFill>
          <a:blip r:embed="rId2"/>
          <a:stretch>
            <a:fillRect/>
          </a:stretch>
        </p:blipFill>
        <p:spPr>
          <a:xfrm>
            <a:off x="1141203" y="1249033"/>
            <a:ext cx="3166614" cy="2462124"/>
          </a:xfrm>
          <a:prstGeom prst="rect">
            <a:avLst/>
          </a:prstGeom>
        </p:spPr>
      </p:pic>
      <p:sp>
        <p:nvSpPr>
          <p:cNvPr id="4" name="TextBox 3">
            <a:extLst>
              <a:ext uri="{FF2B5EF4-FFF2-40B4-BE49-F238E27FC236}">
                <a16:creationId xmlns:a16="http://schemas.microsoft.com/office/drawing/2014/main" id="{01D66D72-AE06-77C8-59AD-D5FB5A72BA91}"/>
              </a:ext>
            </a:extLst>
          </p:cNvPr>
          <p:cNvSpPr txBox="1"/>
          <p:nvPr/>
        </p:nvSpPr>
        <p:spPr>
          <a:xfrm>
            <a:off x="2193985" y="3286664"/>
            <a:ext cx="1506748" cy="311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5" descr="A picture containing text, wall, indoor&#10;&#10;Description automatically generated">
            <a:extLst>
              <a:ext uri="{FF2B5EF4-FFF2-40B4-BE49-F238E27FC236}">
                <a16:creationId xmlns:a16="http://schemas.microsoft.com/office/drawing/2014/main" id="{2F53B4A3-425D-DC19-266F-E1ED57DD54D6}"/>
              </a:ext>
            </a:extLst>
          </p:cNvPr>
          <p:cNvPicPr>
            <a:picLocks noChangeAspect="1"/>
          </p:cNvPicPr>
          <p:nvPr/>
        </p:nvPicPr>
        <p:blipFill>
          <a:blip r:embed="rId3"/>
          <a:stretch>
            <a:fillRect/>
          </a:stretch>
        </p:blipFill>
        <p:spPr>
          <a:xfrm>
            <a:off x="5138108" y="1205900"/>
            <a:ext cx="3281632" cy="2548388"/>
          </a:xfrm>
          <a:prstGeom prst="rect">
            <a:avLst/>
          </a:prstGeom>
        </p:spPr>
      </p:pic>
      <p:sp>
        <p:nvSpPr>
          <p:cNvPr id="6" name="TextBox 5">
            <a:extLst>
              <a:ext uri="{FF2B5EF4-FFF2-40B4-BE49-F238E27FC236}">
                <a16:creationId xmlns:a16="http://schemas.microsoft.com/office/drawing/2014/main" id="{9A4F666A-8317-BA55-9A08-DF87727B63D0}"/>
              </a:ext>
            </a:extLst>
          </p:cNvPr>
          <p:cNvSpPr txBox="1"/>
          <p:nvPr/>
        </p:nvSpPr>
        <p:spPr>
          <a:xfrm>
            <a:off x="5155720" y="3128512"/>
            <a:ext cx="1636144" cy="2974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7" name="Picture 7" descr="A picture containing text, wall, indoor&#10;&#10;Description automatically generated">
            <a:extLst>
              <a:ext uri="{FF2B5EF4-FFF2-40B4-BE49-F238E27FC236}">
                <a16:creationId xmlns:a16="http://schemas.microsoft.com/office/drawing/2014/main" id="{12C703AE-7D6B-0B12-85EC-47E08D8668A8}"/>
              </a:ext>
            </a:extLst>
          </p:cNvPr>
          <p:cNvPicPr>
            <a:picLocks noChangeAspect="1"/>
          </p:cNvPicPr>
          <p:nvPr/>
        </p:nvPicPr>
        <p:blipFill>
          <a:blip r:embed="rId4"/>
          <a:stretch>
            <a:fillRect/>
          </a:stretch>
        </p:blipFill>
        <p:spPr>
          <a:xfrm>
            <a:off x="2837730" y="4253900"/>
            <a:ext cx="3626690" cy="2404613"/>
          </a:xfrm>
          <a:prstGeom prst="rect">
            <a:avLst/>
          </a:prstGeom>
        </p:spPr>
      </p:pic>
      <p:sp>
        <p:nvSpPr>
          <p:cNvPr id="8" name="TextBox 7">
            <a:extLst>
              <a:ext uri="{FF2B5EF4-FFF2-40B4-BE49-F238E27FC236}">
                <a16:creationId xmlns:a16="http://schemas.microsoft.com/office/drawing/2014/main" id="{360E87B8-1CE9-4646-8574-C2BE64ECFC10}"/>
              </a:ext>
            </a:extLst>
          </p:cNvPr>
          <p:cNvSpPr txBox="1"/>
          <p:nvPr/>
        </p:nvSpPr>
        <p:spPr>
          <a:xfrm>
            <a:off x="3602966" y="3344173"/>
            <a:ext cx="2110597" cy="225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58757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B5EF1C-048A-B56E-E31B-3CF8C44CCEEF}"/>
              </a:ext>
            </a:extLst>
          </p:cNvPr>
          <p:cNvPicPr>
            <a:picLocks noChangeAspect="1"/>
          </p:cNvPicPr>
          <p:nvPr/>
        </p:nvPicPr>
        <p:blipFill>
          <a:blip r:embed="rId2"/>
          <a:stretch>
            <a:fillRect/>
          </a:stretch>
        </p:blipFill>
        <p:spPr>
          <a:xfrm>
            <a:off x="914400" y="609600"/>
            <a:ext cx="3505200" cy="2398737"/>
          </a:xfrm>
          <a:prstGeom prst="rect">
            <a:avLst/>
          </a:prstGeom>
        </p:spPr>
      </p:pic>
      <p:pic>
        <p:nvPicPr>
          <p:cNvPr id="5" name="Picture 4">
            <a:extLst>
              <a:ext uri="{FF2B5EF4-FFF2-40B4-BE49-F238E27FC236}">
                <a16:creationId xmlns:a16="http://schemas.microsoft.com/office/drawing/2014/main" id="{CB20EC72-6686-B6D2-3C81-8ED9DBFA8642}"/>
              </a:ext>
            </a:extLst>
          </p:cNvPr>
          <p:cNvPicPr>
            <a:picLocks noChangeAspect="1"/>
          </p:cNvPicPr>
          <p:nvPr/>
        </p:nvPicPr>
        <p:blipFill>
          <a:blip r:embed="rId3"/>
          <a:stretch>
            <a:fillRect/>
          </a:stretch>
        </p:blipFill>
        <p:spPr>
          <a:xfrm>
            <a:off x="4953000" y="665316"/>
            <a:ext cx="3638939" cy="2287304"/>
          </a:xfrm>
          <a:prstGeom prst="rect">
            <a:avLst/>
          </a:prstGeom>
        </p:spPr>
      </p:pic>
      <p:pic>
        <p:nvPicPr>
          <p:cNvPr id="7" name="Picture 6">
            <a:extLst>
              <a:ext uri="{FF2B5EF4-FFF2-40B4-BE49-F238E27FC236}">
                <a16:creationId xmlns:a16="http://schemas.microsoft.com/office/drawing/2014/main" id="{FF2C986A-52CC-2DAF-0E60-24B2F23C690D}"/>
              </a:ext>
            </a:extLst>
          </p:cNvPr>
          <p:cNvPicPr>
            <a:picLocks noChangeAspect="1"/>
          </p:cNvPicPr>
          <p:nvPr/>
        </p:nvPicPr>
        <p:blipFill>
          <a:blip r:embed="rId4"/>
          <a:stretch>
            <a:fillRect/>
          </a:stretch>
        </p:blipFill>
        <p:spPr>
          <a:xfrm>
            <a:off x="766762" y="4038600"/>
            <a:ext cx="3800475" cy="2265881"/>
          </a:xfrm>
          <a:prstGeom prst="rect">
            <a:avLst/>
          </a:prstGeom>
        </p:spPr>
      </p:pic>
      <p:pic>
        <p:nvPicPr>
          <p:cNvPr id="9" name="Picture 8">
            <a:extLst>
              <a:ext uri="{FF2B5EF4-FFF2-40B4-BE49-F238E27FC236}">
                <a16:creationId xmlns:a16="http://schemas.microsoft.com/office/drawing/2014/main" id="{9833966F-F2E5-D27E-ACDB-3DECE8040C2B}"/>
              </a:ext>
            </a:extLst>
          </p:cNvPr>
          <p:cNvPicPr>
            <a:picLocks noChangeAspect="1"/>
          </p:cNvPicPr>
          <p:nvPr/>
        </p:nvPicPr>
        <p:blipFill>
          <a:blip r:embed="rId5"/>
          <a:stretch>
            <a:fillRect/>
          </a:stretch>
        </p:blipFill>
        <p:spPr>
          <a:xfrm>
            <a:off x="4895461" y="4070390"/>
            <a:ext cx="3638939" cy="2254210"/>
          </a:xfrm>
          <a:prstGeom prst="rect">
            <a:avLst/>
          </a:prstGeom>
        </p:spPr>
      </p:pic>
    </p:spTree>
    <p:extLst>
      <p:ext uri="{BB962C8B-B14F-4D97-AF65-F5344CB8AC3E}">
        <p14:creationId xmlns:p14="http://schemas.microsoft.com/office/powerpoint/2010/main" val="134107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1832" y="604174"/>
            <a:ext cx="5170680" cy="814129"/>
          </a:xfrm>
        </p:spPr>
        <p:txBody>
          <a:bodyPr>
            <a:normAutofit/>
          </a:bodyPr>
          <a:lstStyle/>
          <a:p>
            <a:pPr algn="l"/>
            <a:r>
              <a:rPr lang="en-US" b="1" dirty="0">
                <a:solidFill>
                  <a:schemeClr val="accent1"/>
                </a:solidFill>
              </a:rPr>
              <a:t>CONCLUSION</a:t>
            </a:r>
          </a:p>
        </p:txBody>
      </p:sp>
      <p:sp>
        <p:nvSpPr>
          <p:cNvPr id="3" name="Content Placeholder 2"/>
          <p:cNvSpPr>
            <a:spLocks noGrp="1"/>
          </p:cNvSpPr>
          <p:nvPr>
            <p:ph idx="1"/>
          </p:nvPr>
        </p:nvSpPr>
        <p:spPr>
          <a:xfrm>
            <a:off x="1079943" y="1908478"/>
            <a:ext cx="6956703" cy="3477714"/>
          </a:xfrm>
        </p:spPr>
        <p:txBody>
          <a:bodyPr anchor="t">
            <a:normAutofit fontScale="92500"/>
          </a:bodyPr>
          <a:lstStyle/>
          <a:p>
            <a:pPr marL="0" indent="0">
              <a:buNone/>
            </a:pPr>
            <a:r>
              <a:rPr lang="en-US" dirty="0"/>
              <a:t>The project presented a program that allowed user to perform hand gestures for interpreting the sign language, gestures and understanding the signs. A vision-based hand gesture system that tracks the position of the fingers both left and right hand and based up on the sign shown it projects the name of the sign in its label. Another program eye motion tracker, detects the movement of pupil and labels the direction in which the user is looking.</a:t>
            </a:r>
            <a:br>
              <a:rPr lang="en-US" dirty="0"/>
            </a:br>
            <a:r>
              <a:rPr lang="en-US" dirty="0"/>
              <a:t>The main motivation was to design a seamless project for disabled people for their better communication.</a:t>
            </a:r>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039" y="685800"/>
            <a:ext cx="5429473" cy="1249392"/>
          </a:xfrm>
        </p:spPr>
        <p:txBody>
          <a:bodyPr>
            <a:normAutofit/>
          </a:bodyPr>
          <a:lstStyle/>
          <a:p>
            <a:pPr algn="l"/>
            <a:r>
              <a:rPr lang="en-US" b="1" dirty="0">
                <a:solidFill>
                  <a:schemeClr val="accent1"/>
                </a:solidFill>
              </a:rPr>
              <a:t>REFERENCE</a:t>
            </a:r>
            <a:endParaRPr lang="en-US" b="1">
              <a:solidFill>
                <a:schemeClr val="accent1"/>
              </a:solidFill>
            </a:endParaRPr>
          </a:p>
        </p:txBody>
      </p:sp>
      <p:sp>
        <p:nvSpPr>
          <p:cNvPr id="3" name="Content Placeholder 2"/>
          <p:cNvSpPr>
            <a:spLocks noGrp="1"/>
          </p:cNvSpPr>
          <p:nvPr>
            <p:ph idx="1"/>
          </p:nvPr>
        </p:nvSpPr>
        <p:spPr>
          <a:xfrm>
            <a:off x="763642" y="1929580"/>
            <a:ext cx="5432702" cy="3456612"/>
          </a:xfrm>
        </p:spPr>
        <p:txBody>
          <a:bodyPr anchor="t">
            <a:normAutofit/>
          </a:bodyPr>
          <a:lstStyle/>
          <a:p>
            <a:pPr marL="0" indent="0">
              <a:buNone/>
            </a:pPr>
            <a:endParaRPr lang="en-US" sz="1800" dirty="0">
              <a:ea typeface="+mn-lt"/>
              <a:cs typeface="+mn-lt"/>
            </a:endParaRPr>
          </a:p>
          <a:p>
            <a:pPr>
              <a:buClr>
                <a:srgbClr val="1287C3"/>
              </a:buClr>
              <a:buFont typeface="Wingdings"/>
              <a:buChar char="v"/>
            </a:pPr>
            <a:r>
              <a:rPr lang="en-US" sz="1800" dirty="0">
                <a:ea typeface="+mn-lt"/>
                <a:cs typeface="+mn-lt"/>
                <a:hlinkClick r:id="rId2"/>
              </a:rPr>
              <a:t>https://www.leadingindia.ai/downloads/projects/VP/vp_9.pdf</a:t>
            </a:r>
            <a:endParaRPr lang="en-US" sz="1800">
              <a:ea typeface="+mn-lt"/>
              <a:cs typeface="+mn-lt"/>
            </a:endParaRPr>
          </a:p>
          <a:p>
            <a:pPr>
              <a:buClr>
                <a:srgbClr val="1287C3"/>
              </a:buClr>
              <a:buFont typeface="Wingdings"/>
              <a:buChar char="v"/>
            </a:pPr>
            <a:r>
              <a:rPr lang="en-US" sz="1800" dirty="0">
                <a:ea typeface="+mn-lt"/>
                <a:cs typeface="+mn-lt"/>
                <a:hlinkClick r:id="rId3"/>
              </a:rPr>
              <a:t>https://github.com/kinivi/hand-gesture-recognition-mediapipe</a:t>
            </a:r>
            <a:endParaRPr lang="en-US" sz="1800" dirty="0">
              <a:ea typeface="+mn-lt"/>
              <a:cs typeface="+mn-lt"/>
            </a:endParaRPr>
          </a:p>
          <a:p>
            <a:pPr>
              <a:buClr>
                <a:srgbClr val="1287C3"/>
              </a:buClr>
              <a:buFont typeface="Wingdings"/>
              <a:buChar char="v"/>
            </a:pPr>
            <a:r>
              <a:rPr lang="en-US" sz="1800" dirty="0">
                <a:ea typeface="+mn-lt"/>
                <a:cs typeface="+mn-lt"/>
                <a:hlinkClick r:id="rId4"/>
              </a:rPr>
              <a:t>https://github.com/dabhisharad13/Hand-gesture-recognition-using-OpenCv-and-Cnn</a:t>
            </a:r>
            <a:endParaRPr lang="en-US" sz="1800" dirty="0">
              <a:ea typeface="+mn-lt"/>
              <a:cs typeface="+mn-lt"/>
            </a:endParaRPr>
          </a:p>
          <a:p>
            <a:pPr marL="0" indent="0">
              <a:buClr>
                <a:srgbClr val="1287C3"/>
              </a:buClr>
              <a:buNone/>
            </a:pPr>
            <a:endParaRPr lang="en-US" sz="1800" dirty="0"/>
          </a:p>
        </p:txBody>
      </p:sp>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8" name="Rectangle 14">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16">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894654" y="1"/>
            <a:ext cx="3761187" cy="6857999"/>
            <a:chOff x="2928938" y="-4763"/>
            <a:chExt cx="5014912" cy="6862763"/>
          </a:xfrm>
        </p:grpSpPr>
        <p:sp>
          <p:nvSpPr>
            <p:cNvPr id="18"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0"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1"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2"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extBox 1">
            <a:extLst>
              <a:ext uri="{FF2B5EF4-FFF2-40B4-BE49-F238E27FC236}">
                <a16:creationId xmlns:a16="http://schemas.microsoft.com/office/drawing/2014/main" id="{A0AC9111-D86C-8E91-85FC-A3839D4778DA}"/>
              </a:ext>
            </a:extLst>
          </p:cNvPr>
          <p:cNvSpPr txBox="1"/>
          <p:nvPr/>
        </p:nvSpPr>
        <p:spPr>
          <a:xfrm>
            <a:off x="763642" y="924232"/>
            <a:ext cx="6979492" cy="321397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6000" b="1" dirty="0">
                <a:ln w="3175" cmpd="sng">
                  <a:noFill/>
                </a:ln>
                <a:latin typeface="+mj-lt"/>
                <a:ea typeface="+mj-ea"/>
                <a:cs typeface="+mj-cs"/>
              </a:rPr>
              <a:t>THANK YOU</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3"/>
          <p:cNvSpPr>
            <a:spLocks noGrp="1"/>
          </p:cNvSpPr>
          <p:nvPr>
            <p:ph type="title"/>
          </p:nvPr>
        </p:nvSpPr>
        <p:spPr>
          <a:xfrm>
            <a:off x="401265" y="685800"/>
            <a:ext cx="1979972" cy="5105400"/>
          </a:xfrm>
        </p:spPr>
        <p:txBody>
          <a:bodyPr>
            <a:normAutofit/>
          </a:bodyPr>
          <a:lstStyle/>
          <a:p>
            <a:r>
              <a:rPr lang="en-US" sz="2500">
                <a:solidFill>
                  <a:srgbClr val="FFFFFF"/>
                </a:solidFill>
              </a:rPr>
              <a:t>  </a:t>
            </a:r>
            <a:r>
              <a:rPr lang="en-US" sz="2500" b="1">
                <a:solidFill>
                  <a:srgbClr val="FFFFFF"/>
                </a:solidFill>
              </a:rPr>
              <a:t>CONTENTS</a:t>
            </a:r>
          </a:p>
        </p:txBody>
      </p:sp>
      <p:grpSp>
        <p:nvGrpSpPr>
          <p:cNvPr id="25" name="Group 1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Content Placeholder 2">
            <a:extLst>
              <a:ext uri="{FF2B5EF4-FFF2-40B4-BE49-F238E27FC236}">
                <a16:creationId xmlns:a16="http://schemas.microsoft.com/office/drawing/2014/main" id="{3B5FB68B-D768-81BE-161C-DD58F3522DF3}"/>
              </a:ext>
            </a:extLst>
          </p:cNvPr>
          <p:cNvGraphicFramePr>
            <a:graphicFrameLocks noGrp="1"/>
          </p:cNvGraphicFramePr>
          <p:nvPr>
            <p:ph idx="1"/>
            <p:extLst>
              <p:ext uri="{D42A27DB-BD31-4B8C-83A1-F6EECF244321}">
                <p14:modId xmlns:p14="http://schemas.microsoft.com/office/powerpoint/2010/main" val="1359438036"/>
              </p:ext>
            </p:extLst>
          </p:nvPr>
        </p:nvGraphicFramePr>
        <p:xfrm>
          <a:off x="3962400" y="484516"/>
          <a:ext cx="4812146" cy="6025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2191" y="378542"/>
            <a:ext cx="5558869" cy="1236406"/>
          </a:xfrm>
        </p:spPr>
        <p:txBody>
          <a:bodyPr>
            <a:normAutofit/>
          </a:bodyPr>
          <a:lstStyle/>
          <a:p>
            <a:pPr algn="l"/>
            <a:r>
              <a:rPr lang="en-US" dirty="0"/>
              <a:t>  </a:t>
            </a:r>
            <a:r>
              <a:rPr lang="en-US" b="1" dirty="0">
                <a:solidFill>
                  <a:schemeClr val="accent1">
                    <a:lumMod val="60000"/>
                    <a:lumOff val="40000"/>
                  </a:schemeClr>
                </a:solidFill>
              </a:rPr>
              <a:t> </a:t>
            </a:r>
            <a:r>
              <a:rPr lang="en-US" b="1" dirty="0">
                <a:solidFill>
                  <a:schemeClr val="accent1"/>
                </a:solidFill>
              </a:rPr>
              <a:t>ABSTRACT</a:t>
            </a:r>
            <a:endParaRPr lang="en-US" b="1">
              <a:solidFill>
                <a:schemeClr val="accent1"/>
              </a:solidFill>
            </a:endParaRPr>
          </a:p>
        </p:txBody>
      </p:sp>
      <p:sp>
        <p:nvSpPr>
          <p:cNvPr id="3" name="Content Placeholder 2"/>
          <p:cNvSpPr>
            <a:spLocks noGrp="1"/>
          </p:cNvSpPr>
          <p:nvPr>
            <p:ph idx="1"/>
          </p:nvPr>
        </p:nvSpPr>
        <p:spPr>
          <a:xfrm>
            <a:off x="1371600" y="1388233"/>
            <a:ext cx="6194701" cy="5091225"/>
          </a:xfrm>
        </p:spPr>
        <p:txBody>
          <a:bodyPr anchor="t">
            <a:normAutofit/>
          </a:bodyPr>
          <a:lstStyle/>
          <a:p>
            <a:pPr>
              <a:lnSpc>
                <a:spcPct val="90000"/>
              </a:lnSpc>
            </a:pPr>
            <a:endParaRPr lang="en-US" sz="1100" dirty="0"/>
          </a:p>
          <a:p>
            <a:pPr>
              <a:lnSpc>
                <a:spcPct val="90000"/>
              </a:lnSpc>
            </a:pPr>
            <a:endParaRPr lang="en-US" sz="1100" dirty="0"/>
          </a:p>
          <a:p>
            <a:pPr marL="0" indent="0">
              <a:lnSpc>
                <a:spcPct val="90000"/>
              </a:lnSpc>
              <a:buClr>
                <a:srgbClr val="30ACEC">
                  <a:lumMod val="75000"/>
                </a:srgbClr>
              </a:buClr>
              <a:buNone/>
            </a:pPr>
            <a:r>
              <a:rPr lang="en-US" sz="2000" dirty="0"/>
              <a:t>	</a:t>
            </a:r>
            <a:r>
              <a:rPr lang="en-US" dirty="0"/>
              <a:t>Non-Verbal communication is popular way of transmitting message through expression and body language. Hand gestures and Eye-motion are one of the widely used expressions in Non-verbal communication.</a:t>
            </a:r>
          </a:p>
          <a:p>
            <a:pPr marL="0" indent="0">
              <a:lnSpc>
                <a:spcPct val="90000"/>
              </a:lnSpc>
              <a:buClr>
                <a:srgbClr val="1287C3"/>
              </a:buClr>
              <a:buNone/>
            </a:pPr>
            <a:r>
              <a:rPr lang="en-US" dirty="0"/>
              <a:t>	Our project aims to detect Hand Gestures and  Track Eye-Motion. By this project we can detect the hand signs which are popularly used in Sign Language and sense the movement of Eyes.</a:t>
            </a:r>
            <a:endParaRPr lang="en-US" sz="2800" dirty="0"/>
          </a:p>
          <a:p>
            <a:pPr marL="342900" indent="-342900">
              <a:lnSpc>
                <a:spcPct val="90000"/>
              </a:lnSpc>
              <a:buClr>
                <a:srgbClr val="1287C3"/>
              </a:buClr>
            </a:pPr>
            <a:endParaRPr lang="en-US" sz="2000" dirty="0"/>
          </a:p>
          <a:p>
            <a:pPr marL="0" indent="0">
              <a:lnSpc>
                <a:spcPct val="90000"/>
              </a:lnSpc>
              <a:buNone/>
            </a:pPr>
            <a:endParaRPr lang="en-US" sz="1100" dirty="0"/>
          </a:p>
          <a:p>
            <a:pPr>
              <a:lnSpc>
                <a:spcPct val="90000"/>
              </a:lnSpc>
            </a:pPr>
            <a:endParaRPr lang="en-US" sz="1100" dirty="0"/>
          </a:p>
          <a:p>
            <a:pPr>
              <a:lnSpc>
                <a:spcPct val="90000"/>
              </a:lnSpc>
            </a:pPr>
            <a:endParaRPr lang="en-US" sz="1100" dirty="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9CDE-2C01-5366-3D19-D149E675F7DD}"/>
              </a:ext>
            </a:extLst>
          </p:cNvPr>
          <p:cNvSpPr>
            <a:spLocks noGrp="1"/>
          </p:cNvSpPr>
          <p:nvPr>
            <p:ph type="title"/>
          </p:nvPr>
        </p:nvSpPr>
        <p:spPr>
          <a:xfrm>
            <a:off x="982133" y="658484"/>
            <a:ext cx="4512894" cy="888521"/>
          </a:xfrm>
        </p:spPr>
        <p:txBody>
          <a:bodyPr>
            <a:normAutofit/>
          </a:bodyPr>
          <a:lstStyle/>
          <a:p>
            <a:r>
              <a:rPr lang="en-US" sz="4400" b="1" dirty="0">
                <a:solidFill>
                  <a:schemeClr val="accent1"/>
                </a:solidFill>
              </a:rPr>
              <a:t>INTRODUCTION</a:t>
            </a:r>
          </a:p>
        </p:txBody>
      </p:sp>
      <p:sp>
        <p:nvSpPr>
          <p:cNvPr id="3" name="Content Placeholder 2">
            <a:extLst>
              <a:ext uri="{FF2B5EF4-FFF2-40B4-BE49-F238E27FC236}">
                <a16:creationId xmlns:a16="http://schemas.microsoft.com/office/drawing/2014/main" id="{045B4307-76FB-208B-E17D-005AEE87CC34}"/>
              </a:ext>
            </a:extLst>
          </p:cNvPr>
          <p:cNvSpPr>
            <a:spLocks noGrp="1"/>
          </p:cNvSpPr>
          <p:nvPr>
            <p:ph idx="1"/>
          </p:nvPr>
        </p:nvSpPr>
        <p:spPr>
          <a:xfrm>
            <a:off x="982133" y="1545566"/>
            <a:ext cx="7920327" cy="5058099"/>
          </a:xfrm>
        </p:spPr>
        <p:txBody>
          <a:bodyPr>
            <a:normAutofit/>
          </a:bodyPr>
          <a:lstStyle/>
          <a:p>
            <a:pPr marL="0" indent="0">
              <a:buNone/>
            </a:pPr>
            <a:r>
              <a:rPr lang="en-US" dirty="0">
                <a:solidFill>
                  <a:schemeClr val="bg1"/>
                </a:solidFill>
                <a:ea typeface="+mn-lt"/>
                <a:cs typeface="+mn-lt"/>
              </a:rPr>
              <a:t>The basic goal of Human Computer Interaction is to improve the interaction between users and computers by making the computer more receptive to user needs. Interaction between humans comes from different sensory modes like gesture, speech, facial and body expressions. Being able to interact with the system naturally is becoming ever more important in many fields of Human Computer Interaction. an individual human computer interface system  using  eye  motion and hand  gestures is  introduced. Traditionally, human  computer interface uses  mouse,  keyboards  an  input  device.</a:t>
            </a:r>
            <a:endParaRPr lang="en-US" dirty="0">
              <a:solidFill>
                <a:schemeClr val="bg1"/>
              </a:solidFill>
            </a:endParaRPr>
          </a:p>
        </p:txBody>
      </p:sp>
    </p:spTree>
    <p:extLst>
      <p:ext uri="{BB962C8B-B14F-4D97-AF65-F5344CB8AC3E}">
        <p14:creationId xmlns:p14="http://schemas.microsoft.com/office/powerpoint/2010/main" val="406361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512B-1786-69D4-BE21-BA7226D5CFDA}"/>
              </a:ext>
            </a:extLst>
          </p:cNvPr>
          <p:cNvSpPr>
            <a:spLocks noGrp="1"/>
          </p:cNvSpPr>
          <p:nvPr>
            <p:ph type="title"/>
          </p:nvPr>
        </p:nvSpPr>
        <p:spPr>
          <a:xfrm>
            <a:off x="982133" y="169654"/>
            <a:ext cx="5562442" cy="888521"/>
          </a:xfrm>
        </p:spPr>
        <p:txBody>
          <a:bodyPr>
            <a:normAutofit/>
          </a:bodyPr>
          <a:lstStyle/>
          <a:p>
            <a:r>
              <a:rPr lang="en-US" sz="4400" b="1" dirty="0">
                <a:solidFill>
                  <a:schemeClr val="accent1"/>
                </a:solidFill>
              </a:rPr>
              <a:t>LITERATURE SURVEY</a:t>
            </a:r>
          </a:p>
        </p:txBody>
      </p:sp>
      <p:sp>
        <p:nvSpPr>
          <p:cNvPr id="6" name="TextBox 5">
            <a:extLst>
              <a:ext uri="{FF2B5EF4-FFF2-40B4-BE49-F238E27FC236}">
                <a16:creationId xmlns:a16="http://schemas.microsoft.com/office/drawing/2014/main" id="{8E2251D3-E00B-DB43-8057-67F28C230125}"/>
              </a:ext>
            </a:extLst>
          </p:cNvPr>
          <p:cNvSpPr txBox="1"/>
          <p:nvPr/>
        </p:nvSpPr>
        <p:spPr>
          <a:xfrm>
            <a:off x="3200400" y="3200400"/>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latin typeface="Times New Roman"/>
              <a:cs typeface="Segoe UI"/>
            </a:endParaRPr>
          </a:p>
          <a:p>
            <a:endParaRPr lang="en-US" dirty="0">
              <a:latin typeface="Segoe UI"/>
              <a:cs typeface="Segoe UI"/>
            </a:endParaRPr>
          </a:p>
        </p:txBody>
      </p:sp>
      <p:sp>
        <p:nvSpPr>
          <p:cNvPr id="11" name="TextBox 10">
            <a:extLst>
              <a:ext uri="{FF2B5EF4-FFF2-40B4-BE49-F238E27FC236}">
                <a16:creationId xmlns:a16="http://schemas.microsoft.com/office/drawing/2014/main" id="{8D529D34-10D9-B7AB-DC83-BFC5B44C0162}"/>
              </a:ext>
            </a:extLst>
          </p:cNvPr>
          <p:cNvSpPr txBox="1"/>
          <p:nvPr/>
        </p:nvSpPr>
        <p:spPr>
          <a:xfrm>
            <a:off x="3200400" y="3200400"/>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latin typeface="Times New Roman"/>
              <a:cs typeface="Segoe UI"/>
            </a:endParaRPr>
          </a:p>
          <a:p>
            <a:endParaRPr lang="en-US" dirty="0">
              <a:latin typeface="Segoe UI"/>
              <a:cs typeface="Segoe UI"/>
            </a:endParaRPr>
          </a:p>
        </p:txBody>
      </p:sp>
      <p:graphicFrame>
        <p:nvGraphicFramePr>
          <p:cNvPr id="15" name="Content Placeholder 14">
            <a:extLst>
              <a:ext uri="{FF2B5EF4-FFF2-40B4-BE49-F238E27FC236}">
                <a16:creationId xmlns:a16="http://schemas.microsoft.com/office/drawing/2014/main" id="{7A088DAC-68E9-5BF7-EB36-09C831C8AC83}"/>
              </a:ext>
            </a:extLst>
          </p:cNvPr>
          <p:cNvGraphicFramePr>
            <a:graphicFrameLocks noGrp="1"/>
          </p:cNvGraphicFramePr>
          <p:nvPr>
            <p:ph idx="1"/>
            <p:extLst>
              <p:ext uri="{D42A27DB-BD31-4B8C-83A1-F6EECF244321}">
                <p14:modId xmlns:p14="http://schemas.microsoft.com/office/powerpoint/2010/main" val="1829962811"/>
              </p:ext>
            </p:extLst>
          </p:nvPr>
        </p:nvGraphicFramePr>
        <p:xfrm>
          <a:off x="905773" y="963283"/>
          <a:ext cx="8048984" cy="5654472"/>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615125839"/>
                    </a:ext>
                  </a:extLst>
                </a:gridCol>
                <a:gridCol w="1202278">
                  <a:extLst>
                    <a:ext uri="{9D8B030D-6E8A-4147-A177-3AD203B41FA5}">
                      <a16:colId xmlns:a16="http://schemas.microsoft.com/office/drawing/2014/main" val="2942070520"/>
                    </a:ext>
                  </a:extLst>
                </a:gridCol>
                <a:gridCol w="1659084">
                  <a:extLst>
                    <a:ext uri="{9D8B030D-6E8A-4147-A177-3AD203B41FA5}">
                      <a16:colId xmlns:a16="http://schemas.microsoft.com/office/drawing/2014/main" val="512229416"/>
                    </a:ext>
                  </a:extLst>
                </a:gridCol>
                <a:gridCol w="1306312">
                  <a:extLst>
                    <a:ext uri="{9D8B030D-6E8A-4147-A177-3AD203B41FA5}">
                      <a16:colId xmlns:a16="http://schemas.microsoft.com/office/drawing/2014/main" val="3743904569"/>
                    </a:ext>
                  </a:extLst>
                </a:gridCol>
                <a:gridCol w="1245412">
                  <a:extLst>
                    <a:ext uri="{9D8B030D-6E8A-4147-A177-3AD203B41FA5}">
                      <a16:colId xmlns:a16="http://schemas.microsoft.com/office/drawing/2014/main" val="3943816809"/>
                    </a:ext>
                  </a:extLst>
                </a:gridCol>
                <a:gridCol w="1873899">
                  <a:extLst>
                    <a:ext uri="{9D8B030D-6E8A-4147-A177-3AD203B41FA5}">
                      <a16:colId xmlns:a16="http://schemas.microsoft.com/office/drawing/2014/main" val="3095193999"/>
                    </a:ext>
                  </a:extLst>
                </a:gridCol>
              </a:tblGrid>
              <a:tr h="1263340">
                <a:tc>
                  <a:txBody>
                    <a:bodyPr/>
                    <a:lstStyle/>
                    <a:p>
                      <a:pPr fontAlgn="t"/>
                      <a:endParaRPr lang="en-US" sz="1600" dirty="0">
                        <a:solidFill>
                          <a:schemeClr val="tx1"/>
                        </a:solidFill>
                        <a:effectLst/>
                      </a:endParaRPr>
                    </a:p>
                    <a:p>
                      <a:pPr algn="l" rtl="0" fontAlgn="base"/>
                      <a:r>
                        <a:rPr lang="en-US" sz="1600" dirty="0">
                          <a:solidFill>
                            <a:schemeClr val="tx1"/>
                          </a:solidFill>
                          <a:effectLst/>
                        </a:rPr>
                        <a:t>S.NO </a:t>
                      </a:r>
                      <a:endParaRPr lang="en-US" sz="1600" b="0" i="0" dirty="0">
                        <a:solidFill>
                          <a:schemeClr val="tx1"/>
                        </a:solidFill>
                        <a:effectLst/>
                      </a:endParaRPr>
                    </a:p>
                  </a:txBody>
                  <a:tcPr>
                    <a:solidFill>
                      <a:schemeClr val="accent1"/>
                    </a:solidFill>
                  </a:tcPr>
                </a:tc>
                <a:tc>
                  <a:txBody>
                    <a:bodyPr/>
                    <a:lstStyle/>
                    <a:p>
                      <a:pPr algn="ctr" fontAlgn="t"/>
                      <a:endParaRPr lang="en-US" sz="1600" dirty="0">
                        <a:solidFill>
                          <a:schemeClr val="tx1"/>
                        </a:solidFill>
                        <a:effectLst/>
                      </a:endParaRPr>
                    </a:p>
                    <a:p>
                      <a:pPr algn="ctr" rtl="0" fontAlgn="base"/>
                      <a:r>
                        <a:rPr lang="en-US" sz="1600" dirty="0">
                          <a:solidFill>
                            <a:schemeClr val="tx1"/>
                          </a:solidFill>
                          <a:effectLst/>
                        </a:rPr>
                        <a:t>AUTHOR NAME </a:t>
                      </a:r>
                    </a:p>
                    <a:p>
                      <a:pPr algn="ctr" rtl="0" fontAlgn="base"/>
                      <a:endParaRPr lang="en-US" sz="1600" dirty="0">
                        <a:solidFill>
                          <a:schemeClr val="tx1"/>
                        </a:solidFill>
                        <a:effectLst/>
                      </a:endParaRPr>
                    </a:p>
                    <a:p>
                      <a:pPr algn="ctr" rtl="0" fontAlgn="base"/>
                      <a:endParaRPr lang="en-US" sz="1600" b="0" i="0" dirty="0">
                        <a:solidFill>
                          <a:schemeClr val="tx1"/>
                        </a:solidFill>
                        <a:effectLst/>
                      </a:endParaRPr>
                    </a:p>
                  </a:txBody>
                  <a:tcPr>
                    <a:solidFill>
                      <a:schemeClr val="accent1"/>
                    </a:solidFill>
                  </a:tcPr>
                </a:tc>
                <a:tc>
                  <a:txBody>
                    <a:bodyPr/>
                    <a:lstStyle/>
                    <a:p>
                      <a:pPr algn="ctr" fontAlgn="t"/>
                      <a:endParaRPr lang="en-US" sz="1600" dirty="0">
                        <a:solidFill>
                          <a:schemeClr val="tx1"/>
                        </a:solidFill>
                        <a:effectLst/>
                      </a:endParaRPr>
                    </a:p>
                    <a:p>
                      <a:pPr algn="ctr" rtl="0" fontAlgn="base"/>
                      <a:r>
                        <a:rPr lang="en-US" sz="1600" dirty="0">
                          <a:solidFill>
                            <a:schemeClr val="tx1"/>
                          </a:solidFill>
                          <a:effectLst/>
                        </a:rPr>
                        <a:t>PROBLEMS IDENTIFIED </a:t>
                      </a:r>
                    </a:p>
                    <a:p>
                      <a:pPr algn="ctr" rtl="0" fontAlgn="base"/>
                      <a:endParaRPr lang="en-US" sz="1600" b="0" i="0" dirty="0">
                        <a:solidFill>
                          <a:schemeClr val="tx1"/>
                        </a:solidFill>
                        <a:effectLst/>
                      </a:endParaRPr>
                    </a:p>
                  </a:txBody>
                  <a:tcPr>
                    <a:solidFill>
                      <a:schemeClr val="accent1"/>
                    </a:solidFill>
                  </a:tcPr>
                </a:tc>
                <a:tc>
                  <a:txBody>
                    <a:bodyPr/>
                    <a:lstStyle/>
                    <a:p>
                      <a:pPr algn="ctr" fontAlgn="t"/>
                      <a:endParaRPr lang="en-US" sz="1600" dirty="0">
                        <a:solidFill>
                          <a:schemeClr val="tx1"/>
                        </a:solidFill>
                        <a:effectLst/>
                      </a:endParaRPr>
                    </a:p>
                    <a:p>
                      <a:pPr algn="ctr" rtl="0" fontAlgn="base"/>
                      <a:r>
                        <a:rPr lang="en-US" sz="1600" dirty="0">
                          <a:solidFill>
                            <a:schemeClr val="tx1"/>
                          </a:solidFill>
                          <a:effectLst/>
                        </a:rPr>
                        <a:t>TECHNIQUES USED </a:t>
                      </a:r>
                    </a:p>
                    <a:p>
                      <a:pPr algn="ctr" rtl="0" fontAlgn="base"/>
                      <a:endParaRPr lang="en-US" sz="1600" b="0" i="0" dirty="0">
                        <a:solidFill>
                          <a:schemeClr val="tx1"/>
                        </a:solidFill>
                        <a:effectLst/>
                      </a:endParaRPr>
                    </a:p>
                  </a:txBody>
                  <a:tcPr>
                    <a:solidFill>
                      <a:schemeClr val="accent1"/>
                    </a:solidFill>
                  </a:tcPr>
                </a:tc>
                <a:tc>
                  <a:txBody>
                    <a:bodyPr/>
                    <a:lstStyle/>
                    <a:p>
                      <a:pPr algn="ctr" fontAlgn="t"/>
                      <a:endParaRPr lang="en-US" sz="1600" dirty="0">
                        <a:solidFill>
                          <a:schemeClr val="tx1"/>
                        </a:solidFill>
                        <a:effectLst/>
                      </a:endParaRPr>
                    </a:p>
                    <a:p>
                      <a:pPr algn="ctr" rtl="0" fontAlgn="base"/>
                      <a:r>
                        <a:rPr lang="en-US" sz="1600" dirty="0">
                          <a:solidFill>
                            <a:schemeClr val="tx1"/>
                          </a:solidFill>
                          <a:effectLst/>
                        </a:rPr>
                        <a:t>ACCURACY </a:t>
                      </a:r>
                    </a:p>
                    <a:p>
                      <a:pPr algn="ctr" rtl="0" fontAlgn="base"/>
                      <a:endParaRPr lang="en-US" sz="1600" b="0" i="0" dirty="0">
                        <a:solidFill>
                          <a:schemeClr val="tx1"/>
                        </a:solidFill>
                        <a:effectLst/>
                      </a:endParaRPr>
                    </a:p>
                  </a:txBody>
                  <a:tcPr>
                    <a:solidFill>
                      <a:schemeClr val="accent1"/>
                    </a:solidFill>
                  </a:tcPr>
                </a:tc>
                <a:tc>
                  <a:txBody>
                    <a:bodyPr/>
                    <a:lstStyle/>
                    <a:p>
                      <a:pPr algn="ctr" fontAlgn="t"/>
                      <a:endParaRPr lang="en-US" sz="1600" dirty="0">
                        <a:solidFill>
                          <a:schemeClr val="tx1"/>
                        </a:solidFill>
                        <a:effectLst/>
                      </a:endParaRPr>
                    </a:p>
                    <a:p>
                      <a:pPr algn="ctr" rtl="0" fontAlgn="base"/>
                      <a:r>
                        <a:rPr lang="en-US" sz="1600" dirty="0">
                          <a:solidFill>
                            <a:schemeClr val="tx1"/>
                          </a:solidFill>
                          <a:effectLst/>
                        </a:rPr>
                        <a:t>DRAWBACKS </a:t>
                      </a:r>
                    </a:p>
                    <a:p>
                      <a:pPr algn="ctr" rtl="0" fontAlgn="base"/>
                      <a:endParaRPr lang="en-US" sz="1600" b="0" i="0" dirty="0">
                        <a:solidFill>
                          <a:schemeClr val="tx1"/>
                        </a:solidFill>
                        <a:effectLst/>
                      </a:endParaRPr>
                    </a:p>
                  </a:txBody>
                  <a:tcPr>
                    <a:solidFill>
                      <a:schemeClr val="accent1"/>
                    </a:solidFill>
                  </a:tcPr>
                </a:tc>
                <a:extLst>
                  <a:ext uri="{0D108BD9-81ED-4DB2-BD59-A6C34878D82A}">
                    <a16:rowId xmlns:a16="http://schemas.microsoft.com/office/drawing/2014/main" val="1604112141"/>
                  </a:ext>
                </a:extLst>
              </a:tr>
              <a:tr h="1570152">
                <a:tc>
                  <a:txBody>
                    <a:bodyPr/>
                    <a:lstStyle/>
                    <a:p>
                      <a:pPr fontAlgn="t"/>
                      <a:endParaRPr lang="en-US" sz="1600" dirty="0">
                        <a:solidFill>
                          <a:schemeClr val="tx1"/>
                        </a:solidFill>
                        <a:effectLst/>
                      </a:endParaRPr>
                    </a:p>
                    <a:p>
                      <a:pPr algn="ctr" rtl="0" fontAlgn="base"/>
                      <a:r>
                        <a:rPr lang="en-US" sz="1600" dirty="0">
                          <a:solidFill>
                            <a:schemeClr val="tx1"/>
                          </a:solidFill>
                          <a:effectLst/>
                        </a:rPr>
                        <a:t>1 </a:t>
                      </a:r>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l" rtl="0" fontAlgn="base"/>
                      <a:endParaRPr lang="en-US" sz="1600" dirty="0">
                        <a:solidFill>
                          <a:schemeClr val="tx1"/>
                        </a:solidFill>
                        <a:effectLst/>
                      </a:endParaRPr>
                    </a:p>
                    <a:p>
                      <a:pPr algn="l" rtl="0" fontAlgn="base"/>
                      <a:r>
                        <a:rPr lang="en-US" sz="1600" dirty="0">
                          <a:solidFill>
                            <a:schemeClr val="tx1"/>
                          </a:solidFill>
                          <a:effectLst/>
                        </a:rPr>
                        <a:t>Mahmoud E and Bernd M </a:t>
                      </a:r>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To Recognize the Isolated and Meaningful Hand Gesture. </a:t>
                      </a:r>
                    </a:p>
                    <a:p>
                      <a:pPr algn="ctr" rtl="0" fontAlgn="base"/>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Hidden Markov Model </a:t>
                      </a:r>
                    </a:p>
                    <a:p>
                      <a:pPr algn="ctr" rtl="0" fontAlgn="base"/>
                      <a:endParaRPr lang="en-US" sz="1600" dirty="0">
                        <a:solidFill>
                          <a:schemeClr val="tx1"/>
                        </a:solidFill>
                        <a:effectLst/>
                      </a:endParaRPr>
                    </a:p>
                    <a:p>
                      <a:pPr algn="ctr" rtl="0" fontAlgn="base"/>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ctr" rtl="0" fontAlgn="base"/>
                      <a:r>
                        <a:rPr lang="en-US" sz="1600" dirty="0">
                          <a:solidFill>
                            <a:schemeClr val="tx1"/>
                          </a:solidFill>
                          <a:effectLst/>
                        </a:rPr>
                        <a:t>93.84% </a:t>
                      </a:r>
                    </a:p>
                    <a:p>
                      <a:pPr algn="ctr" rtl="0" fontAlgn="base"/>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It is having high Computational consuming. </a:t>
                      </a:r>
                    </a:p>
                    <a:p>
                      <a:pPr algn="l" rtl="0" fontAlgn="base"/>
                      <a:endParaRPr lang="en-US" sz="1600" b="0" i="0" dirty="0">
                        <a:solidFill>
                          <a:schemeClr val="tx1"/>
                        </a:solidFill>
                        <a:effectLst/>
                      </a:endParaRPr>
                    </a:p>
                  </a:txBody>
                  <a:tcPr>
                    <a:solidFill>
                      <a:schemeClr val="accent1">
                        <a:lumMod val="60000"/>
                        <a:lumOff val="40000"/>
                      </a:schemeClr>
                    </a:solidFill>
                  </a:tcPr>
                </a:tc>
                <a:extLst>
                  <a:ext uri="{0D108BD9-81ED-4DB2-BD59-A6C34878D82A}">
                    <a16:rowId xmlns:a16="http://schemas.microsoft.com/office/drawing/2014/main" val="3871443561"/>
                  </a:ext>
                </a:extLst>
              </a:tr>
              <a:tr h="2671057">
                <a:tc>
                  <a:txBody>
                    <a:bodyPr/>
                    <a:lstStyle/>
                    <a:p>
                      <a:pPr fontAlgn="t"/>
                      <a:endParaRPr lang="en-US" sz="1600" dirty="0">
                        <a:solidFill>
                          <a:schemeClr val="tx1"/>
                        </a:solidFill>
                        <a:effectLst/>
                      </a:endParaRPr>
                    </a:p>
                    <a:p>
                      <a:pPr algn="ctr" rtl="0" fontAlgn="base"/>
                      <a:r>
                        <a:rPr lang="en-US" sz="1600" dirty="0">
                          <a:solidFill>
                            <a:schemeClr val="tx1"/>
                          </a:solidFill>
                          <a:effectLst/>
                        </a:rPr>
                        <a:t>2 </a:t>
                      </a:r>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err="1">
                          <a:solidFill>
                            <a:schemeClr val="tx1"/>
                          </a:solidFill>
                          <a:effectLst/>
                        </a:rPr>
                        <a:t>H.R.Chennamm</a:t>
                      </a:r>
                      <a:r>
                        <a:rPr lang="en-US" sz="1600" dirty="0">
                          <a:solidFill>
                            <a:schemeClr val="tx1"/>
                          </a:solidFill>
                          <a:effectLst/>
                        </a:rPr>
                        <a:t> </a:t>
                      </a:r>
                    </a:p>
                    <a:p>
                      <a:pPr algn="l" rtl="0" fontAlgn="base"/>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To track eyes directly based on the photometric appearance. </a:t>
                      </a:r>
                    </a:p>
                    <a:p>
                      <a:pPr algn="ctr" rtl="0" fontAlgn="base"/>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Appearance based techniques </a:t>
                      </a:r>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         90.2% </a:t>
                      </a:r>
                    </a:p>
                    <a:p>
                      <a:pPr algn="l" rtl="0" fontAlgn="base"/>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 Appearance-based methods typically do not require calibration of cameras and geometry data since the mapping is made directly on the image contents. </a:t>
                      </a:r>
                      <a:endParaRPr lang="en-US" sz="1600" b="0" i="0" dirty="0">
                        <a:solidFill>
                          <a:schemeClr val="tx1"/>
                        </a:solidFill>
                        <a:effectLst/>
                      </a:endParaRPr>
                    </a:p>
                  </a:txBody>
                  <a:tcPr>
                    <a:solidFill>
                      <a:schemeClr val="accent1">
                        <a:lumMod val="40000"/>
                        <a:lumOff val="60000"/>
                      </a:schemeClr>
                    </a:solidFill>
                  </a:tcPr>
                </a:tc>
                <a:extLst>
                  <a:ext uri="{0D108BD9-81ED-4DB2-BD59-A6C34878D82A}">
                    <a16:rowId xmlns:a16="http://schemas.microsoft.com/office/drawing/2014/main" val="2577272021"/>
                  </a:ext>
                </a:extLst>
              </a:tr>
            </a:tbl>
          </a:graphicData>
        </a:graphic>
      </p:graphicFrame>
      <p:sp>
        <p:nvSpPr>
          <p:cNvPr id="16" name="TextBox 15">
            <a:extLst>
              <a:ext uri="{FF2B5EF4-FFF2-40B4-BE49-F238E27FC236}">
                <a16:creationId xmlns:a16="http://schemas.microsoft.com/office/drawing/2014/main" id="{E837A059-7F21-8284-004F-56D3EBF66D79}"/>
              </a:ext>
            </a:extLst>
          </p:cNvPr>
          <p:cNvSpPr txBox="1"/>
          <p:nvPr/>
        </p:nvSpPr>
        <p:spPr>
          <a:xfrm>
            <a:off x="3200400" y="3200400"/>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latin typeface="Times New Roman"/>
              <a:cs typeface="Segoe UI"/>
            </a:endParaRPr>
          </a:p>
          <a:p>
            <a:endParaRPr lang="en-US">
              <a:latin typeface="Segoe UI"/>
              <a:cs typeface="Segoe UI"/>
            </a:endParaRPr>
          </a:p>
        </p:txBody>
      </p:sp>
    </p:spTree>
    <p:extLst>
      <p:ext uri="{BB962C8B-B14F-4D97-AF65-F5344CB8AC3E}">
        <p14:creationId xmlns:p14="http://schemas.microsoft.com/office/powerpoint/2010/main" val="117634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03E26BE-510C-6B9B-8C25-AA46E46E831B}"/>
              </a:ext>
            </a:extLst>
          </p:cNvPr>
          <p:cNvGraphicFramePr>
            <a:graphicFrameLocks noGrp="1"/>
          </p:cNvGraphicFramePr>
          <p:nvPr>
            <p:ph idx="1"/>
            <p:extLst>
              <p:ext uri="{D42A27DB-BD31-4B8C-83A1-F6EECF244321}">
                <p14:modId xmlns:p14="http://schemas.microsoft.com/office/powerpoint/2010/main" val="346363110"/>
              </p:ext>
            </p:extLst>
          </p:nvPr>
        </p:nvGraphicFramePr>
        <p:xfrm>
          <a:off x="690113" y="388189"/>
          <a:ext cx="8180420" cy="6084367"/>
        </p:xfrm>
        <a:graphic>
          <a:graphicData uri="http://schemas.openxmlformats.org/drawingml/2006/table">
            <a:tbl>
              <a:tblPr firstRow="1" bandRow="1">
                <a:tableStyleId>{5C22544A-7EE6-4342-B048-85BDC9FD1C3A}</a:tableStyleId>
              </a:tblPr>
              <a:tblGrid>
                <a:gridCol w="782661">
                  <a:extLst>
                    <a:ext uri="{9D8B030D-6E8A-4147-A177-3AD203B41FA5}">
                      <a16:colId xmlns:a16="http://schemas.microsoft.com/office/drawing/2014/main" val="3090216648"/>
                    </a:ext>
                  </a:extLst>
                </a:gridCol>
                <a:gridCol w="1179353">
                  <a:extLst>
                    <a:ext uri="{9D8B030D-6E8A-4147-A177-3AD203B41FA5}">
                      <a16:colId xmlns:a16="http://schemas.microsoft.com/office/drawing/2014/main" val="2350757253"/>
                    </a:ext>
                  </a:extLst>
                </a:gridCol>
                <a:gridCol w="1500995">
                  <a:extLst>
                    <a:ext uri="{9D8B030D-6E8A-4147-A177-3AD203B41FA5}">
                      <a16:colId xmlns:a16="http://schemas.microsoft.com/office/drawing/2014/main" val="1499133427"/>
                    </a:ext>
                  </a:extLst>
                </a:gridCol>
                <a:gridCol w="1651094">
                  <a:extLst>
                    <a:ext uri="{9D8B030D-6E8A-4147-A177-3AD203B41FA5}">
                      <a16:colId xmlns:a16="http://schemas.microsoft.com/office/drawing/2014/main" val="2310289620"/>
                    </a:ext>
                  </a:extLst>
                </a:gridCol>
                <a:gridCol w="1415223">
                  <a:extLst>
                    <a:ext uri="{9D8B030D-6E8A-4147-A177-3AD203B41FA5}">
                      <a16:colId xmlns:a16="http://schemas.microsoft.com/office/drawing/2014/main" val="1391884151"/>
                    </a:ext>
                  </a:extLst>
                </a:gridCol>
                <a:gridCol w="1651094">
                  <a:extLst>
                    <a:ext uri="{9D8B030D-6E8A-4147-A177-3AD203B41FA5}">
                      <a16:colId xmlns:a16="http://schemas.microsoft.com/office/drawing/2014/main" val="2138659534"/>
                    </a:ext>
                  </a:extLst>
                </a:gridCol>
              </a:tblGrid>
              <a:tr h="1581150">
                <a:tc>
                  <a:txBody>
                    <a:bodyPr/>
                    <a:lstStyle/>
                    <a:p>
                      <a:pPr fontAlgn="t"/>
                      <a:endParaRPr lang="en-US" sz="1600" dirty="0">
                        <a:solidFill>
                          <a:schemeClr val="tx1"/>
                        </a:solidFill>
                        <a:effectLst/>
                      </a:endParaRPr>
                    </a:p>
                    <a:p>
                      <a:pPr algn="ctr" rtl="0" fontAlgn="base"/>
                      <a:r>
                        <a:rPr lang="en-US" sz="1600" dirty="0">
                          <a:solidFill>
                            <a:schemeClr val="tx1"/>
                          </a:solidFill>
                          <a:effectLst/>
                        </a:rPr>
                        <a:t>3 </a:t>
                      </a:r>
                    </a:p>
                    <a:p>
                      <a:pPr algn="l" rtl="0" fontAlgn="base"/>
                      <a:endParaRPr lang="en-US" sz="1600" dirty="0">
                        <a:solidFill>
                          <a:schemeClr val="tx1"/>
                        </a:solidFill>
                        <a:effectLst/>
                      </a:endParaRPr>
                    </a:p>
                    <a:p>
                      <a:pPr algn="l" rtl="0" fontAlgn="base"/>
                      <a:endParaRPr lang="en-US" sz="1600" dirty="0">
                        <a:solidFill>
                          <a:schemeClr val="tx1"/>
                        </a:solidFill>
                        <a:effectLst/>
                      </a:endParaRPr>
                    </a:p>
                    <a:p>
                      <a:pPr algn="l" rtl="0" fontAlgn="base"/>
                      <a:endParaRPr lang="en-US" sz="1600" dirty="0">
                        <a:solidFill>
                          <a:schemeClr val="tx1"/>
                        </a:solidFill>
                        <a:effectLst/>
                      </a:endParaRPr>
                    </a:p>
                    <a:p>
                      <a:pPr algn="l" rtl="0" fontAlgn="base"/>
                      <a:endParaRPr lang="en-US" sz="1600" b="0" i="0" dirty="0">
                        <a:solidFill>
                          <a:schemeClr val="tx1"/>
                        </a:solidFill>
                        <a:effectLst/>
                      </a:endParaRPr>
                    </a:p>
                  </a:txBody>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Robust  </a:t>
                      </a:r>
                    </a:p>
                    <a:p>
                      <a:pPr algn="l" rtl="0" fontAlgn="base"/>
                      <a:endParaRPr lang="en-US" sz="1600" b="0" i="0" dirty="0">
                        <a:solidFill>
                          <a:schemeClr val="tx1"/>
                        </a:solidFill>
                        <a:effectLst/>
                      </a:endParaRPr>
                    </a:p>
                  </a:txBody>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Gesture recognition for robotic control </a:t>
                      </a:r>
                    </a:p>
                    <a:p>
                      <a:pPr algn="ctr" rtl="0" fontAlgn="base"/>
                      <a:endParaRPr lang="en-US" sz="1600" b="0" i="0" dirty="0">
                        <a:solidFill>
                          <a:schemeClr val="tx1"/>
                        </a:solidFill>
                        <a:effectLst/>
                      </a:endParaRPr>
                    </a:p>
                  </a:txBody>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Dynamic gesture recognition </a:t>
                      </a:r>
                    </a:p>
                    <a:p>
                      <a:pPr algn="l" rtl="0" fontAlgn="base"/>
                      <a:endParaRPr lang="en-US" sz="1600" b="0" i="0" dirty="0">
                        <a:solidFill>
                          <a:schemeClr val="tx1"/>
                        </a:solidFill>
                        <a:effectLst/>
                      </a:endParaRPr>
                    </a:p>
                  </a:txBody>
                  <a:tcPr/>
                </a:tc>
                <a:tc>
                  <a:txBody>
                    <a:bodyPr/>
                    <a:lstStyle/>
                    <a:p>
                      <a:pPr fontAlgn="t"/>
                      <a:endParaRPr lang="en-US" sz="1600" dirty="0">
                        <a:solidFill>
                          <a:schemeClr val="tx1"/>
                        </a:solidFill>
                        <a:effectLst/>
                      </a:endParaRPr>
                    </a:p>
                    <a:p>
                      <a:pPr algn="ctr" rtl="0" fontAlgn="base"/>
                      <a:r>
                        <a:rPr lang="en-US" sz="1600" dirty="0">
                          <a:solidFill>
                            <a:schemeClr val="tx1"/>
                          </a:solidFill>
                          <a:effectLst/>
                        </a:rPr>
                        <a:t>93.2% </a:t>
                      </a:r>
                    </a:p>
                    <a:p>
                      <a:pPr algn="l" rtl="0" fontAlgn="base"/>
                      <a:endParaRPr lang="en-US" sz="1600" b="0" i="0" dirty="0">
                        <a:solidFill>
                          <a:schemeClr val="tx1"/>
                        </a:solidFill>
                        <a:effectLst/>
                      </a:endParaRPr>
                    </a:p>
                  </a:txBody>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Using lowest pixels cameras </a:t>
                      </a:r>
                    </a:p>
                    <a:p>
                      <a:pPr algn="ctr" rtl="0" fontAlgn="base"/>
                      <a:endParaRPr lang="en-US" sz="1600" b="0" i="0" dirty="0">
                        <a:solidFill>
                          <a:schemeClr val="tx1"/>
                        </a:solidFill>
                        <a:effectLst/>
                      </a:endParaRPr>
                    </a:p>
                  </a:txBody>
                  <a:tcPr/>
                </a:tc>
                <a:extLst>
                  <a:ext uri="{0D108BD9-81ED-4DB2-BD59-A6C34878D82A}">
                    <a16:rowId xmlns:a16="http://schemas.microsoft.com/office/drawing/2014/main" val="786632707"/>
                  </a:ext>
                </a:extLst>
              </a:tr>
              <a:tr h="2662770">
                <a:tc>
                  <a:txBody>
                    <a:bodyPr/>
                    <a:lstStyle/>
                    <a:p>
                      <a:pPr fontAlgn="t"/>
                      <a:endParaRPr lang="en-US" sz="1600" dirty="0">
                        <a:solidFill>
                          <a:schemeClr val="tx1"/>
                        </a:solidFill>
                        <a:effectLst/>
                      </a:endParaRPr>
                    </a:p>
                    <a:p>
                      <a:pPr algn="ctr" rtl="0" fontAlgn="base"/>
                      <a:r>
                        <a:rPr lang="en-US" sz="1600" dirty="0">
                          <a:solidFill>
                            <a:schemeClr val="tx1"/>
                          </a:solidFill>
                          <a:effectLst/>
                        </a:rPr>
                        <a:t>4 </a:t>
                      </a:r>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J.H. Goldberg et al ,  Int. J. Indust. Ergon </a:t>
                      </a:r>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just" rtl="0" fontAlgn="base"/>
                      <a:r>
                        <a:rPr lang="en-US" sz="1600" dirty="0">
                          <a:solidFill>
                            <a:schemeClr val="tx1"/>
                          </a:solidFill>
                          <a:effectLst/>
                        </a:rPr>
                        <a:t>Computer interface evaluation using eye movements: methods and constructs </a:t>
                      </a:r>
                    </a:p>
                    <a:p>
                      <a:pPr algn="l" rtl="0" fontAlgn="base"/>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Eye movements HCI Computer interface design Software evaluation Fixation algorithms </a:t>
                      </a:r>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           80.5% </a:t>
                      </a:r>
                      <a:endParaRPr lang="en-US" sz="1600" b="0" i="0" dirty="0">
                        <a:solidFill>
                          <a:schemeClr val="tx1"/>
                        </a:solidFill>
                        <a:effectLst/>
                      </a:endParaRPr>
                    </a:p>
                  </a:txBody>
                  <a:tcPr>
                    <a:solidFill>
                      <a:schemeClr val="accent1">
                        <a:lumMod val="60000"/>
                        <a:lumOff val="4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Used derivative measures of only a single oculomotor event instead of combinations of multiple events </a:t>
                      </a:r>
                      <a:endParaRPr lang="en-US" sz="1600" b="0" i="0" dirty="0">
                        <a:solidFill>
                          <a:schemeClr val="tx1"/>
                        </a:solidFill>
                        <a:effectLst/>
                      </a:endParaRPr>
                    </a:p>
                  </a:txBody>
                  <a:tcPr>
                    <a:solidFill>
                      <a:schemeClr val="accent1">
                        <a:lumMod val="60000"/>
                        <a:lumOff val="40000"/>
                      </a:schemeClr>
                    </a:solidFill>
                  </a:tcPr>
                </a:tc>
                <a:extLst>
                  <a:ext uri="{0D108BD9-81ED-4DB2-BD59-A6C34878D82A}">
                    <a16:rowId xmlns:a16="http://schemas.microsoft.com/office/drawing/2014/main" val="1126453976"/>
                  </a:ext>
                </a:extLst>
              </a:tr>
              <a:tr h="1840447">
                <a:tc>
                  <a:txBody>
                    <a:bodyPr/>
                    <a:lstStyle/>
                    <a:p>
                      <a:pPr fontAlgn="t"/>
                      <a:endParaRPr lang="en-US" sz="1600" dirty="0">
                        <a:solidFill>
                          <a:schemeClr val="tx1"/>
                        </a:solidFill>
                        <a:effectLst/>
                      </a:endParaRPr>
                    </a:p>
                    <a:p>
                      <a:pPr algn="ctr" rtl="0" fontAlgn="base"/>
                      <a:r>
                        <a:rPr lang="en-US" sz="1600" dirty="0">
                          <a:solidFill>
                            <a:schemeClr val="tx1"/>
                          </a:solidFill>
                          <a:effectLst/>
                        </a:rPr>
                        <a:t>5 </a:t>
                      </a:r>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Zaman Khan , Noor Adnan Ibraheem. </a:t>
                      </a:r>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just" rtl="0" fontAlgn="base"/>
                      <a:r>
                        <a:rPr lang="en-US" sz="1600" dirty="0">
                          <a:solidFill>
                            <a:schemeClr val="tx1"/>
                          </a:solidFill>
                          <a:effectLst/>
                        </a:rPr>
                        <a:t>To recognize the hand gestures </a:t>
                      </a:r>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Neural  Network,  HMM,  fuzzy  c-means  clustering </a:t>
                      </a:r>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        92.2% </a:t>
                      </a:r>
                      <a:endParaRPr lang="en-US" sz="1600" b="0" i="0" dirty="0">
                        <a:solidFill>
                          <a:schemeClr val="tx1"/>
                        </a:solidFill>
                        <a:effectLst/>
                      </a:endParaRPr>
                    </a:p>
                  </a:txBody>
                  <a:tcPr>
                    <a:solidFill>
                      <a:schemeClr val="accent1">
                        <a:lumMod val="40000"/>
                        <a:lumOff val="60000"/>
                      </a:schemeClr>
                    </a:solidFill>
                  </a:tcPr>
                </a:tc>
                <a:tc>
                  <a:txBody>
                    <a:bodyPr/>
                    <a:lstStyle/>
                    <a:p>
                      <a:pPr fontAlgn="t"/>
                      <a:endParaRPr lang="en-US" sz="1600" dirty="0">
                        <a:solidFill>
                          <a:schemeClr val="tx1"/>
                        </a:solidFill>
                        <a:effectLst/>
                      </a:endParaRPr>
                    </a:p>
                    <a:p>
                      <a:pPr algn="l" rtl="0" fontAlgn="base"/>
                      <a:r>
                        <a:rPr lang="en-US" sz="1600" dirty="0">
                          <a:solidFill>
                            <a:schemeClr val="tx1"/>
                          </a:solidFill>
                          <a:effectLst/>
                        </a:rPr>
                        <a:t>Problems in orientation histogram method. </a:t>
                      </a:r>
                      <a:endParaRPr lang="en-US" sz="1600" b="0" i="0" dirty="0">
                        <a:solidFill>
                          <a:schemeClr val="tx1"/>
                        </a:solidFill>
                        <a:effectLst/>
                      </a:endParaRPr>
                    </a:p>
                  </a:txBody>
                  <a:tcPr>
                    <a:solidFill>
                      <a:schemeClr val="accent1">
                        <a:lumMod val="40000"/>
                        <a:lumOff val="60000"/>
                      </a:schemeClr>
                    </a:solidFill>
                  </a:tcPr>
                </a:tc>
                <a:extLst>
                  <a:ext uri="{0D108BD9-81ED-4DB2-BD59-A6C34878D82A}">
                    <a16:rowId xmlns:a16="http://schemas.microsoft.com/office/drawing/2014/main" val="271608843"/>
                  </a:ext>
                </a:extLst>
              </a:tr>
            </a:tbl>
          </a:graphicData>
        </a:graphic>
      </p:graphicFrame>
    </p:spTree>
    <p:extLst>
      <p:ext uri="{BB962C8B-B14F-4D97-AF65-F5344CB8AC3E}">
        <p14:creationId xmlns:p14="http://schemas.microsoft.com/office/powerpoint/2010/main" val="243205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10A0-1721-303D-55DD-35DF8519F3AE}"/>
              </a:ext>
            </a:extLst>
          </p:cNvPr>
          <p:cNvSpPr>
            <a:spLocks noGrp="1"/>
          </p:cNvSpPr>
          <p:nvPr>
            <p:ph type="title"/>
          </p:nvPr>
        </p:nvSpPr>
        <p:spPr>
          <a:xfrm>
            <a:off x="977217" y="334947"/>
            <a:ext cx="5615682" cy="1095647"/>
          </a:xfrm>
        </p:spPr>
        <p:txBody>
          <a:bodyPr>
            <a:normAutofit/>
          </a:bodyPr>
          <a:lstStyle/>
          <a:p>
            <a:pPr algn="l"/>
            <a:r>
              <a:rPr lang="en-US" b="1" dirty="0">
                <a:solidFill>
                  <a:schemeClr val="accent1"/>
                </a:solidFill>
              </a:rPr>
              <a:t>PROBLEM STATEMENT</a:t>
            </a:r>
            <a:endParaRPr lang="en-US" b="1">
              <a:solidFill>
                <a:schemeClr val="accent1"/>
              </a:solidFill>
            </a:endParaRPr>
          </a:p>
        </p:txBody>
      </p:sp>
      <p:sp>
        <p:nvSpPr>
          <p:cNvPr id="3" name="Content Placeholder 2">
            <a:extLst>
              <a:ext uri="{FF2B5EF4-FFF2-40B4-BE49-F238E27FC236}">
                <a16:creationId xmlns:a16="http://schemas.microsoft.com/office/drawing/2014/main" id="{81F6FD58-A5B5-E55C-8FF0-5C9A87892E3C}"/>
              </a:ext>
            </a:extLst>
          </p:cNvPr>
          <p:cNvSpPr>
            <a:spLocks noGrp="1"/>
          </p:cNvSpPr>
          <p:nvPr>
            <p:ph idx="1"/>
          </p:nvPr>
        </p:nvSpPr>
        <p:spPr>
          <a:xfrm>
            <a:off x="775932" y="1646903"/>
            <a:ext cx="5703089" cy="4157160"/>
          </a:xfrm>
        </p:spPr>
        <p:txBody>
          <a:bodyPr vert="horz" lIns="91440" tIns="45720" rIns="91440" bIns="45720" rtlCol="0" anchor="t">
            <a:noAutofit/>
          </a:bodyPr>
          <a:lstStyle/>
          <a:p>
            <a:r>
              <a:rPr lang="en-US" sz="2200" dirty="0"/>
              <a:t>Deaf and Dumb people in our society face a huge </a:t>
            </a:r>
            <a:r>
              <a:rPr lang="en-US" sz="2200" b="1" dirty="0"/>
              <a:t>Communication Barrier</a:t>
            </a:r>
            <a:r>
              <a:rPr lang="en-US" sz="2200" dirty="0"/>
              <a:t>.</a:t>
            </a:r>
            <a:endParaRPr lang="en-US" sz="2200" dirty="0">
              <a:ea typeface="+mn-lt"/>
              <a:cs typeface="+mn-lt"/>
            </a:endParaRPr>
          </a:p>
          <a:p>
            <a:pPr>
              <a:buClr>
                <a:srgbClr val="1287C3"/>
              </a:buClr>
            </a:pPr>
            <a:r>
              <a:rPr lang="en-US" dirty="0"/>
              <a:t>Our primary goal is to implement the required set of signs in sign language for understanding the sign and displaying the actual meaning of the sign.</a:t>
            </a:r>
          </a:p>
          <a:p>
            <a:pPr marL="0" indent="0">
              <a:buClr>
                <a:srgbClr val="1287C3"/>
              </a:buClr>
              <a:buNone/>
            </a:pPr>
            <a:endParaRPr lang="en-US" sz="2000" dirty="0"/>
          </a:p>
          <a:p>
            <a:pPr>
              <a:buClr>
                <a:srgbClr val="1287C3"/>
              </a:buClr>
            </a:pPr>
            <a:endParaRPr lang="en-US" sz="1800" dirty="0"/>
          </a:p>
          <a:p>
            <a:pPr>
              <a:buClr>
                <a:srgbClr val="1287C3"/>
              </a:buClr>
            </a:pPr>
            <a:endParaRPr lang="en-US" sz="1600" dirty="0"/>
          </a:p>
        </p:txBody>
      </p:sp>
    </p:spTree>
    <p:extLst>
      <p:ext uri="{BB962C8B-B14F-4D97-AF65-F5344CB8AC3E}">
        <p14:creationId xmlns:p14="http://schemas.microsoft.com/office/powerpoint/2010/main" val="28123602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3643" y="71284"/>
            <a:ext cx="5558869" cy="1752599"/>
          </a:xfrm>
        </p:spPr>
        <p:txBody>
          <a:bodyPr>
            <a:normAutofit/>
          </a:bodyPr>
          <a:lstStyle/>
          <a:p>
            <a:pPr algn="l"/>
            <a:r>
              <a:rPr lang="en-US" b="1" dirty="0">
                <a:solidFill>
                  <a:schemeClr val="accent1">
                    <a:lumMod val="60000"/>
                    <a:lumOff val="40000"/>
                  </a:schemeClr>
                </a:solidFill>
              </a:rPr>
              <a:t> </a:t>
            </a:r>
            <a:r>
              <a:rPr lang="en-US" b="1" dirty="0">
                <a:solidFill>
                  <a:schemeClr val="accent1"/>
                </a:solidFill>
              </a:rPr>
              <a:t> EXISTING SYSTEM</a:t>
            </a:r>
            <a:endParaRPr lang="en-US" b="1">
              <a:solidFill>
                <a:schemeClr val="accent1"/>
              </a:solidFill>
            </a:endParaRPr>
          </a:p>
        </p:txBody>
      </p:sp>
      <p:sp>
        <p:nvSpPr>
          <p:cNvPr id="3" name="Content Placeholder 2"/>
          <p:cNvSpPr>
            <a:spLocks noGrp="1"/>
          </p:cNvSpPr>
          <p:nvPr>
            <p:ph idx="1"/>
          </p:nvPr>
        </p:nvSpPr>
        <p:spPr>
          <a:xfrm>
            <a:off x="763642" y="1499419"/>
            <a:ext cx="5334380" cy="5078934"/>
          </a:xfrm>
        </p:spPr>
        <p:txBody>
          <a:bodyPr anchor="t">
            <a:normAutofit/>
          </a:bodyPr>
          <a:lstStyle/>
          <a:p>
            <a:endParaRPr lang="en-US" dirty="0"/>
          </a:p>
          <a:p>
            <a:r>
              <a:rPr lang="en-US" dirty="0"/>
              <a:t>In the existing system, the project would not recognize multiple hands or hand gestures.</a:t>
            </a:r>
          </a:p>
          <a:p>
            <a:r>
              <a:rPr lang="en-US" dirty="0"/>
              <a:t>If there are multiple hands visible to the computer, then it fails to recognize the hands and classify the gestures.</a:t>
            </a:r>
          </a:p>
          <a:p>
            <a:r>
              <a:rPr lang="en-US" dirty="0"/>
              <a:t>The Existing system doesn’t have the feature of recognizing ‘Eye motion’ .</a:t>
            </a:r>
          </a:p>
          <a:p>
            <a:endParaRPr lang="en-US" sz="1600"/>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Flow</Template>
  <TotalTime>272</TotalTime>
  <Words>1261</Words>
  <Application>Microsoft Office PowerPoint</Application>
  <PresentationFormat>On-screen Show (4:3)</PresentationFormat>
  <Paragraphs>201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Corbel</vt:lpstr>
      <vt:lpstr>ff2</vt:lpstr>
      <vt:lpstr>Segoe UI</vt:lpstr>
      <vt:lpstr>Times New Roman</vt:lpstr>
      <vt:lpstr>Wingdings</vt:lpstr>
      <vt:lpstr>Parallax</vt:lpstr>
      <vt:lpstr>HAND GESTURE DETECTION  AND  EYE MOTION TRACKER</vt:lpstr>
      <vt:lpstr>   TEAM MEMBERS AND GUIDE DETAILS</vt:lpstr>
      <vt:lpstr>  CONTENTS</vt:lpstr>
      <vt:lpstr>   ABSTRACT</vt:lpstr>
      <vt:lpstr>INTRODUCTION</vt:lpstr>
      <vt:lpstr>LITERATURE SURVEY</vt:lpstr>
      <vt:lpstr>PowerPoint Presentation</vt:lpstr>
      <vt:lpstr>PROBLEM STATEMENT</vt:lpstr>
      <vt:lpstr>  EXISTING SYSTEM</vt:lpstr>
      <vt:lpstr>   PROPOSED SYSTEM</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divya</dc:creator>
  <cp:lastModifiedBy>satya geetri</cp:lastModifiedBy>
  <cp:revision>832</cp:revision>
  <dcterms:created xsi:type="dcterms:W3CDTF">2022-05-09T13:33:30Z</dcterms:created>
  <dcterms:modified xsi:type="dcterms:W3CDTF">2022-07-20T02:09:27Z</dcterms:modified>
</cp:coreProperties>
</file>