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8" r:id="rId3"/>
    <p:sldId id="259" r:id="rId4"/>
    <p:sldId id="260" r:id="rId5"/>
    <p:sldId id="267" r:id="rId6"/>
    <p:sldId id="263" r:id="rId7"/>
    <p:sldId id="268" r:id="rId8"/>
    <p:sldId id="261" r:id="rId9"/>
    <p:sldId id="265" r:id="rId10"/>
    <p:sldId id="266" r:id="rId11"/>
    <p:sldId id="270" r:id="rId12"/>
    <p:sldId id="274" r:id="rId13"/>
    <p:sldId id="271" r:id="rId14"/>
    <p:sldId id="273" r:id="rId15"/>
    <p:sldId id="272" r:id="rId16"/>
    <p:sldId id="277" r:id="rId17"/>
    <p:sldId id="276" r:id="rId18"/>
    <p:sldId id="278" r:id="rId19"/>
    <p:sldId id="269"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1B9AD-50D4-235E-EEAA-96DF6FB347F6}" v="58" dt="2022-12-28T05:59:52.935"/>
    <p1510:client id="{05CADA3A-AEEC-139D-A311-247AAD4BB4FA}" v="40" dt="2022-11-08T16:23:59.558"/>
    <p1510:client id="{30434DA1-0465-187C-A0DF-D3173C910079}" v="171" dt="2022-10-29T18:44:44.398"/>
    <p1510:client id="{32F09FEB-2E94-EAA9-6F28-32883500A509}" v="196" dt="2022-11-09T09:22:07.372"/>
    <p1510:client id="{3754FA50-F7C1-4F2D-A815-456FD904995B}" v="71" dt="2022-10-30T05:46:40.164"/>
    <p1510:client id="{47FB7A3B-D3F8-45BA-88E1-7A6B5AD7CABD}" v="9" dt="2022-10-31T04:28:48.026"/>
    <p1510:client id="{4CD7EBD8-4613-46A1-9D60-921E468CD0A9}" v="1" dt="2022-10-31T03:16:56.411"/>
    <p1510:client id="{57D9C3DD-C6D4-DC62-D1E9-3CC46A6AF1E3}" v="97" dt="2022-10-30T14:46:53.199"/>
    <p1510:client id="{72DECA4D-3561-FBD5-5D4C-14A7B84F0F5F}" v="104" dt="2022-11-08T17:35:45.975"/>
    <p1510:client id="{73EFFA9B-E9B6-EEF1-EE39-266382B0724B}" v="1499" dt="2022-11-08T16:09:57.774"/>
    <p1510:client id="{94F053CC-CD25-E34C-8E10-344DBA50C5C7}" v="1" dt="2022-10-29T15:07:56.324"/>
    <p1510:client id="{C57056B4-A346-CCDD-EDC8-0000C2263F52}" v="29" dt="2022-10-27T16:12:59.270"/>
    <p1510:client id="{E69C4D6E-19D7-7142-6A45-B16AA0B7DA2B}" v="1" dt="2022-11-08T14:10:42.387"/>
    <p1510:client id="{F714491A-D1F9-D470-68B4-8A0078F5C736}" v="486" dt="2022-12-27T16:26:04.071"/>
    <p1510:client id="{F851D754-B916-F396-75A5-22368230C032}" v="869" dt="2022-11-09T07:46:55.0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image" Target="../media/image2.svg"/><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image" Target="../media/image2.svg"/><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E49815-F8AB-4B6E-9440-B641F002410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31548E6-7515-4F01-9097-E2585CC539B0}">
      <dgm:prSet/>
      <dgm:spPr/>
      <dgm:t>
        <a:bodyPr/>
        <a:lstStyle/>
        <a:p>
          <a:pPr>
            <a:lnSpc>
              <a:spcPct val="100000"/>
            </a:lnSpc>
          </a:pPr>
          <a:r>
            <a:rPr lang="en-US"/>
            <a:t>ABSTRACT</a:t>
          </a:r>
        </a:p>
      </dgm:t>
    </dgm:pt>
    <dgm:pt modelId="{B21B77E6-7CCF-4BFD-851F-37207CD21D3E}" type="parTrans" cxnId="{590E1D28-46AC-4042-8976-9F798A60FCDB}">
      <dgm:prSet/>
      <dgm:spPr/>
      <dgm:t>
        <a:bodyPr/>
        <a:lstStyle/>
        <a:p>
          <a:endParaRPr lang="en-US"/>
        </a:p>
      </dgm:t>
    </dgm:pt>
    <dgm:pt modelId="{4284EF7F-A231-40A9-BA37-D9AB1310F5F6}" type="sibTrans" cxnId="{590E1D28-46AC-4042-8976-9F798A60FCDB}">
      <dgm:prSet/>
      <dgm:spPr/>
      <dgm:t>
        <a:bodyPr/>
        <a:lstStyle/>
        <a:p>
          <a:endParaRPr lang="en-US"/>
        </a:p>
      </dgm:t>
    </dgm:pt>
    <dgm:pt modelId="{7202A3B6-518B-4B1D-A959-A2A8026AC89A}">
      <dgm:prSet/>
      <dgm:spPr/>
      <dgm:t>
        <a:bodyPr/>
        <a:lstStyle/>
        <a:p>
          <a:pPr>
            <a:lnSpc>
              <a:spcPct val="100000"/>
            </a:lnSpc>
          </a:pPr>
          <a:r>
            <a:rPr lang="en-US"/>
            <a:t>INTRODUCTION</a:t>
          </a:r>
        </a:p>
      </dgm:t>
    </dgm:pt>
    <dgm:pt modelId="{412393D5-03C1-47E7-A320-2E8E92857C5D}" type="parTrans" cxnId="{7DDB485B-FEF4-47AA-B8EB-60F4AF49B9B4}">
      <dgm:prSet/>
      <dgm:spPr/>
      <dgm:t>
        <a:bodyPr/>
        <a:lstStyle/>
        <a:p>
          <a:endParaRPr lang="en-US"/>
        </a:p>
      </dgm:t>
    </dgm:pt>
    <dgm:pt modelId="{219F8C3D-B874-4FC2-9D6E-6FF7BE2499A2}" type="sibTrans" cxnId="{7DDB485B-FEF4-47AA-B8EB-60F4AF49B9B4}">
      <dgm:prSet/>
      <dgm:spPr/>
      <dgm:t>
        <a:bodyPr/>
        <a:lstStyle/>
        <a:p>
          <a:endParaRPr lang="en-US"/>
        </a:p>
      </dgm:t>
    </dgm:pt>
    <dgm:pt modelId="{5D7567A8-91A3-4936-8C10-A8F16E82A224}">
      <dgm:prSet/>
      <dgm:spPr/>
      <dgm:t>
        <a:bodyPr/>
        <a:lstStyle/>
        <a:p>
          <a:pPr>
            <a:lnSpc>
              <a:spcPct val="100000"/>
            </a:lnSpc>
          </a:pPr>
          <a:r>
            <a:rPr lang="en-US"/>
            <a:t>LITERATURE SURVEY</a:t>
          </a:r>
        </a:p>
      </dgm:t>
    </dgm:pt>
    <dgm:pt modelId="{0EC18202-38B6-4146-A366-E15CF6CD71CD}" type="parTrans" cxnId="{C3A547C9-5C2A-4D58-A485-33BBC733361E}">
      <dgm:prSet/>
      <dgm:spPr/>
      <dgm:t>
        <a:bodyPr/>
        <a:lstStyle/>
        <a:p>
          <a:endParaRPr lang="en-US"/>
        </a:p>
      </dgm:t>
    </dgm:pt>
    <dgm:pt modelId="{3A3DE994-63E4-47E3-B0E7-776AE9D608F9}" type="sibTrans" cxnId="{C3A547C9-5C2A-4D58-A485-33BBC733361E}">
      <dgm:prSet/>
      <dgm:spPr/>
      <dgm:t>
        <a:bodyPr/>
        <a:lstStyle/>
        <a:p>
          <a:endParaRPr lang="en-US"/>
        </a:p>
      </dgm:t>
    </dgm:pt>
    <dgm:pt modelId="{92CDEA81-DDC0-4668-A17C-D9E59594BAEB}">
      <dgm:prSet/>
      <dgm:spPr/>
      <dgm:t>
        <a:bodyPr/>
        <a:lstStyle/>
        <a:p>
          <a:pPr>
            <a:lnSpc>
              <a:spcPct val="100000"/>
            </a:lnSpc>
          </a:pPr>
          <a:r>
            <a:rPr lang="en-US"/>
            <a:t>PROBLEM STATEMENT</a:t>
          </a:r>
        </a:p>
      </dgm:t>
    </dgm:pt>
    <dgm:pt modelId="{FEFB5DE5-3AA9-4D36-A03D-4B9B3179F2AF}" type="parTrans" cxnId="{0BE647B2-76EA-4A82-BE98-92B933760CE0}">
      <dgm:prSet/>
      <dgm:spPr/>
      <dgm:t>
        <a:bodyPr/>
        <a:lstStyle/>
        <a:p>
          <a:endParaRPr lang="en-US"/>
        </a:p>
      </dgm:t>
    </dgm:pt>
    <dgm:pt modelId="{68E52D8F-EBB6-47F4-9BE4-4AEB0212509D}" type="sibTrans" cxnId="{0BE647B2-76EA-4A82-BE98-92B933760CE0}">
      <dgm:prSet/>
      <dgm:spPr/>
      <dgm:t>
        <a:bodyPr/>
        <a:lstStyle/>
        <a:p>
          <a:endParaRPr lang="en-US"/>
        </a:p>
      </dgm:t>
    </dgm:pt>
    <dgm:pt modelId="{A30779C9-5130-4EE7-8590-295D2E1D6436}">
      <dgm:prSet phldr="0"/>
      <dgm:spPr/>
      <dgm:t>
        <a:bodyPr/>
        <a:lstStyle/>
        <a:p>
          <a:pPr>
            <a:lnSpc>
              <a:spcPct val="100000"/>
            </a:lnSpc>
          </a:pPr>
          <a:r>
            <a:rPr lang="en-US">
              <a:latin typeface="Sitka Heading"/>
            </a:rPr>
            <a:t>EXISTING SYSTEM</a:t>
          </a:r>
        </a:p>
      </dgm:t>
    </dgm:pt>
    <dgm:pt modelId="{91AAE50E-DC15-4DDC-88F8-DB5740C362D2}" type="parTrans" cxnId="{19B88DE6-DFD0-4233-B0CA-C2513496F761}">
      <dgm:prSet/>
      <dgm:spPr/>
      <dgm:t>
        <a:bodyPr/>
        <a:lstStyle/>
        <a:p>
          <a:endParaRPr lang="en-IN"/>
        </a:p>
      </dgm:t>
    </dgm:pt>
    <dgm:pt modelId="{55E51A50-DF5D-4EEE-9C70-52849C8A3A65}" type="sibTrans" cxnId="{19B88DE6-DFD0-4233-B0CA-C2513496F761}">
      <dgm:prSet/>
      <dgm:spPr/>
      <dgm:t>
        <a:bodyPr/>
        <a:lstStyle/>
        <a:p>
          <a:endParaRPr lang="en-IN"/>
        </a:p>
      </dgm:t>
    </dgm:pt>
    <dgm:pt modelId="{758D4A2E-DE17-4380-9317-4BF233668F64}">
      <dgm:prSet phldr="0"/>
      <dgm:spPr/>
      <dgm:t>
        <a:bodyPr/>
        <a:lstStyle/>
        <a:p>
          <a:pPr>
            <a:lnSpc>
              <a:spcPct val="100000"/>
            </a:lnSpc>
          </a:pPr>
          <a:r>
            <a:rPr lang="en-US" dirty="0">
              <a:latin typeface="Sitka Heading"/>
            </a:rPr>
            <a:t>PROPOSED SYSTEM</a:t>
          </a:r>
        </a:p>
      </dgm:t>
    </dgm:pt>
    <dgm:pt modelId="{B82BDD34-E768-4C79-A8E6-EB825A056723}" type="parTrans" cxnId="{BAE4D188-6E12-4A7E-ACF4-34937EA62095}">
      <dgm:prSet/>
      <dgm:spPr/>
      <dgm:t>
        <a:bodyPr/>
        <a:lstStyle/>
        <a:p>
          <a:endParaRPr lang="en-IN"/>
        </a:p>
      </dgm:t>
    </dgm:pt>
    <dgm:pt modelId="{954D3B28-F722-49AE-98BF-F1E7382A915B}" type="sibTrans" cxnId="{BAE4D188-6E12-4A7E-ACF4-34937EA62095}">
      <dgm:prSet/>
      <dgm:spPr/>
      <dgm:t>
        <a:bodyPr/>
        <a:lstStyle/>
        <a:p>
          <a:endParaRPr lang="en-IN"/>
        </a:p>
      </dgm:t>
    </dgm:pt>
    <dgm:pt modelId="{F5FF9BD2-819B-4D69-B535-71F018908826}">
      <dgm:prSet phldr="0"/>
      <dgm:spPr/>
      <dgm:t>
        <a:bodyPr/>
        <a:lstStyle/>
        <a:p>
          <a:pPr>
            <a:lnSpc>
              <a:spcPct val="100000"/>
            </a:lnSpc>
          </a:pPr>
          <a:r>
            <a:rPr lang="en-US" dirty="0">
              <a:latin typeface="Sitka Heading"/>
            </a:rPr>
            <a:t>MODULE SPLIT UP</a:t>
          </a:r>
        </a:p>
      </dgm:t>
    </dgm:pt>
    <dgm:pt modelId="{60E9C989-A482-4473-A339-896DA652108B}" type="parTrans" cxnId="{A25B17C1-2D16-4932-A290-FC0C16386C83}">
      <dgm:prSet/>
      <dgm:spPr/>
      <dgm:t>
        <a:bodyPr/>
        <a:lstStyle/>
        <a:p>
          <a:endParaRPr lang="en-IN"/>
        </a:p>
      </dgm:t>
    </dgm:pt>
    <dgm:pt modelId="{37AF55EC-9848-464F-AD27-E5B8259D730D}" type="sibTrans" cxnId="{A25B17C1-2D16-4932-A290-FC0C16386C83}">
      <dgm:prSet/>
      <dgm:spPr/>
      <dgm:t>
        <a:bodyPr/>
        <a:lstStyle/>
        <a:p>
          <a:endParaRPr lang="en-IN"/>
        </a:p>
      </dgm:t>
    </dgm:pt>
    <dgm:pt modelId="{42D4DD75-8B37-4E83-B678-458B35E6BAC7}">
      <dgm:prSet phldr="0"/>
      <dgm:spPr/>
      <dgm:t>
        <a:bodyPr/>
        <a:lstStyle/>
        <a:p>
          <a:pPr>
            <a:lnSpc>
              <a:spcPct val="100000"/>
            </a:lnSpc>
          </a:pPr>
          <a:r>
            <a:rPr lang="en-US" dirty="0">
              <a:latin typeface="Sitka Heading"/>
            </a:rPr>
            <a:t>DESIGN PHASE</a:t>
          </a:r>
        </a:p>
      </dgm:t>
    </dgm:pt>
    <dgm:pt modelId="{89E1F5A3-B35B-47F0-BCF9-25763E441B18}" type="parTrans" cxnId="{FB76A915-1CE8-481E-A429-F9918522A71F}">
      <dgm:prSet/>
      <dgm:spPr/>
      <dgm:t>
        <a:bodyPr/>
        <a:lstStyle/>
        <a:p>
          <a:endParaRPr lang="en-IN"/>
        </a:p>
      </dgm:t>
    </dgm:pt>
    <dgm:pt modelId="{A7C5903A-354F-4B97-A618-95E6705BEAA7}" type="sibTrans" cxnId="{FB76A915-1CE8-481E-A429-F9918522A71F}">
      <dgm:prSet/>
      <dgm:spPr/>
      <dgm:t>
        <a:bodyPr/>
        <a:lstStyle/>
        <a:p>
          <a:endParaRPr lang="en-IN"/>
        </a:p>
      </dgm:t>
    </dgm:pt>
    <dgm:pt modelId="{CCD3E602-095E-4EA3-BCE7-9452DF6F3DB1}">
      <dgm:prSet phldr="0"/>
      <dgm:spPr/>
      <dgm:t>
        <a:bodyPr/>
        <a:lstStyle/>
        <a:p>
          <a:pPr>
            <a:lnSpc>
              <a:spcPct val="100000"/>
            </a:lnSpc>
          </a:pPr>
          <a:r>
            <a:rPr lang="en-US" dirty="0">
              <a:latin typeface="Sitka Heading"/>
            </a:rPr>
            <a:t>SYSTEM REQUIREMENTS</a:t>
          </a:r>
        </a:p>
      </dgm:t>
    </dgm:pt>
    <dgm:pt modelId="{E9DE3BAC-F329-4047-BCAC-BCF896C4D319}" type="parTrans" cxnId="{E92BF2D6-6241-4695-9399-0B7A6CA51BF5}">
      <dgm:prSet/>
      <dgm:spPr/>
      <dgm:t>
        <a:bodyPr/>
        <a:lstStyle/>
        <a:p>
          <a:endParaRPr lang="en-IN"/>
        </a:p>
      </dgm:t>
    </dgm:pt>
    <dgm:pt modelId="{3FD0F57D-4D04-4533-8C22-71C4C6AA0BEF}" type="sibTrans" cxnId="{E92BF2D6-6241-4695-9399-0B7A6CA51BF5}">
      <dgm:prSet/>
      <dgm:spPr/>
      <dgm:t>
        <a:bodyPr/>
        <a:lstStyle/>
        <a:p>
          <a:endParaRPr lang="en-IN"/>
        </a:p>
      </dgm:t>
    </dgm:pt>
    <dgm:pt modelId="{A2477761-C95E-495E-9111-DB681AAC10B0}">
      <dgm:prSet phldr="0"/>
      <dgm:spPr/>
      <dgm:t>
        <a:bodyPr/>
        <a:lstStyle/>
        <a:p>
          <a:pPr>
            <a:lnSpc>
              <a:spcPct val="100000"/>
            </a:lnSpc>
          </a:pPr>
          <a:r>
            <a:rPr lang="en-US" dirty="0">
              <a:latin typeface="Sitka Heading"/>
            </a:rPr>
            <a:t>REFERENCES</a:t>
          </a:r>
        </a:p>
      </dgm:t>
    </dgm:pt>
    <dgm:pt modelId="{DAA3AC1A-D261-4AA6-BBC5-1DE1BAC20C5E}" type="parTrans" cxnId="{EFB9BC8B-F4B4-4A08-A74E-B695A3EDAE7B}">
      <dgm:prSet/>
      <dgm:spPr/>
      <dgm:t>
        <a:bodyPr/>
        <a:lstStyle/>
        <a:p>
          <a:endParaRPr lang="en-IN"/>
        </a:p>
      </dgm:t>
    </dgm:pt>
    <dgm:pt modelId="{AD3BC9C9-1FF9-4DCC-98EB-0C0A1F2FE5E3}" type="sibTrans" cxnId="{EFB9BC8B-F4B4-4A08-A74E-B695A3EDAE7B}">
      <dgm:prSet/>
      <dgm:spPr/>
      <dgm:t>
        <a:bodyPr/>
        <a:lstStyle/>
        <a:p>
          <a:endParaRPr lang="en-IN"/>
        </a:p>
      </dgm:t>
    </dgm:pt>
    <dgm:pt modelId="{F3B585B0-2430-4D84-90F0-236D8E4E857C}" type="pres">
      <dgm:prSet presAssocID="{D1E49815-F8AB-4B6E-9440-B641F0024102}" presName="root" presStyleCnt="0">
        <dgm:presLayoutVars>
          <dgm:dir/>
          <dgm:resizeHandles val="exact"/>
        </dgm:presLayoutVars>
      </dgm:prSet>
      <dgm:spPr/>
    </dgm:pt>
    <dgm:pt modelId="{3216BD27-1D39-4032-8356-380FC51C339D}" type="pres">
      <dgm:prSet presAssocID="{631548E6-7515-4F01-9097-E2585CC539B0}" presName="compNode" presStyleCnt="0"/>
      <dgm:spPr/>
    </dgm:pt>
    <dgm:pt modelId="{66C3C098-4319-4BB4-991C-EE98C20ECDD5}" type="pres">
      <dgm:prSet presAssocID="{631548E6-7515-4F01-9097-E2585CC539B0}" presName="iconRect" presStyleLbl="node1" presStyleIdx="0" presStyleCnt="1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rg"/>
        </a:ext>
      </dgm:extLst>
    </dgm:pt>
    <dgm:pt modelId="{FE67025B-A8BC-49EC-8147-DA71DF72A49D}" type="pres">
      <dgm:prSet presAssocID="{631548E6-7515-4F01-9097-E2585CC539B0}" presName="spaceRect" presStyleCnt="0"/>
      <dgm:spPr/>
    </dgm:pt>
    <dgm:pt modelId="{069F4551-4531-402F-AE66-6D5C87D632B9}" type="pres">
      <dgm:prSet presAssocID="{631548E6-7515-4F01-9097-E2585CC539B0}" presName="textRect" presStyleLbl="revTx" presStyleIdx="0" presStyleCnt="10">
        <dgm:presLayoutVars>
          <dgm:chMax val="1"/>
          <dgm:chPref val="1"/>
        </dgm:presLayoutVars>
      </dgm:prSet>
      <dgm:spPr/>
    </dgm:pt>
    <dgm:pt modelId="{23B0F223-540B-4C76-8DAD-0285C73DC0C8}" type="pres">
      <dgm:prSet presAssocID="{4284EF7F-A231-40A9-BA37-D9AB1310F5F6}" presName="sibTrans" presStyleCnt="0"/>
      <dgm:spPr/>
    </dgm:pt>
    <dgm:pt modelId="{317220E2-461C-43AC-9993-98F4B7D4CCE9}" type="pres">
      <dgm:prSet presAssocID="{7202A3B6-518B-4B1D-A959-A2A8026AC89A}" presName="compNode" presStyleCnt="0"/>
      <dgm:spPr/>
    </dgm:pt>
    <dgm:pt modelId="{10389188-1271-4E0D-87F3-22A6276E7F2F}" type="pres">
      <dgm:prSet presAssocID="{7202A3B6-518B-4B1D-A959-A2A8026AC89A}" presName="iconRect" presStyleLbl="node1" presStyleIdx="1" presStyleCnt="1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ke"/>
        </a:ext>
      </dgm:extLst>
    </dgm:pt>
    <dgm:pt modelId="{032FEE1B-D8C2-45A6-9FC9-1D3A2C2698A1}" type="pres">
      <dgm:prSet presAssocID="{7202A3B6-518B-4B1D-A959-A2A8026AC89A}" presName="spaceRect" presStyleCnt="0"/>
      <dgm:spPr/>
    </dgm:pt>
    <dgm:pt modelId="{72576F93-B9D8-408E-A98E-91631379F849}" type="pres">
      <dgm:prSet presAssocID="{7202A3B6-518B-4B1D-A959-A2A8026AC89A}" presName="textRect" presStyleLbl="revTx" presStyleIdx="1" presStyleCnt="10">
        <dgm:presLayoutVars>
          <dgm:chMax val="1"/>
          <dgm:chPref val="1"/>
        </dgm:presLayoutVars>
      </dgm:prSet>
      <dgm:spPr/>
    </dgm:pt>
    <dgm:pt modelId="{2A9CD31B-69BD-4841-B048-A3658167DE47}" type="pres">
      <dgm:prSet presAssocID="{219F8C3D-B874-4FC2-9D6E-6FF7BE2499A2}" presName="sibTrans" presStyleCnt="0"/>
      <dgm:spPr/>
    </dgm:pt>
    <dgm:pt modelId="{CCFD51AC-DAA0-4EE1-AB07-DF6C99834FCA}" type="pres">
      <dgm:prSet presAssocID="{5D7567A8-91A3-4936-8C10-A8F16E82A224}" presName="compNode" presStyleCnt="0"/>
      <dgm:spPr/>
    </dgm:pt>
    <dgm:pt modelId="{61A4A3E4-8BAD-45E1-AB05-993B61DE2DF0}" type="pres">
      <dgm:prSet presAssocID="{5D7567A8-91A3-4936-8C10-A8F16E82A224}" presName="iconRect" presStyleLbl="node1" presStyleIdx="2" presStyleCnt="1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naire"/>
        </a:ext>
      </dgm:extLst>
    </dgm:pt>
    <dgm:pt modelId="{6E309EE1-706E-4184-AD15-DBBC62F3D014}" type="pres">
      <dgm:prSet presAssocID="{5D7567A8-91A3-4936-8C10-A8F16E82A224}" presName="spaceRect" presStyleCnt="0"/>
      <dgm:spPr/>
    </dgm:pt>
    <dgm:pt modelId="{733943A5-CE9E-412F-AB79-DCDB66D50E8E}" type="pres">
      <dgm:prSet presAssocID="{5D7567A8-91A3-4936-8C10-A8F16E82A224}" presName="textRect" presStyleLbl="revTx" presStyleIdx="2" presStyleCnt="10">
        <dgm:presLayoutVars>
          <dgm:chMax val="1"/>
          <dgm:chPref val="1"/>
        </dgm:presLayoutVars>
      </dgm:prSet>
      <dgm:spPr/>
    </dgm:pt>
    <dgm:pt modelId="{A665BD6C-D5EF-4A1E-923C-D0114FD0CCDE}" type="pres">
      <dgm:prSet presAssocID="{3A3DE994-63E4-47E3-B0E7-776AE9D608F9}" presName="sibTrans" presStyleCnt="0"/>
      <dgm:spPr/>
    </dgm:pt>
    <dgm:pt modelId="{4EA0B85B-18D2-4EF7-A85D-C123CBE01AB5}" type="pres">
      <dgm:prSet presAssocID="{92CDEA81-DDC0-4668-A17C-D9E59594BAEB}" presName="compNode" presStyleCnt="0"/>
      <dgm:spPr/>
    </dgm:pt>
    <dgm:pt modelId="{44DCB1D8-8A66-42F7-9724-3D96E652EFAC}" type="pres">
      <dgm:prSet presAssocID="{92CDEA81-DDC0-4668-A17C-D9E59594BAEB}" presName="iconRect" presStyleLbl="node1" presStyleIdx="3" presStyleCnt="1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agnostic"/>
        </a:ext>
      </dgm:extLst>
    </dgm:pt>
    <dgm:pt modelId="{3B05F90B-C3D8-4001-84CB-9BBC7C33B0D0}" type="pres">
      <dgm:prSet presAssocID="{92CDEA81-DDC0-4668-A17C-D9E59594BAEB}" presName="spaceRect" presStyleCnt="0"/>
      <dgm:spPr/>
    </dgm:pt>
    <dgm:pt modelId="{A850457D-DACB-4791-93D8-8285740DFBB0}" type="pres">
      <dgm:prSet presAssocID="{92CDEA81-DDC0-4668-A17C-D9E59594BAEB}" presName="textRect" presStyleLbl="revTx" presStyleIdx="3" presStyleCnt="10">
        <dgm:presLayoutVars>
          <dgm:chMax val="1"/>
          <dgm:chPref val="1"/>
        </dgm:presLayoutVars>
      </dgm:prSet>
      <dgm:spPr/>
    </dgm:pt>
    <dgm:pt modelId="{FFD1D18B-0E7A-40A4-BD2B-298C0682921A}" type="pres">
      <dgm:prSet presAssocID="{68E52D8F-EBB6-47F4-9BE4-4AEB0212509D}" presName="sibTrans" presStyleCnt="0"/>
      <dgm:spPr/>
    </dgm:pt>
    <dgm:pt modelId="{CF67EA30-B089-4FCF-B78F-13A809B19988}" type="pres">
      <dgm:prSet presAssocID="{A30779C9-5130-4EE7-8590-295D2E1D6436}" presName="compNode" presStyleCnt="0"/>
      <dgm:spPr/>
    </dgm:pt>
    <dgm:pt modelId="{76AEE5EB-A2B7-4F34-9F06-39E546F36167}" type="pres">
      <dgm:prSet presAssocID="{A30779C9-5130-4EE7-8590-295D2E1D6436}" presName="iconRect" presStyleLbl="node1" presStyleIdx="4" presStyleCnt="10"/>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ooks outline"/>
        </a:ext>
      </dgm:extLst>
    </dgm:pt>
    <dgm:pt modelId="{F7E7FDEE-F0AC-49F9-B2AF-AC97F4CD5909}" type="pres">
      <dgm:prSet presAssocID="{A30779C9-5130-4EE7-8590-295D2E1D6436}" presName="spaceRect" presStyleCnt="0"/>
      <dgm:spPr/>
    </dgm:pt>
    <dgm:pt modelId="{BA9EA7C5-41E0-493A-A612-AA26304C580A}" type="pres">
      <dgm:prSet presAssocID="{A30779C9-5130-4EE7-8590-295D2E1D6436}" presName="textRect" presStyleLbl="revTx" presStyleIdx="4" presStyleCnt="10">
        <dgm:presLayoutVars>
          <dgm:chMax val="1"/>
          <dgm:chPref val="1"/>
        </dgm:presLayoutVars>
      </dgm:prSet>
      <dgm:spPr/>
    </dgm:pt>
    <dgm:pt modelId="{C305C19E-06AB-457B-9919-E4FA0FBE1E30}" type="pres">
      <dgm:prSet presAssocID="{55E51A50-DF5D-4EEE-9C70-52849C8A3A65}" presName="sibTrans" presStyleCnt="0"/>
      <dgm:spPr/>
    </dgm:pt>
    <dgm:pt modelId="{EEA867B1-F6C7-47CF-9FCB-756850A17688}" type="pres">
      <dgm:prSet presAssocID="{758D4A2E-DE17-4380-9317-4BF233668F64}" presName="compNode" presStyleCnt="0"/>
      <dgm:spPr/>
    </dgm:pt>
    <dgm:pt modelId="{AFA8BE2C-0296-477A-A1E2-17AC2E14BA00}" type="pres">
      <dgm:prSet presAssocID="{758D4A2E-DE17-4380-9317-4BF233668F64}" presName="iconRect" presStyleLbl="node1" presStyleIdx="5" presStyleCnt="10"/>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rainstorm outline"/>
        </a:ext>
      </dgm:extLst>
    </dgm:pt>
    <dgm:pt modelId="{0BFDAB97-125A-414A-A98C-6151AEE14A02}" type="pres">
      <dgm:prSet presAssocID="{758D4A2E-DE17-4380-9317-4BF233668F64}" presName="spaceRect" presStyleCnt="0"/>
      <dgm:spPr/>
    </dgm:pt>
    <dgm:pt modelId="{4F96625A-C692-4D6A-8B66-9006C5D223F4}" type="pres">
      <dgm:prSet presAssocID="{758D4A2E-DE17-4380-9317-4BF233668F64}" presName="textRect" presStyleLbl="revTx" presStyleIdx="5" presStyleCnt="10">
        <dgm:presLayoutVars>
          <dgm:chMax val="1"/>
          <dgm:chPref val="1"/>
        </dgm:presLayoutVars>
      </dgm:prSet>
      <dgm:spPr/>
    </dgm:pt>
    <dgm:pt modelId="{3ABD3D41-DA08-4034-AEFF-D163B4F257A6}" type="pres">
      <dgm:prSet presAssocID="{954D3B28-F722-49AE-98BF-F1E7382A915B}" presName="sibTrans" presStyleCnt="0"/>
      <dgm:spPr/>
    </dgm:pt>
    <dgm:pt modelId="{DE535D9D-BBB1-452F-BDF0-BADEBFB57DF6}" type="pres">
      <dgm:prSet presAssocID="{F5FF9BD2-819B-4D69-B535-71F018908826}" presName="compNode" presStyleCnt="0"/>
      <dgm:spPr/>
    </dgm:pt>
    <dgm:pt modelId="{0C938A17-DAB8-4316-8B04-4E136D49FF0A}" type="pres">
      <dgm:prSet presAssocID="{F5FF9BD2-819B-4D69-B535-71F018908826}" presName="iconRect" presStyleLbl="node1" presStyleIdx="6" presStyleCnt="10"/>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Bar chart outline"/>
        </a:ext>
      </dgm:extLst>
    </dgm:pt>
    <dgm:pt modelId="{EFC779B5-1F1F-45E7-8CCB-885139F6BD91}" type="pres">
      <dgm:prSet presAssocID="{F5FF9BD2-819B-4D69-B535-71F018908826}" presName="spaceRect" presStyleCnt="0"/>
      <dgm:spPr/>
    </dgm:pt>
    <dgm:pt modelId="{693D5C43-4DB7-4FEA-85C3-02665446453D}" type="pres">
      <dgm:prSet presAssocID="{F5FF9BD2-819B-4D69-B535-71F018908826}" presName="textRect" presStyleLbl="revTx" presStyleIdx="6" presStyleCnt="10">
        <dgm:presLayoutVars>
          <dgm:chMax val="1"/>
          <dgm:chPref val="1"/>
        </dgm:presLayoutVars>
      </dgm:prSet>
      <dgm:spPr/>
    </dgm:pt>
    <dgm:pt modelId="{0B2F6B08-8BE6-491B-A208-4D91A3F143B0}" type="pres">
      <dgm:prSet presAssocID="{37AF55EC-9848-464F-AD27-E5B8259D730D}" presName="sibTrans" presStyleCnt="0"/>
      <dgm:spPr/>
    </dgm:pt>
    <dgm:pt modelId="{5C8B0AFA-90DE-4A59-AC02-C8563A9660D6}" type="pres">
      <dgm:prSet presAssocID="{42D4DD75-8B37-4E83-B678-458B35E6BAC7}" presName="compNode" presStyleCnt="0"/>
      <dgm:spPr/>
    </dgm:pt>
    <dgm:pt modelId="{972A123F-BBBE-40CA-8692-EBAEE632C6F2}" type="pres">
      <dgm:prSet presAssocID="{42D4DD75-8B37-4E83-B678-458B35E6BAC7}" presName="iconRect" presStyleLbl="node1" presStyleIdx="7" presStyleCnt="10"/>
      <dgm:spPr>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dgm:spPr>
      <dgm:extLst>
        <a:ext uri="{E40237B7-FDA0-4F09-8148-C483321AD2D9}">
          <dgm14:cNvPr xmlns:dgm14="http://schemas.microsoft.com/office/drawing/2010/diagram" id="0" name="" descr="Scribble outline"/>
        </a:ext>
      </dgm:extLst>
    </dgm:pt>
    <dgm:pt modelId="{2396C1FD-72EB-4694-88B1-8E7CDEC25571}" type="pres">
      <dgm:prSet presAssocID="{42D4DD75-8B37-4E83-B678-458B35E6BAC7}" presName="spaceRect" presStyleCnt="0"/>
      <dgm:spPr/>
    </dgm:pt>
    <dgm:pt modelId="{C775D424-309E-4300-AD62-CA76587DCA10}" type="pres">
      <dgm:prSet presAssocID="{42D4DD75-8B37-4E83-B678-458B35E6BAC7}" presName="textRect" presStyleLbl="revTx" presStyleIdx="7" presStyleCnt="10">
        <dgm:presLayoutVars>
          <dgm:chMax val="1"/>
          <dgm:chPref val="1"/>
        </dgm:presLayoutVars>
      </dgm:prSet>
      <dgm:spPr/>
    </dgm:pt>
    <dgm:pt modelId="{2432CD8E-056C-4910-BADE-C323A7DBD9AC}" type="pres">
      <dgm:prSet presAssocID="{A7C5903A-354F-4B97-A618-95E6705BEAA7}" presName="sibTrans" presStyleCnt="0"/>
      <dgm:spPr/>
    </dgm:pt>
    <dgm:pt modelId="{C51869D6-31CC-4E85-B239-BDEDB923A5BD}" type="pres">
      <dgm:prSet presAssocID="{CCD3E602-095E-4EA3-BCE7-9452DF6F3DB1}" presName="compNode" presStyleCnt="0"/>
      <dgm:spPr/>
    </dgm:pt>
    <dgm:pt modelId="{7E1E71A1-A821-42E4-A4D8-37DCBDDD6317}" type="pres">
      <dgm:prSet presAssocID="{CCD3E602-095E-4EA3-BCE7-9452DF6F3DB1}" presName="iconRect" presStyleLbl="node1" presStyleIdx="8" presStyleCnt="10"/>
      <dgm:spPr>
        <a:blipFill>
          <a:blip xmlns:r="http://schemas.openxmlformats.org/officeDocument/2006/relationships" r:embed="rId17">
            <a:extLst>
              <a:ext uri="{96DAC541-7B7A-43D3-8B79-37D633B846F1}">
                <asvg:svgBlip xmlns:asvg="http://schemas.microsoft.com/office/drawing/2016/SVG/main" r:embed="rId18"/>
              </a:ext>
            </a:extLst>
          </a:blip>
          <a:srcRect/>
          <a:stretch>
            <a:fillRect/>
          </a:stretch>
        </a:blipFill>
      </dgm:spPr>
      <dgm:extLst>
        <a:ext uri="{E40237B7-FDA0-4F09-8148-C483321AD2D9}">
          <dgm14:cNvPr xmlns:dgm14="http://schemas.microsoft.com/office/drawing/2010/diagram" id="0" name="" descr="Computer with solid fill"/>
        </a:ext>
      </dgm:extLst>
    </dgm:pt>
    <dgm:pt modelId="{23FF7B27-3FDE-415E-BDE6-1239CB27D026}" type="pres">
      <dgm:prSet presAssocID="{CCD3E602-095E-4EA3-BCE7-9452DF6F3DB1}" presName="spaceRect" presStyleCnt="0"/>
      <dgm:spPr/>
    </dgm:pt>
    <dgm:pt modelId="{B41A7E04-CBF8-4B43-ABBE-8381F88D3B0C}" type="pres">
      <dgm:prSet presAssocID="{CCD3E602-095E-4EA3-BCE7-9452DF6F3DB1}" presName="textRect" presStyleLbl="revTx" presStyleIdx="8" presStyleCnt="10">
        <dgm:presLayoutVars>
          <dgm:chMax val="1"/>
          <dgm:chPref val="1"/>
        </dgm:presLayoutVars>
      </dgm:prSet>
      <dgm:spPr/>
    </dgm:pt>
    <dgm:pt modelId="{EEDB04E7-63E5-4ECE-B405-383D54264864}" type="pres">
      <dgm:prSet presAssocID="{3FD0F57D-4D04-4533-8C22-71C4C6AA0BEF}" presName="sibTrans" presStyleCnt="0"/>
      <dgm:spPr/>
    </dgm:pt>
    <dgm:pt modelId="{802B48F9-2751-4A80-8AE7-BD68408E1669}" type="pres">
      <dgm:prSet presAssocID="{A2477761-C95E-495E-9111-DB681AAC10B0}" presName="compNode" presStyleCnt="0"/>
      <dgm:spPr/>
    </dgm:pt>
    <dgm:pt modelId="{03CA6ED4-59B3-4BE9-BB70-9B3617D9C58D}" type="pres">
      <dgm:prSet presAssocID="{A2477761-C95E-495E-9111-DB681AAC10B0}" presName="iconRect" presStyleLbl="node1" presStyleIdx="9" presStyleCnt="10"/>
      <dgm:spPr>
        <a:blipFill>
          <a:blip xmlns:r="http://schemas.openxmlformats.org/officeDocument/2006/relationships" r:embed="rId19">
            <a:extLst>
              <a:ext uri="{96DAC541-7B7A-43D3-8B79-37D633B846F1}">
                <asvg:svgBlip xmlns:asvg="http://schemas.microsoft.com/office/drawing/2016/SVG/main" r:embed="rId20"/>
              </a:ext>
            </a:extLst>
          </a:blip>
          <a:srcRect/>
          <a:stretch>
            <a:fillRect/>
          </a:stretch>
        </a:blipFill>
      </dgm:spPr>
      <dgm:extLst>
        <a:ext uri="{E40237B7-FDA0-4F09-8148-C483321AD2D9}">
          <dgm14:cNvPr xmlns:dgm14="http://schemas.microsoft.com/office/drawing/2010/diagram" id="0" name="" descr="School boy outline"/>
        </a:ext>
      </dgm:extLst>
    </dgm:pt>
    <dgm:pt modelId="{DDA7F9FF-F932-47EB-BC38-8A6E5EFE5CB6}" type="pres">
      <dgm:prSet presAssocID="{A2477761-C95E-495E-9111-DB681AAC10B0}" presName="spaceRect" presStyleCnt="0"/>
      <dgm:spPr/>
    </dgm:pt>
    <dgm:pt modelId="{E558D59F-88F5-4557-9042-E339869BB2EA}" type="pres">
      <dgm:prSet presAssocID="{A2477761-C95E-495E-9111-DB681AAC10B0}" presName="textRect" presStyleLbl="revTx" presStyleIdx="9" presStyleCnt="10">
        <dgm:presLayoutVars>
          <dgm:chMax val="1"/>
          <dgm:chPref val="1"/>
        </dgm:presLayoutVars>
      </dgm:prSet>
      <dgm:spPr/>
    </dgm:pt>
  </dgm:ptLst>
  <dgm:cxnLst>
    <dgm:cxn modelId="{FB76A915-1CE8-481E-A429-F9918522A71F}" srcId="{D1E49815-F8AB-4B6E-9440-B641F0024102}" destId="{42D4DD75-8B37-4E83-B678-458B35E6BAC7}" srcOrd="7" destOrd="0" parTransId="{89E1F5A3-B35B-47F0-BCF9-25763E441B18}" sibTransId="{A7C5903A-354F-4B97-A618-95E6705BEAA7}"/>
    <dgm:cxn modelId="{3A00E027-79CA-4331-A421-BBAE93BB5214}" type="presOf" srcId="{CCD3E602-095E-4EA3-BCE7-9452DF6F3DB1}" destId="{B41A7E04-CBF8-4B43-ABBE-8381F88D3B0C}" srcOrd="0" destOrd="0" presId="urn:microsoft.com/office/officeart/2018/2/layout/IconLabelList"/>
    <dgm:cxn modelId="{590E1D28-46AC-4042-8976-9F798A60FCDB}" srcId="{D1E49815-F8AB-4B6E-9440-B641F0024102}" destId="{631548E6-7515-4F01-9097-E2585CC539B0}" srcOrd="0" destOrd="0" parTransId="{B21B77E6-7CCF-4BFD-851F-37207CD21D3E}" sibTransId="{4284EF7F-A231-40A9-BA37-D9AB1310F5F6}"/>
    <dgm:cxn modelId="{58995031-1B7E-40D8-A8C2-1018785F6265}" type="presOf" srcId="{42D4DD75-8B37-4E83-B678-458B35E6BAC7}" destId="{C775D424-309E-4300-AD62-CA76587DCA10}" srcOrd="0" destOrd="0" presId="urn:microsoft.com/office/officeart/2018/2/layout/IconLabelList"/>
    <dgm:cxn modelId="{7DDB485B-FEF4-47AA-B8EB-60F4AF49B9B4}" srcId="{D1E49815-F8AB-4B6E-9440-B641F0024102}" destId="{7202A3B6-518B-4B1D-A959-A2A8026AC89A}" srcOrd="1" destOrd="0" parTransId="{412393D5-03C1-47E7-A320-2E8E92857C5D}" sibTransId="{219F8C3D-B874-4FC2-9D6E-6FF7BE2499A2}"/>
    <dgm:cxn modelId="{0C774B47-267E-4F19-B010-682EB800D712}" type="presOf" srcId="{7202A3B6-518B-4B1D-A959-A2A8026AC89A}" destId="{72576F93-B9D8-408E-A98E-91631379F849}" srcOrd="0" destOrd="0" presId="urn:microsoft.com/office/officeart/2018/2/layout/IconLabelList"/>
    <dgm:cxn modelId="{F8A24550-46D7-4BF4-A431-58F578775119}" type="presOf" srcId="{A2477761-C95E-495E-9111-DB681AAC10B0}" destId="{E558D59F-88F5-4557-9042-E339869BB2EA}" srcOrd="0" destOrd="0" presId="urn:microsoft.com/office/officeart/2018/2/layout/IconLabelList"/>
    <dgm:cxn modelId="{BAE4D188-6E12-4A7E-ACF4-34937EA62095}" srcId="{D1E49815-F8AB-4B6E-9440-B641F0024102}" destId="{758D4A2E-DE17-4380-9317-4BF233668F64}" srcOrd="5" destOrd="0" parTransId="{B82BDD34-E768-4C79-A8E6-EB825A056723}" sibTransId="{954D3B28-F722-49AE-98BF-F1E7382A915B}"/>
    <dgm:cxn modelId="{EFB9BC8B-F4B4-4A08-A74E-B695A3EDAE7B}" srcId="{D1E49815-F8AB-4B6E-9440-B641F0024102}" destId="{A2477761-C95E-495E-9111-DB681AAC10B0}" srcOrd="9" destOrd="0" parTransId="{DAA3AC1A-D261-4AA6-BBC5-1DE1BAC20C5E}" sibTransId="{AD3BC9C9-1FF9-4DCC-98EB-0C0A1F2FE5E3}"/>
    <dgm:cxn modelId="{373E2899-B997-4E6E-9951-0632ADAAA271}" type="presOf" srcId="{F5FF9BD2-819B-4D69-B535-71F018908826}" destId="{693D5C43-4DB7-4FEA-85C3-02665446453D}" srcOrd="0" destOrd="0" presId="urn:microsoft.com/office/officeart/2018/2/layout/IconLabelList"/>
    <dgm:cxn modelId="{C300399D-D420-4645-8B8F-760A1CA47771}" type="presOf" srcId="{A30779C9-5130-4EE7-8590-295D2E1D6436}" destId="{BA9EA7C5-41E0-493A-A612-AA26304C580A}" srcOrd="0" destOrd="0" presId="urn:microsoft.com/office/officeart/2018/2/layout/IconLabelList"/>
    <dgm:cxn modelId="{72428FA8-F587-43F6-945C-A59968A70D1B}" type="presOf" srcId="{D1E49815-F8AB-4B6E-9440-B641F0024102}" destId="{F3B585B0-2430-4D84-90F0-236D8E4E857C}" srcOrd="0" destOrd="0" presId="urn:microsoft.com/office/officeart/2018/2/layout/IconLabelList"/>
    <dgm:cxn modelId="{255D06AA-C094-4FE7-8D9A-57A6FEAC896F}" type="presOf" srcId="{5D7567A8-91A3-4936-8C10-A8F16E82A224}" destId="{733943A5-CE9E-412F-AB79-DCDB66D50E8E}" srcOrd="0" destOrd="0" presId="urn:microsoft.com/office/officeart/2018/2/layout/IconLabelList"/>
    <dgm:cxn modelId="{0BE647B2-76EA-4A82-BE98-92B933760CE0}" srcId="{D1E49815-F8AB-4B6E-9440-B641F0024102}" destId="{92CDEA81-DDC0-4668-A17C-D9E59594BAEB}" srcOrd="3" destOrd="0" parTransId="{FEFB5DE5-3AA9-4D36-A03D-4B9B3179F2AF}" sibTransId="{68E52D8F-EBB6-47F4-9BE4-4AEB0212509D}"/>
    <dgm:cxn modelId="{F1C988C0-3806-40B4-B953-5A84A356CD11}" type="presOf" srcId="{758D4A2E-DE17-4380-9317-4BF233668F64}" destId="{4F96625A-C692-4D6A-8B66-9006C5D223F4}" srcOrd="0" destOrd="0" presId="urn:microsoft.com/office/officeart/2018/2/layout/IconLabelList"/>
    <dgm:cxn modelId="{A25B17C1-2D16-4932-A290-FC0C16386C83}" srcId="{D1E49815-F8AB-4B6E-9440-B641F0024102}" destId="{F5FF9BD2-819B-4D69-B535-71F018908826}" srcOrd="6" destOrd="0" parTransId="{60E9C989-A482-4473-A339-896DA652108B}" sibTransId="{37AF55EC-9848-464F-AD27-E5B8259D730D}"/>
    <dgm:cxn modelId="{C3A547C9-5C2A-4D58-A485-33BBC733361E}" srcId="{D1E49815-F8AB-4B6E-9440-B641F0024102}" destId="{5D7567A8-91A3-4936-8C10-A8F16E82A224}" srcOrd="2" destOrd="0" parTransId="{0EC18202-38B6-4146-A366-E15CF6CD71CD}" sibTransId="{3A3DE994-63E4-47E3-B0E7-776AE9D608F9}"/>
    <dgm:cxn modelId="{E92BF2D6-6241-4695-9399-0B7A6CA51BF5}" srcId="{D1E49815-F8AB-4B6E-9440-B641F0024102}" destId="{CCD3E602-095E-4EA3-BCE7-9452DF6F3DB1}" srcOrd="8" destOrd="0" parTransId="{E9DE3BAC-F329-4047-BCAC-BCF896C4D319}" sibTransId="{3FD0F57D-4D04-4533-8C22-71C4C6AA0BEF}"/>
    <dgm:cxn modelId="{19B88DE6-DFD0-4233-B0CA-C2513496F761}" srcId="{D1E49815-F8AB-4B6E-9440-B641F0024102}" destId="{A30779C9-5130-4EE7-8590-295D2E1D6436}" srcOrd="4" destOrd="0" parTransId="{91AAE50E-DC15-4DDC-88F8-DB5740C362D2}" sibTransId="{55E51A50-DF5D-4EEE-9C70-52849C8A3A65}"/>
    <dgm:cxn modelId="{EFD0F8FB-0B3D-41AE-929D-821215EBE549}" type="presOf" srcId="{631548E6-7515-4F01-9097-E2585CC539B0}" destId="{069F4551-4531-402F-AE66-6D5C87D632B9}" srcOrd="0" destOrd="0" presId="urn:microsoft.com/office/officeart/2018/2/layout/IconLabelList"/>
    <dgm:cxn modelId="{5A53A5FF-A1E9-487E-A2F2-D1D3E9914837}" type="presOf" srcId="{92CDEA81-DDC0-4668-A17C-D9E59594BAEB}" destId="{A850457D-DACB-4791-93D8-8285740DFBB0}" srcOrd="0" destOrd="0" presId="urn:microsoft.com/office/officeart/2018/2/layout/IconLabelList"/>
    <dgm:cxn modelId="{55A0BFDB-E11D-4036-9034-7C57E19D451A}" type="presParOf" srcId="{F3B585B0-2430-4D84-90F0-236D8E4E857C}" destId="{3216BD27-1D39-4032-8356-380FC51C339D}" srcOrd="0" destOrd="0" presId="urn:microsoft.com/office/officeart/2018/2/layout/IconLabelList"/>
    <dgm:cxn modelId="{6D20C5B4-11E3-4352-ADD2-6BBFFF3FC161}" type="presParOf" srcId="{3216BD27-1D39-4032-8356-380FC51C339D}" destId="{66C3C098-4319-4BB4-991C-EE98C20ECDD5}" srcOrd="0" destOrd="0" presId="urn:microsoft.com/office/officeart/2018/2/layout/IconLabelList"/>
    <dgm:cxn modelId="{B7999AF4-C847-4575-AADD-18DAB75B6309}" type="presParOf" srcId="{3216BD27-1D39-4032-8356-380FC51C339D}" destId="{FE67025B-A8BC-49EC-8147-DA71DF72A49D}" srcOrd="1" destOrd="0" presId="urn:microsoft.com/office/officeart/2018/2/layout/IconLabelList"/>
    <dgm:cxn modelId="{D93DE2A9-EC6C-463E-BD57-9543DDBBB530}" type="presParOf" srcId="{3216BD27-1D39-4032-8356-380FC51C339D}" destId="{069F4551-4531-402F-AE66-6D5C87D632B9}" srcOrd="2" destOrd="0" presId="urn:microsoft.com/office/officeart/2018/2/layout/IconLabelList"/>
    <dgm:cxn modelId="{6F63517B-2F61-467D-801E-8A7712BA54A5}" type="presParOf" srcId="{F3B585B0-2430-4D84-90F0-236D8E4E857C}" destId="{23B0F223-540B-4C76-8DAD-0285C73DC0C8}" srcOrd="1" destOrd="0" presId="urn:microsoft.com/office/officeart/2018/2/layout/IconLabelList"/>
    <dgm:cxn modelId="{04AA49E3-F4C5-4EA8-952C-F996A2CB36CE}" type="presParOf" srcId="{F3B585B0-2430-4D84-90F0-236D8E4E857C}" destId="{317220E2-461C-43AC-9993-98F4B7D4CCE9}" srcOrd="2" destOrd="0" presId="urn:microsoft.com/office/officeart/2018/2/layout/IconLabelList"/>
    <dgm:cxn modelId="{8144AC3B-B269-4032-8C70-E72980CC337C}" type="presParOf" srcId="{317220E2-461C-43AC-9993-98F4B7D4CCE9}" destId="{10389188-1271-4E0D-87F3-22A6276E7F2F}" srcOrd="0" destOrd="0" presId="urn:microsoft.com/office/officeart/2018/2/layout/IconLabelList"/>
    <dgm:cxn modelId="{2F69C3DF-FC9C-498B-959A-4415F87D8301}" type="presParOf" srcId="{317220E2-461C-43AC-9993-98F4B7D4CCE9}" destId="{032FEE1B-D8C2-45A6-9FC9-1D3A2C2698A1}" srcOrd="1" destOrd="0" presId="urn:microsoft.com/office/officeart/2018/2/layout/IconLabelList"/>
    <dgm:cxn modelId="{62A2D7EA-26BA-42F3-AE06-AAB333E33ADB}" type="presParOf" srcId="{317220E2-461C-43AC-9993-98F4B7D4CCE9}" destId="{72576F93-B9D8-408E-A98E-91631379F849}" srcOrd="2" destOrd="0" presId="urn:microsoft.com/office/officeart/2018/2/layout/IconLabelList"/>
    <dgm:cxn modelId="{91DCB8F2-06AE-4919-B468-6C0A579FBD66}" type="presParOf" srcId="{F3B585B0-2430-4D84-90F0-236D8E4E857C}" destId="{2A9CD31B-69BD-4841-B048-A3658167DE47}" srcOrd="3" destOrd="0" presId="urn:microsoft.com/office/officeart/2018/2/layout/IconLabelList"/>
    <dgm:cxn modelId="{59B3CA46-4C4D-44BC-B48A-CC0F16EB0F5A}" type="presParOf" srcId="{F3B585B0-2430-4D84-90F0-236D8E4E857C}" destId="{CCFD51AC-DAA0-4EE1-AB07-DF6C99834FCA}" srcOrd="4" destOrd="0" presId="urn:microsoft.com/office/officeart/2018/2/layout/IconLabelList"/>
    <dgm:cxn modelId="{B266A40F-950A-4D97-A4A8-86DCDA83B144}" type="presParOf" srcId="{CCFD51AC-DAA0-4EE1-AB07-DF6C99834FCA}" destId="{61A4A3E4-8BAD-45E1-AB05-993B61DE2DF0}" srcOrd="0" destOrd="0" presId="urn:microsoft.com/office/officeart/2018/2/layout/IconLabelList"/>
    <dgm:cxn modelId="{B9E3422A-84BB-43E4-AB1E-9A6C63015104}" type="presParOf" srcId="{CCFD51AC-DAA0-4EE1-AB07-DF6C99834FCA}" destId="{6E309EE1-706E-4184-AD15-DBBC62F3D014}" srcOrd="1" destOrd="0" presId="urn:microsoft.com/office/officeart/2018/2/layout/IconLabelList"/>
    <dgm:cxn modelId="{C5930182-A8F0-4055-AC17-DA2B9C3D64D3}" type="presParOf" srcId="{CCFD51AC-DAA0-4EE1-AB07-DF6C99834FCA}" destId="{733943A5-CE9E-412F-AB79-DCDB66D50E8E}" srcOrd="2" destOrd="0" presId="urn:microsoft.com/office/officeart/2018/2/layout/IconLabelList"/>
    <dgm:cxn modelId="{ECD1A1DF-6D69-4FA4-B547-063D96E16070}" type="presParOf" srcId="{F3B585B0-2430-4D84-90F0-236D8E4E857C}" destId="{A665BD6C-D5EF-4A1E-923C-D0114FD0CCDE}" srcOrd="5" destOrd="0" presId="urn:microsoft.com/office/officeart/2018/2/layout/IconLabelList"/>
    <dgm:cxn modelId="{C5937267-E30D-4A84-A111-1A5E5D5B560F}" type="presParOf" srcId="{F3B585B0-2430-4D84-90F0-236D8E4E857C}" destId="{4EA0B85B-18D2-4EF7-A85D-C123CBE01AB5}" srcOrd="6" destOrd="0" presId="urn:microsoft.com/office/officeart/2018/2/layout/IconLabelList"/>
    <dgm:cxn modelId="{2CA0A721-B138-489E-B13A-9239E1F61368}" type="presParOf" srcId="{4EA0B85B-18D2-4EF7-A85D-C123CBE01AB5}" destId="{44DCB1D8-8A66-42F7-9724-3D96E652EFAC}" srcOrd="0" destOrd="0" presId="urn:microsoft.com/office/officeart/2018/2/layout/IconLabelList"/>
    <dgm:cxn modelId="{9BF24860-DB72-414B-8508-A69E02B19D0D}" type="presParOf" srcId="{4EA0B85B-18D2-4EF7-A85D-C123CBE01AB5}" destId="{3B05F90B-C3D8-4001-84CB-9BBC7C33B0D0}" srcOrd="1" destOrd="0" presId="urn:microsoft.com/office/officeart/2018/2/layout/IconLabelList"/>
    <dgm:cxn modelId="{EFD2A4A9-79B4-42F7-AAD2-E3761F82CC69}" type="presParOf" srcId="{4EA0B85B-18D2-4EF7-A85D-C123CBE01AB5}" destId="{A850457D-DACB-4791-93D8-8285740DFBB0}" srcOrd="2" destOrd="0" presId="urn:microsoft.com/office/officeart/2018/2/layout/IconLabelList"/>
    <dgm:cxn modelId="{913F7103-03C5-460E-ABB0-EAB1EA614DED}" type="presParOf" srcId="{F3B585B0-2430-4D84-90F0-236D8E4E857C}" destId="{FFD1D18B-0E7A-40A4-BD2B-298C0682921A}" srcOrd="7" destOrd="0" presId="urn:microsoft.com/office/officeart/2018/2/layout/IconLabelList"/>
    <dgm:cxn modelId="{93A7588B-C0EE-4CB1-863A-8D286AEA2860}" type="presParOf" srcId="{F3B585B0-2430-4D84-90F0-236D8E4E857C}" destId="{CF67EA30-B089-4FCF-B78F-13A809B19988}" srcOrd="8" destOrd="0" presId="urn:microsoft.com/office/officeart/2018/2/layout/IconLabelList"/>
    <dgm:cxn modelId="{74F17C16-27F6-44AF-B361-83F8F7509957}" type="presParOf" srcId="{CF67EA30-B089-4FCF-B78F-13A809B19988}" destId="{76AEE5EB-A2B7-4F34-9F06-39E546F36167}" srcOrd="0" destOrd="0" presId="urn:microsoft.com/office/officeart/2018/2/layout/IconLabelList"/>
    <dgm:cxn modelId="{4A7AEE9F-7F9C-41D7-940C-6AA19735973B}" type="presParOf" srcId="{CF67EA30-B089-4FCF-B78F-13A809B19988}" destId="{F7E7FDEE-F0AC-49F9-B2AF-AC97F4CD5909}" srcOrd="1" destOrd="0" presId="urn:microsoft.com/office/officeart/2018/2/layout/IconLabelList"/>
    <dgm:cxn modelId="{489D9410-8BCA-474F-917F-DA6C6ECC1CB0}" type="presParOf" srcId="{CF67EA30-B089-4FCF-B78F-13A809B19988}" destId="{BA9EA7C5-41E0-493A-A612-AA26304C580A}" srcOrd="2" destOrd="0" presId="urn:microsoft.com/office/officeart/2018/2/layout/IconLabelList"/>
    <dgm:cxn modelId="{76019C0F-F755-4AA6-9931-ECCEDF892E63}" type="presParOf" srcId="{F3B585B0-2430-4D84-90F0-236D8E4E857C}" destId="{C305C19E-06AB-457B-9919-E4FA0FBE1E30}" srcOrd="9" destOrd="0" presId="urn:microsoft.com/office/officeart/2018/2/layout/IconLabelList"/>
    <dgm:cxn modelId="{8EE7CCB6-4443-4F4A-BB81-F2C77A1CCC75}" type="presParOf" srcId="{F3B585B0-2430-4D84-90F0-236D8E4E857C}" destId="{EEA867B1-F6C7-47CF-9FCB-756850A17688}" srcOrd="10" destOrd="0" presId="urn:microsoft.com/office/officeart/2018/2/layout/IconLabelList"/>
    <dgm:cxn modelId="{5A6A2981-919D-4E94-BEBF-40D49378E6A3}" type="presParOf" srcId="{EEA867B1-F6C7-47CF-9FCB-756850A17688}" destId="{AFA8BE2C-0296-477A-A1E2-17AC2E14BA00}" srcOrd="0" destOrd="0" presId="urn:microsoft.com/office/officeart/2018/2/layout/IconLabelList"/>
    <dgm:cxn modelId="{354B7A6B-4476-40A3-8ABC-986CDD90ADEA}" type="presParOf" srcId="{EEA867B1-F6C7-47CF-9FCB-756850A17688}" destId="{0BFDAB97-125A-414A-A98C-6151AEE14A02}" srcOrd="1" destOrd="0" presId="urn:microsoft.com/office/officeart/2018/2/layout/IconLabelList"/>
    <dgm:cxn modelId="{AA580B08-6D58-4883-81B6-EA321A7737BC}" type="presParOf" srcId="{EEA867B1-F6C7-47CF-9FCB-756850A17688}" destId="{4F96625A-C692-4D6A-8B66-9006C5D223F4}" srcOrd="2" destOrd="0" presId="urn:microsoft.com/office/officeart/2018/2/layout/IconLabelList"/>
    <dgm:cxn modelId="{D7CF9AA3-30F1-43D2-B9C9-659520B8C864}" type="presParOf" srcId="{F3B585B0-2430-4D84-90F0-236D8E4E857C}" destId="{3ABD3D41-DA08-4034-AEFF-D163B4F257A6}" srcOrd="11" destOrd="0" presId="urn:microsoft.com/office/officeart/2018/2/layout/IconLabelList"/>
    <dgm:cxn modelId="{5A839813-6BCF-4CCB-B13E-BE3ACA1E36F7}" type="presParOf" srcId="{F3B585B0-2430-4D84-90F0-236D8E4E857C}" destId="{DE535D9D-BBB1-452F-BDF0-BADEBFB57DF6}" srcOrd="12" destOrd="0" presId="urn:microsoft.com/office/officeart/2018/2/layout/IconLabelList"/>
    <dgm:cxn modelId="{DF0CCB90-0BAD-4DCB-8E64-77BD8A55463C}" type="presParOf" srcId="{DE535D9D-BBB1-452F-BDF0-BADEBFB57DF6}" destId="{0C938A17-DAB8-4316-8B04-4E136D49FF0A}" srcOrd="0" destOrd="0" presId="urn:microsoft.com/office/officeart/2018/2/layout/IconLabelList"/>
    <dgm:cxn modelId="{750C6333-0A50-4714-9A99-DEF2AE4C442F}" type="presParOf" srcId="{DE535D9D-BBB1-452F-BDF0-BADEBFB57DF6}" destId="{EFC779B5-1F1F-45E7-8CCB-885139F6BD91}" srcOrd="1" destOrd="0" presId="urn:microsoft.com/office/officeart/2018/2/layout/IconLabelList"/>
    <dgm:cxn modelId="{5B1171AF-7499-4BE0-829A-BAB501C4AA5A}" type="presParOf" srcId="{DE535D9D-BBB1-452F-BDF0-BADEBFB57DF6}" destId="{693D5C43-4DB7-4FEA-85C3-02665446453D}" srcOrd="2" destOrd="0" presId="urn:microsoft.com/office/officeart/2018/2/layout/IconLabelList"/>
    <dgm:cxn modelId="{C9CEE36D-05D8-47AC-930C-3B1D051D933E}" type="presParOf" srcId="{F3B585B0-2430-4D84-90F0-236D8E4E857C}" destId="{0B2F6B08-8BE6-491B-A208-4D91A3F143B0}" srcOrd="13" destOrd="0" presId="urn:microsoft.com/office/officeart/2018/2/layout/IconLabelList"/>
    <dgm:cxn modelId="{39727D1B-B343-4F51-AD06-B5187F7DA475}" type="presParOf" srcId="{F3B585B0-2430-4D84-90F0-236D8E4E857C}" destId="{5C8B0AFA-90DE-4A59-AC02-C8563A9660D6}" srcOrd="14" destOrd="0" presId="urn:microsoft.com/office/officeart/2018/2/layout/IconLabelList"/>
    <dgm:cxn modelId="{BA4EB01B-CD2B-40CA-875B-F72A897916E1}" type="presParOf" srcId="{5C8B0AFA-90DE-4A59-AC02-C8563A9660D6}" destId="{972A123F-BBBE-40CA-8692-EBAEE632C6F2}" srcOrd="0" destOrd="0" presId="urn:microsoft.com/office/officeart/2018/2/layout/IconLabelList"/>
    <dgm:cxn modelId="{9704DCD1-9BB0-4056-A01C-1FF69AEE6A38}" type="presParOf" srcId="{5C8B0AFA-90DE-4A59-AC02-C8563A9660D6}" destId="{2396C1FD-72EB-4694-88B1-8E7CDEC25571}" srcOrd="1" destOrd="0" presId="urn:microsoft.com/office/officeart/2018/2/layout/IconLabelList"/>
    <dgm:cxn modelId="{413F9634-303F-4ECE-8F08-F1F8D83B3D0E}" type="presParOf" srcId="{5C8B0AFA-90DE-4A59-AC02-C8563A9660D6}" destId="{C775D424-309E-4300-AD62-CA76587DCA10}" srcOrd="2" destOrd="0" presId="urn:microsoft.com/office/officeart/2018/2/layout/IconLabelList"/>
    <dgm:cxn modelId="{039B7CC0-06B1-49D0-97A4-77874B816CFD}" type="presParOf" srcId="{F3B585B0-2430-4D84-90F0-236D8E4E857C}" destId="{2432CD8E-056C-4910-BADE-C323A7DBD9AC}" srcOrd="15" destOrd="0" presId="urn:microsoft.com/office/officeart/2018/2/layout/IconLabelList"/>
    <dgm:cxn modelId="{5C6CA408-7292-46B2-BBD6-1E416DCC07A8}" type="presParOf" srcId="{F3B585B0-2430-4D84-90F0-236D8E4E857C}" destId="{C51869D6-31CC-4E85-B239-BDEDB923A5BD}" srcOrd="16" destOrd="0" presId="urn:microsoft.com/office/officeart/2018/2/layout/IconLabelList"/>
    <dgm:cxn modelId="{0B38799C-82AF-4E82-BE79-E632F3D64541}" type="presParOf" srcId="{C51869D6-31CC-4E85-B239-BDEDB923A5BD}" destId="{7E1E71A1-A821-42E4-A4D8-37DCBDDD6317}" srcOrd="0" destOrd="0" presId="urn:microsoft.com/office/officeart/2018/2/layout/IconLabelList"/>
    <dgm:cxn modelId="{0B190C62-3B04-4497-8877-7FFD8DD306D4}" type="presParOf" srcId="{C51869D6-31CC-4E85-B239-BDEDB923A5BD}" destId="{23FF7B27-3FDE-415E-BDE6-1239CB27D026}" srcOrd="1" destOrd="0" presId="urn:microsoft.com/office/officeart/2018/2/layout/IconLabelList"/>
    <dgm:cxn modelId="{FA31B883-B309-404A-BDB8-AF316DB4A92B}" type="presParOf" srcId="{C51869D6-31CC-4E85-B239-BDEDB923A5BD}" destId="{B41A7E04-CBF8-4B43-ABBE-8381F88D3B0C}" srcOrd="2" destOrd="0" presId="urn:microsoft.com/office/officeart/2018/2/layout/IconLabelList"/>
    <dgm:cxn modelId="{8CCE896D-5C95-4C78-8EE7-8CFD25679DE9}" type="presParOf" srcId="{F3B585B0-2430-4D84-90F0-236D8E4E857C}" destId="{EEDB04E7-63E5-4ECE-B405-383D54264864}" srcOrd="17" destOrd="0" presId="urn:microsoft.com/office/officeart/2018/2/layout/IconLabelList"/>
    <dgm:cxn modelId="{DFFB563D-0461-4416-B96D-F92C5F05CD60}" type="presParOf" srcId="{F3B585B0-2430-4D84-90F0-236D8E4E857C}" destId="{802B48F9-2751-4A80-8AE7-BD68408E1669}" srcOrd="18" destOrd="0" presId="urn:microsoft.com/office/officeart/2018/2/layout/IconLabelList"/>
    <dgm:cxn modelId="{4C44DDE7-4517-4205-8995-AA91EF306637}" type="presParOf" srcId="{802B48F9-2751-4A80-8AE7-BD68408E1669}" destId="{03CA6ED4-59B3-4BE9-BB70-9B3617D9C58D}" srcOrd="0" destOrd="0" presId="urn:microsoft.com/office/officeart/2018/2/layout/IconLabelList"/>
    <dgm:cxn modelId="{AEDC917B-AA45-4F7B-AC50-EE24942E19B2}" type="presParOf" srcId="{802B48F9-2751-4A80-8AE7-BD68408E1669}" destId="{DDA7F9FF-F932-47EB-BC38-8A6E5EFE5CB6}" srcOrd="1" destOrd="0" presId="urn:microsoft.com/office/officeart/2018/2/layout/IconLabelList"/>
    <dgm:cxn modelId="{2248C7B4-06E3-496F-83C8-D9307F7374E9}" type="presParOf" srcId="{802B48F9-2751-4A80-8AE7-BD68408E1669}" destId="{E558D59F-88F5-4557-9042-E339869BB2E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3C098-4319-4BB4-991C-EE98C20ECDD5}">
      <dsp:nvSpPr>
        <dsp:cNvPr id="0" name=""/>
        <dsp:cNvSpPr/>
      </dsp:nvSpPr>
      <dsp:spPr>
        <a:xfrm>
          <a:off x="398972" y="361215"/>
          <a:ext cx="631230" cy="6312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9F4551-4531-402F-AE66-6D5C87D632B9}">
      <dsp:nvSpPr>
        <dsp:cNvPr id="0" name=""/>
        <dsp:cNvSpPr/>
      </dsp:nvSpPr>
      <dsp:spPr>
        <a:xfrm>
          <a:off x="13220" y="1245339"/>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ABSTRACT</a:t>
          </a:r>
        </a:p>
      </dsp:txBody>
      <dsp:txXfrm>
        <a:off x="13220" y="1245339"/>
        <a:ext cx="1402734" cy="561093"/>
      </dsp:txXfrm>
    </dsp:sp>
    <dsp:sp modelId="{10389188-1271-4E0D-87F3-22A6276E7F2F}">
      <dsp:nvSpPr>
        <dsp:cNvPr id="0" name=""/>
        <dsp:cNvSpPr/>
      </dsp:nvSpPr>
      <dsp:spPr>
        <a:xfrm>
          <a:off x="2047185" y="361215"/>
          <a:ext cx="631230" cy="6312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576F93-B9D8-408E-A98E-91631379F849}">
      <dsp:nvSpPr>
        <dsp:cNvPr id="0" name=""/>
        <dsp:cNvSpPr/>
      </dsp:nvSpPr>
      <dsp:spPr>
        <a:xfrm>
          <a:off x="1661433" y="1245339"/>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INTRODUCTION</a:t>
          </a:r>
        </a:p>
      </dsp:txBody>
      <dsp:txXfrm>
        <a:off x="1661433" y="1245339"/>
        <a:ext cx="1402734" cy="561093"/>
      </dsp:txXfrm>
    </dsp:sp>
    <dsp:sp modelId="{61A4A3E4-8BAD-45E1-AB05-993B61DE2DF0}">
      <dsp:nvSpPr>
        <dsp:cNvPr id="0" name=""/>
        <dsp:cNvSpPr/>
      </dsp:nvSpPr>
      <dsp:spPr>
        <a:xfrm>
          <a:off x="3695398" y="361215"/>
          <a:ext cx="631230" cy="6312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3943A5-CE9E-412F-AB79-DCDB66D50E8E}">
      <dsp:nvSpPr>
        <dsp:cNvPr id="0" name=""/>
        <dsp:cNvSpPr/>
      </dsp:nvSpPr>
      <dsp:spPr>
        <a:xfrm>
          <a:off x="3309646" y="1245339"/>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LITERATURE SURVEY</a:t>
          </a:r>
        </a:p>
      </dsp:txBody>
      <dsp:txXfrm>
        <a:off x="3309646" y="1245339"/>
        <a:ext cx="1402734" cy="561093"/>
      </dsp:txXfrm>
    </dsp:sp>
    <dsp:sp modelId="{44DCB1D8-8A66-42F7-9724-3D96E652EFAC}">
      <dsp:nvSpPr>
        <dsp:cNvPr id="0" name=""/>
        <dsp:cNvSpPr/>
      </dsp:nvSpPr>
      <dsp:spPr>
        <a:xfrm>
          <a:off x="5343611" y="361215"/>
          <a:ext cx="631230" cy="6312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50457D-DACB-4791-93D8-8285740DFBB0}">
      <dsp:nvSpPr>
        <dsp:cNvPr id="0" name=""/>
        <dsp:cNvSpPr/>
      </dsp:nvSpPr>
      <dsp:spPr>
        <a:xfrm>
          <a:off x="4957859" y="1245339"/>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PROBLEM STATEMENT</a:t>
          </a:r>
        </a:p>
      </dsp:txBody>
      <dsp:txXfrm>
        <a:off x="4957859" y="1245339"/>
        <a:ext cx="1402734" cy="561093"/>
      </dsp:txXfrm>
    </dsp:sp>
    <dsp:sp modelId="{76AEE5EB-A2B7-4F34-9F06-39E546F36167}">
      <dsp:nvSpPr>
        <dsp:cNvPr id="0" name=""/>
        <dsp:cNvSpPr/>
      </dsp:nvSpPr>
      <dsp:spPr>
        <a:xfrm>
          <a:off x="398972" y="2157116"/>
          <a:ext cx="631230" cy="63123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9EA7C5-41E0-493A-A612-AA26304C580A}">
      <dsp:nvSpPr>
        <dsp:cNvPr id="0" name=""/>
        <dsp:cNvSpPr/>
      </dsp:nvSpPr>
      <dsp:spPr>
        <a:xfrm>
          <a:off x="13220" y="3041239"/>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latin typeface="Sitka Heading"/>
            </a:rPr>
            <a:t>EXISTING SYSTEM</a:t>
          </a:r>
        </a:p>
      </dsp:txBody>
      <dsp:txXfrm>
        <a:off x="13220" y="3041239"/>
        <a:ext cx="1402734" cy="561093"/>
      </dsp:txXfrm>
    </dsp:sp>
    <dsp:sp modelId="{AFA8BE2C-0296-477A-A1E2-17AC2E14BA00}">
      <dsp:nvSpPr>
        <dsp:cNvPr id="0" name=""/>
        <dsp:cNvSpPr/>
      </dsp:nvSpPr>
      <dsp:spPr>
        <a:xfrm>
          <a:off x="2047185" y="2157116"/>
          <a:ext cx="631230" cy="631230"/>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96625A-C692-4D6A-8B66-9006C5D223F4}">
      <dsp:nvSpPr>
        <dsp:cNvPr id="0" name=""/>
        <dsp:cNvSpPr/>
      </dsp:nvSpPr>
      <dsp:spPr>
        <a:xfrm>
          <a:off x="1661433" y="3041239"/>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latin typeface="Sitka Heading"/>
            </a:rPr>
            <a:t>PROPOSED SYSTEM</a:t>
          </a:r>
        </a:p>
      </dsp:txBody>
      <dsp:txXfrm>
        <a:off x="1661433" y="3041239"/>
        <a:ext cx="1402734" cy="561093"/>
      </dsp:txXfrm>
    </dsp:sp>
    <dsp:sp modelId="{0C938A17-DAB8-4316-8B04-4E136D49FF0A}">
      <dsp:nvSpPr>
        <dsp:cNvPr id="0" name=""/>
        <dsp:cNvSpPr/>
      </dsp:nvSpPr>
      <dsp:spPr>
        <a:xfrm>
          <a:off x="3695398" y="2157116"/>
          <a:ext cx="631230" cy="631230"/>
        </a:xfrm>
        <a:prstGeom prst="rect">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3D5C43-4DB7-4FEA-85C3-02665446453D}">
      <dsp:nvSpPr>
        <dsp:cNvPr id="0" name=""/>
        <dsp:cNvSpPr/>
      </dsp:nvSpPr>
      <dsp:spPr>
        <a:xfrm>
          <a:off x="3309646" y="3041239"/>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latin typeface="Sitka Heading"/>
            </a:rPr>
            <a:t>MODULE SPLIT UP</a:t>
          </a:r>
        </a:p>
      </dsp:txBody>
      <dsp:txXfrm>
        <a:off x="3309646" y="3041239"/>
        <a:ext cx="1402734" cy="561093"/>
      </dsp:txXfrm>
    </dsp:sp>
    <dsp:sp modelId="{972A123F-BBBE-40CA-8692-EBAEE632C6F2}">
      <dsp:nvSpPr>
        <dsp:cNvPr id="0" name=""/>
        <dsp:cNvSpPr/>
      </dsp:nvSpPr>
      <dsp:spPr>
        <a:xfrm>
          <a:off x="5343611" y="2157116"/>
          <a:ext cx="631230" cy="631230"/>
        </a:xfrm>
        <a:prstGeom prst="rect">
          <a:avLst/>
        </a:prstGeom>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75D424-309E-4300-AD62-CA76587DCA10}">
      <dsp:nvSpPr>
        <dsp:cNvPr id="0" name=""/>
        <dsp:cNvSpPr/>
      </dsp:nvSpPr>
      <dsp:spPr>
        <a:xfrm>
          <a:off x="4957859" y="3041239"/>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latin typeface="Sitka Heading"/>
            </a:rPr>
            <a:t>DESIGN PHASE</a:t>
          </a:r>
        </a:p>
      </dsp:txBody>
      <dsp:txXfrm>
        <a:off x="4957859" y="3041239"/>
        <a:ext cx="1402734" cy="561093"/>
      </dsp:txXfrm>
    </dsp:sp>
    <dsp:sp modelId="{7E1E71A1-A821-42E4-A4D8-37DCBDDD6317}">
      <dsp:nvSpPr>
        <dsp:cNvPr id="0" name=""/>
        <dsp:cNvSpPr/>
      </dsp:nvSpPr>
      <dsp:spPr>
        <a:xfrm>
          <a:off x="2047185" y="3953017"/>
          <a:ext cx="631230" cy="631230"/>
        </a:xfrm>
        <a:prstGeom prst="rect">
          <a:avLst/>
        </a:prstGeom>
        <a:blipFill>
          <a:blip xmlns:r="http://schemas.openxmlformats.org/officeDocument/2006/relationships" r:embed="rId17">
            <a:extLst>
              <a:ext uri="{96DAC541-7B7A-43D3-8B79-37D633B846F1}">
                <asvg:svgBlip xmlns:asvg="http://schemas.microsoft.com/office/drawing/2016/SVG/main" r:embed="rId18"/>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1A7E04-CBF8-4B43-ABBE-8381F88D3B0C}">
      <dsp:nvSpPr>
        <dsp:cNvPr id="0" name=""/>
        <dsp:cNvSpPr/>
      </dsp:nvSpPr>
      <dsp:spPr>
        <a:xfrm>
          <a:off x="1661433" y="4837140"/>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latin typeface="Sitka Heading"/>
            </a:rPr>
            <a:t>SYSTEM REQUIREMENTS</a:t>
          </a:r>
        </a:p>
      </dsp:txBody>
      <dsp:txXfrm>
        <a:off x="1661433" y="4837140"/>
        <a:ext cx="1402734" cy="561093"/>
      </dsp:txXfrm>
    </dsp:sp>
    <dsp:sp modelId="{03CA6ED4-59B3-4BE9-BB70-9B3617D9C58D}">
      <dsp:nvSpPr>
        <dsp:cNvPr id="0" name=""/>
        <dsp:cNvSpPr/>
      </dsp:nvSpPr>
      <dsp:spPr>
        <a:xfrm>
          <a:off x="3695398" y="3953017"/>
          <a:ext cx="631230" cy="631230"/>
        </a:xfrm>
        <a:prstGeom prst="rect">
          <a:avLst/>
        </a:prstGeom>
        <a:blipFill>
          <a:blip xmlns:r="http://schemas.openxmlformats.org/officeDocument/2006/relationships" r:embed="rId19">
            <a:extLst>
              <a:ext uri="{96DAC541-7B7A-43D3-8B79-37D633B846F1}">
                <asvg:svgBlip xmlns:asvg="http://schemas.microsoft.com/office/drawing/2016/SVG/main" r:embed="rId20"/>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58D59F-88F5-4557-9042-E339869BB2EA}">
      <dsp:nvSpPr>
        <dsp:cNvPr id="0" name=""/>
        <dsp:cNvSpPr/>
      </dsp:nvSpPr>
      <dsp:spPr>
        <a:xfrm>
          <a:off x="3309646" y="4837140"/>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latin typeface="Sitka Heading"/>
            </a:rPr>
            <a:t>REFERENCES</a:t>
          </a:r>
        </a:p>
      </dsp:txBody>
      <dsp:txXfrm>
        <a:off x="3309646" y="4837140"/>
        <a:ext cx="1402734" cy="56109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January 2, 2023</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005682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January 2,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18360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January 2,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4295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January 2,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38027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January 2,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76336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January 2,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97559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January 2,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14277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January 2,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84453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January 2,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68187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January 2,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7210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January 2,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45879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Monday, January 2, 2023</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603164214"/>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997061E-3447-40AF-B361-EE5D7E386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162300" y="156210"/>
            <a:ext cx="7662090" cy="2552515"/>
          </a:xfrm>
        </p:spPr>
        <p:txBody>
          <a:bodyPr vert="horz" wrap="square" lIns="0" tIns="0" rIns="0" bIns="0" rtlCol="0" anchor="b" anchorCtr="0">
            <a:noAutofit/>
          </a:bodyPr>
          <a:lstStyle/>
          <a:p>
            <a:r>
              <a:rPr lang="en-US" sz="8800" dirty="0"/>
              <a:t>LIFE SAVER AT </a:t>
            </a:r>
            <a:br>
              <a:rPr lang="en-US" sz="8800" dirty="0"/>
            </a:br>
            <a:r>
              <a:rPr lang="en-US" sz="8800" dirty="0"/>
              <a:t>RAINY SEASON</a:t>
            </a:r>
          </a:p>
        </p:txBody>
      </p:sp>
      <p:grpSp>
        <p:nvGrpSpPr>
          <p:cNvPr id="23" name="Group 9">
            <a:extLst>
              <a:ext uri="{FF2B5EF4-FFF2-40B4-BE49-F238E27FC236}">
                <a16:creationId xmlns:a16="http://schemas.microsoft.com/office/drawing/2014/main" id="{29852CF9-0BB2-4896-8B33-ADF9E59B49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6718" y="856763"/>
            <a:ext cx="1468514" cy="1521012"/>
            <a:chOff x="5236793" y="2432482"/>
            <a:chExt cx="1468514" cy="1521012"/>
          </a:xfrm>
        </p:grpSpPr>
        <p:sp>
          <p:nvSpPr>
            <p:cNvPr id="24" name="Freeform 5">
              <a:extLst>
                <a:ext uri="{FF2B5EF4-FFF2-40B4-BE49-F238E27FC236}">
                  <a16:creationId xmlns:a16="http://schemas.microsoft.com/office/drawing/2014/main" id="{E79CA92F-265C-4597-89CB-329767328B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6">
              <a:extLst>
                <a:ext uri="{FF2B5EF4-FFF2-40B4-BE49-F238E27FC236}">
                  <a16:creationId xmlns:a16="http://schemas.microsoft.com/office/drawing/2014/main" id="{D9A45552-B7CA-4E93-939E-352BEBA71A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8">
              <a:extLst>
                <a:ext uri="{FF2B5EF4-FFF2-40B4-BE49-F238E27FC236}">
                  <a16:creationId xmlns:a16="http://schemas.microsoft.com/office/drawing/2014/main" id="{8D7B6E7F-9785-434F-B05B-E972A1773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6" name="Oval 14">
            <a:extLst>
              <a:ext uri="{FF2B5EF4-FFF2-40B4-BE49-F238E27FC236}">
                <a16:creationId xmlns:a16="http://schemas.microsoft.com/office/drawing/2014/main" id="{9659A3D4-9896-4F11-9112-6C5E0390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5746" y="165950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16">
            <a:extLst>
              <a:ext uri="{FF2B5EF4-FFF2-40B4-BE49-F238E27FC236}">
                <a16:creationId xmlns:a16="http://schemas.microsoft.com/office/drawing/2014/main" id="{50D25812-D4C9-48D5-8E64-65C4BB4218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0176" y="3037220"/>
            <a:ext cx="3960000" cy="2696065"/>
            <a:chOff x="3433290" y="8649159"/>
            <a:chExt cx="3960000" cy="2696065"/>
          </a:xfrm>
        </p:grpSpPr>
        <p:sp>
          <p:nvSpPr>
            <p:cNvPr id="18" name="Freeform: Shape 17">
              <a:extLst>
                <a:ext uri="{FF2B5EF4-FFF2-40B4-BE49-F238E27FC236}">
                  <a16:creationId xmlns:a16="http://schemas.microsoft.com/office/drawing/2014/main" id="{3F0EA802-54E3-4D3B-9253-112BE1342D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685353" y="9468714"/>
              <a:ext cx="3707937" cy="185396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7BBC533-5FA8-430D-837D-70DD9EC00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565739" y="9180381"/>
              <a:ext cx="3707937" cy="216484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20" name="Oval 19">
              <a:extLst>
                <a:ext uri="{FF2B5EF4-FFF2-40B4-BE49-F238E27FC236}">
                  <a16:creationId xmlns:a16="http://schemas.microsoft.com/office/drawing/2014/main" id="{F56FEF69-54B2-43E1-84AA-F79860841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3792781" y="10251719"/>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598519AB-CAAE-4D25-8B45-03A802C87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754832" y="8289668"/>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TextBox 5">
            <a:extLst>
              <a:ext uri="{FF2B5EF4-FFF2-40B4-BE49-F238E27FC236}">
                <a16:creationId xmlns:a16="http://schemas.microsoft.com/office/drawing/2014/main" id="{19379E8A-983B-8E32-6920-8A81CB7798C9}"/>
              </a:ext>
            </a:extLst>
          </p:cNvPr>
          <p:cNvSpPr txBox="1"/>
          <p:nvPr/>
        </p:nvSpPr>
        <p:spPr>
          <a:xfrm>
            <a:off x="4162300" y="3144318"/>
            <a:ext cx="6096000" cy="369332"/>
          </a:xfrm>
          <a:prstGeom prst="rect">
            <a:avLst/>
          </a:prstGeom>
          <a:noFill/>
        </p:spPr>
        <p:txBody>
          <a:bodyPr wrap="square">
            <a:spAutoFit/>
          </a:bodyPr>
          <a:lstStyle/>
          <a:p>
            <a:r>
              <a:rPr lang="en-US" dirty="0"/>
              <a:t>TEAM MEMBERS AND GUIDE DETAILS:</a:t>
            </a:r>
            <a:endParaRPr lang="en-IN" dirty="0"/>
          </a:p>
        </p:txBody>
      </p:sp>
      <p:sp>
        <p:nvSpPr>
          <p:cNvPr id="8" name="TextBox 7">
            <a:extLst>
              <a:ext uri="{FF2B5EF4-FFF2-40B4-BE49-F238E27FC236}">
                <a16:creationId xmlns:a16="http://schemas.microsoft.com/office/drawing/2014/main" id="{78BB591F-DE00-C7A1-5D63-17CE5E68F8DC}"/>
              </a:ext>
            </a:extLst>
          </p:cNvPr>
          <p:cNvSpPr txBox="1"/>
          <p:nvPr/>
        </p:nvSpPr>
        <p:spPr>
          <a:xfrm>
            <a:off x="4162300" y="3649709"/>
            <a:ext cx="6096000" cy="2031325"/>
          </a:xfrm>
          <a:prstGeom prst="rect">
            <a:avLst/>
          </a:prstGeom>
          <a:noFill/>
        </p:spPr>
        <p:txBody>
          <a:bodyPr wrap="square">
            <a:spAutoFit/>
          </a:bodyPr>
          <a:lstStyle/>
          <a:p>
            <a:pPr marL="285750" indent="-285750">
              <a:buFont typeface="Wingdings" panose="05000000000000000000" pitchFamily="2" charset="2"/>
              <a:buChar char="v"/>
            </a:pPr>
            <a:r>
              <a:rPr lang="en-US" dirty="0"/>
              <a:t>G Satya Swaroop – 2451-19-737-014</a:t>
            </a:r>
          </a:p>
          <a:p>
            <a:pPr marL="285750" indent="-285750">
              <a:buFont typeface="Wingdings" panose="05000000000000000000" pitchFamily="2" charset="2"/>
              <a:buChar char="v"/>
            </a:pPr>
            <a:r>
              <a:rPr lang="en-US" dirty="0"/>
              <a:t>M Sai Priyanka – 2451-19-737-016</a:t>
            </a:r>
          </a:p>
          <a:p>
            <a:pPr marL="285750" indent="-285750">
              <a:buFont typeface="Wingdings" panose="05000000000000000000" pitchFamily="2" charset="2"/>
              <a:buChar char="v"/>
            </a:pPr>
            <a:r>
              <a:rPr lang="en-US" dirty="0"/>
              <a:t>T </a:t>
            </a:r>
            <a:r>
              <a:rPr lang="en-US" dirty="0" err="1"/>
              <a:t>Rithika</a:t>
            </a:r>
            <a:r>
              <a:rPr lang="en-US" dirty="0"/>
              <a:t>  – 2451-19-737-019</a:t>
            </a:r>
          </a:p>
          <a:p>
            <a:pPr marL="285750" indent="-285750">
              <a:buFont typeface="Wingdings" panose="05000000000000000000" pitchFamily="2" charset="2"/>
              <a:buChar char="v"/>
            </a:pPr>
            <a:endParaRPr lang="en-US" dirty="0"/>
          </a:p>
          <a:p>
            <a:endParaRPr lang="en-US" dirty="0"/>
          </a:p>
          <a:p>
            <a:r>
              <a:rPr lang="en-US" dirty="0"/>
              <a:t>Working on this project under the guidance of           </a:t>
            </a:r>
          </a:p>
          <a:p>
            <a:r>
              <a:rPr lang="en-US" dirty="0"/>
              <a:t>    Dr. </a:t>
            </a:r>
            <a:r>
              <a:rPr lang="en-US" dirty="0" err="1"/>
              <a:t>Dumpala</a:t>
            </a:r>
            <a:r>
              <a:rPr lang="en-US" dirty="0"/>
              <a:t> Shanthi  Associate Professor , ITD.</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2438-91BC-42AD-F1B0-A9B84E90A035}"/>
              </a:ext>
            </a:extLst>
          </p:cNvPr>
          <p:cNvSpPr>
            <a:spLocks noGrp="1"/>
          </p:cNvSpPr>
          <p:nvPr>
            <p:ph type="title"/>
          </p:nvPr>
        </p:nvSpPr>
        <p:spPr>
          <a:xfrm>
            <a:off x="563563" y="474345"/>
            <a:ext cx="11077574" cy="1516920"/>
          </a:xfrm>
        </p:spPr>
        <p:txBody>
          <a:bodyPr/>
          <a:lstStyle/>
          <a:p>
            <a:r>
              <a:rPr lang="en-US"/>
              <a:t>          PROPOSED SYSTEM</a:t>
            </a:r>
          </a:p>
        </p:txBody>
      </p:sp>
      <p:sp>
        <p:nvSpPr>
          <p:cNvPr id="3" name="Text Placeholder 2">
            <a:extLst>
              <a:ext uri="{FF2B5EF4-FFF2-40B4-BE49-F238E27FC236}">
                <a16:creationId xmlns:a16="http://schemas.microsoft.com/office/drawing/2014/main" id="{9CD83B53-6AFB-B880-4D10-DFB210CABD42}"/>
              </a:ext>
            </a:extLst>
          </p:cNvPr>
          <p:cNvSpPr>
            <a:spLocks noGrp="1"/>
          </p:cNvSpPr>
          <p:nvPr>
            <p:ph type="body" idx="1"/>
          </p:nvPr>
        </p:nvSpPr>
        <p:spPr>
          <a:xfrm>
            <a:off x="2018384" y="2522717"/>
            <a:ext cx="8098753" cy="2937744"/>
          </a:xfrm>
        </p:spPr>
        <p:txBody>
          <a:bodyPr vert="horz" wrap="square" lIns="0" tIns="0" rIns="0" bIns="0" rtlCol="0" anchor="t">
            <a:normAutofit/>
          </a:bodyPr>
          <a:lstStyle/>
          <a:p>
            <a:r>
              <a:rPr lang="en-US" sz="2800" dirty="0">
                <a:ea typeface="+mn-lt"/>
                <a:cs typeface="+mn-lt"/>
              </a:rPr>
              <a:t>We would like to propose a system in which the sensor is placed at the front part of the vehicle which would ease the  identification of potholes and  helps us to detect the potholes quickly and alerts the driver by providing a buzzer alert.​</a:t>
            </a:r>
            <a:endParaRPr lang="en-US" sz="2800" dirty="0"/>
          </a:p>
        </p:txBody>
      </p:sp>
    </p:spTree>
    <p:extLst>
      <p:ext uri="{BB962C8B-B14F-4D97-AF65-F5344CB8AC3E}">
        <p14:creationId xmlns:p14="http://schemas.microsoft.com/office/powerpoint/2010/main" val="538725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2438-91BC-42AD-F1B0-A9B84E90A035}"/>
              </a:ext>
            </a:extLst>
          </p:cNvPr>
          <p:cNvSpPr>
            <a:spLocks noGrp="1"/>
          </p:cNvSpPr>
          <p:nvPr>
            <p:ph type="title"/>
          </p:nvPr>
        </p:nvSpPr>
        <p:spPr>
          <a:xfrm>
            <a:off x="529444" y="-71565"/>
            <a:ext cx="11077574" cy="1516920"/>
          </a:xfrm>
        </p:spPr>
        <p:txBody>
          <a:bodyPr/>
          <a:lstStyle/>
          <a:p>
            <a:pPr algn="ctr"/>
            <a:r>
              <a:rPr lang="en-US"/>
              <a:t>MODULE SPLIT UP</a:t>
            </a:r>
          </a:p>
        </p:txBody>
      </p:sp>
      <p:sp>
        <p:nvSpPr>
          <p:cNvPr id="3" name="Text Placeholder 2">
            <a:extLst>
              <a:ext uri="{FF2B5EF4-FFF2-40B4-BE49-F238E27FC236}">
                <a16:creationId xmlns:a16="http://schemas.microsoft.com/office/drawing/2014/main" id="{9CD83B53-6AFB-B880-4D10-DFB210CABD42}"/>
              </a:ext>
            </a:extLst>
          </p:cNvPr>
          <p:cNvSpPr>
            <a:spLocks noGrp="1"/>
          </p:cNvSpPr>
          <p:nvPr>
            <p:ph type="body" idx="1"/>
          </p:nvPr>
        </p:nvSpPr>
        <p:spPr>
          <a:xfrm>
            <a:off x="960683" y="1612867"/>
            <a:ext cx="10452991" cy="4598220"/>
          </a:xfrm>
        </p:spPr>
        <p:txBody>
          <a:bodyPr vert="horz" wrap="square" lIns="0" tIns="0" rIns="0" bIns="0" rtlCol="0" anchor="t">
            <a:normAutofit/>
          </a:bodyPr>
          <a:lstStyle/>
          <a:p>
            <a:pPr marL="457200" indent="-457200">
              <a:buChar char="•"/>
            </a:pPr>
            <a:r>
              <a:rPr lang="en-US" sz="3200" i="1" dirty="0">
                <a:solidFill>
                  <a:srgbClr val="FFFFFF">
                    <a:alpha val="80000"/>
                  </a:srgbClr>
                </a:solidFill>
                <a:ea typeface="Source Sans Pro"/>
              </a:rPr>
              <a:t>BIKE </a:t>
            </a:r>
            <a:r>
              <a:rPr lang="en-US" sz="3200" dirty="0">
                <a:solidFill>
                  <a:srgbClr val="FFFFFF">
                    <a:alpha val="80000"/>
                  </a:srgbClr>
                </a:solidFill>
                <a:ea typeface="Source Sans Pro"/>
              </a:rPr>
              <a:t>: </a:t>
            </a:r>
            <a:r>
              <a:rPr lang="en-US" sz="2800" dirty="0">
                <a:solidFill>
                  <a:srgbClr val="FFFFFF">
                    <a:alpha val="80000"/>
                  </a:srgbClr>
                </a:solidFill>
                <a:ea typeface="Source Sans Pro"/>
              </a:rPr>
              <a:t> </a:t>
            </a:r>
            <a:r>
              <a:rPr lang="en-US" dirty="0">
                <a:solidFill>
                  <a:srgbClr val="FFFFFF">
                    <a:alpha val="80000"/>
                  </a:srgbClr>
                </a:solidFill>
                <a:ea typeface="Source Sans Pro"/>
              </a:rPr>
              <a:t>The primary module for which the sensor is attached, the user drives the bike and gets feedback upon detection of pothole.</a:t>
            </a:r>
          </a:p>
          <a:p>
            <a:endParaRPr lang="en-US" dirty="0">
              <a:solidFill>
                <a:srgbClr val="FFFFFF">
                  <a:alpha val="80000"/>
                </a:srgbClr>
              </a:solidFill>
              <a:ea typeface="Source Sans Pro"/>
            </a:endParaRPr>
          </a:p>
          <a:p>
            <a:pPr marL="457200" indent="-457200">
              <a:buChar char="•"/>
            </a:pPr>
            <a:r>
              <a:rPr lang="en-US" sz="3200" i="1" dirty="0">
                <a:solidFill>
                  <a:srgbClr val="FFFFFF">
                    <a:alpha val="80000"/>
                  </a:srgbClr>
                </a:solidFill>
                <a:ea typeface="Source Sans Pro"/>
              </a:rPr>
              <a:t>SENSOR  and SYSTEM:</a:t>
            </a:r>
            <a:r>
              <a:rPr lang="en-US" dirty="0">
                <a:solidFill>
                  <a:srgbClr val="FFFFFF">
                    <a:alpha val="80000"/>
                  </a:srgbClr>
                </a:solidFill>
                <a:ea typeface="Source Sans Pro"/>
              </a:rPr>
              <a:t>  The Sensor projects the rays  on the road and  calculates the time delay for the pothole identification.</a:t>
            </a:r>
            <a:endParaRPr lang="en-US" dirty="0">
              <a:solidFill>
                <a:srgbClr val="FFFFFF">
                  <a:alpha val="80000"/>
                </a:srgbClr>
              </a:solidFill>
            </a:endParaRPr>
          </a:p>
          <a:p>
            <a:endParaRPr lang="en-US" dirty="0">
              <a:solidFill>
                <a:srgbClr val="FFFFFF">
                  <a:alpha val="80000"/>
                </a:srgbClr>
              </a:solidFill>
              <a:ea typeface="Source Sans Pro"/>
            </a:endParaRPr>
          </a:p>
          <a:p>
            <a:pPr marL="457200" indent="-457200">
              <a:buChar char="•"/>
            </a:pPr>
            <a:r>
              <a:rPr lang="en-US" sz="3200" i="1" dirty="0">
                <a:solidFill>
                  <a:srgbClr val="FFFFFF">
                    <a:alpha val="80000"/>
                  </a:srgbClr>
                </a:solidFill>
                <a:ea typeface="Source Sans Pro"/>
              </a:rPr>
              <a:t>USER :</a:t>
            </a:r>
            <a:r>
              <a:rPr lang="en-US" dirty="0">
                <a:solidFill>
                  <a:srgbClr val="FFFFFF">
                    <a:alpha val="80000"/>
                  </a:srgbClr>
                </a:solidFill>
                <a:ea typeface="Source Sans Pro"/>
              </a:rPr>
              <a:t>Based upon the result of the pothole identification , the user receives feedback in form of Alarm on the presence of pothole on the road.</a:t>
            </a:r>
          </a:p>
          <a:p>
            <a:endParaRPr lang="en-US" sz="2800" dirty="0">
              <a:solidFill>
                <a:srgbClr val="FFFFFF">
                  <a:alpha val="80000"/>
                </a:srgbClr>
              </a:solidFill>
              <a:ea typeface="Source Sans Pro"/>
            </a:endParaRPr>
          </a:p>
        </p:txBody>
      </p:sp>
    </p:spTree>
    <p:extLst>
      <p:ext uri="{BB962C8B-B14F-4D97-AF65-F5344CB8AC3E}">
        <p14:creationId xmlns:p14="http://schemas.microsoft.com/office/powerpoint/2010/main" val="1781724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4BB1-8AB7-D29A-9383-F35C5DB865CB}"/>
              </a:ext>
            </a:extLst>
          </p:cNvPr>
          <p:cNvSpPr>
            <a:spLocks noGrp="1"/>
          </p:cNvSpPr>
          <p:nvPr>
            <p:ph type="title"/>
          </p:nvPr>
        </p:nvSpPr>
        <p:spPr/>
        <p:txBody>
          <a:bodyPr>
            <a:normAutofit/>
          </a:bodyPr>
          <a:lstStyle/>
          <a:p>
            <a:r>
              <a:rPr lang="en-US" sz="6000"/>
              <a:t>ARCHITECTURE</a:t>
            </a:r>
          </a:p>
        </p:txBody>
      </p:sp>
      <p:sp>
        <p:nvSpPr>
          <p:cNvPr id="3" name="Content Placeholder 2">
            <a:extLst>
              <a:ext uri="{FF2B5EF4-FFF2-40B4-BE49-F238E27FC236}">
                <a16:creationId xmlns:a16="http://schemas.microsoft.com/office/drawing/2014/main" id="{7500FE7E-95E5-0C6B-0C79-AF13DED610BA}"/>
              </a:ext>
            </a:extLst>
          </p:cNvPr>
          <p:cNvSpPr>
            <a:spLocks noGrp="1"/>
          </p:cNvSpPr>
          <p:nvPr>
            <p:ph idx="1"/>
          </p:nvPr>
        </p:nvSpPr>
        <p:spPr/>
        <p:txBody>
          <a:bodyPr vert="horz" wrap="square" lIns="0" tIns="0" rIns="0" bIns="0" rtlCol="0" anchor="t">
            <a:normAutofit/>
          </a:bodyPr>
          <a:lstStyle/>
          <a:p>
            <a:endParaRPr lang="en-US" dirty="0">
              <a:solidFill>
                <a:srgbClr val="FFFFFF">
                  <a:alpha val="60000"/>
                </a:srgbClr>
              </a:solidFill>
              <a:ea typeface="+mn-lt"/>
              <a:cs typeface="+mn-lt"/>
            </a:endParaRPr>
          </a:p>
          <a:p>
            <a:endParaRPr lang="en-US" dirty="0">
              <a:solidFill>
                <a:srgbClr val="FFFFFF">
                  <a:alpha val="60000"/>
                </a:srgbClr>
              </a:solidFill>
              <a:ea typeface="+mn-lt"/>
              <a:cs typeface="+mn-lt"/>
            </a:endParaRPr>
          </a:p>
        </p:txBody>
      </p:sp>
      <p:pic>
        <p:nvPicPr>
          <p:cNvPr id="6" name="Picture 5">
            <a:extLst>
              <a:ext uri="{FF2B5EF4-FFF2-40B4-BE49-F238E27FC236}">
                <a16:creationId xmlns:a16="http://schemas.microsoft.com/office/drawing/2014/main" id="{64524100-5365-8EA5-04EB-D892C4DC3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074" y="1748227"/>
            <a:ext cx="9171991" cy="4709568"/>
          </a:xfrm>
          <a:prstGeom prst="rect">
            <a:avLst/>
          </a:prstGeom>
        </p:spPr>
      </p:pic>
    </p:spTree>
    <p:extLst>
      <p:ext uri="{BB962C8B-B14F-4D97-AF65-F5344CB8AC3E}">
        <p14:creationId xmlns:p14="http://schemas.microsoft.com/office/powerpoint/2010/main" val="3763979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 name="Freeform: Shape 3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Oval 3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3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4" name="Group 3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9" name="Freeform: Shape 3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Oval 4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5" name="Rectangle 43">
            <a:extLst>
              <a:ext uri="{FF2B5EF4-FFF2-40B4-BE49-F238E27FC236}">
                <a16:creationId xmlns:a16="http://schemas.microsoft.com/office/drawing/2014/main" id="{1997061E-3447-40AF-B361-EE5D7E386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90D7B-13A1-3B03-0DCD-2BF8E355A603}"/>
              </a:ext>
            </a:extLst>
          </p:cNvPr>
          <p:cNvSpPr>
            <a:spLocks noGrp="1"/>
          </p:cNvSpPr>
          <p:nvPr>
            <p:ph type="title"/>
          </p:nvPr>
        </p:nvSpPr>
        <p:spPr>
          <a:xfrm>
            <a:off x="5267325" y="549275"/>
            <a:ext cx="6373812" cy="3777421"/>
          </a:xfrm>
        </p:spPr>
        <p:txBody>
          <a:bodyPr vert="horz" wrap="square" lIns="0" tIns="0" rIns="0" bIns="0" rtlCol="0" anchor="b" anchorCtr="0">
            <a:normAutofit/>
          </a:bodyPr>
          <a:lstStyle/>
          <a:p>
            <a:r>
              <a:rPr lang="en-US" sz="8000"/>
              <a:t>DESIGN PHASE</a:t>
            </a:r>
          </a:p>
        </p:txBody>
      </p:sp>
      <p:grpSp>
        <p:nvGrpSpPr>
          <p:cNvPr id="66" name="Group 45">
            <a:extLst>
              <a:ext uri="{FF2B5EF4-FFF2-40B4-BE49-F238E27FC236}">
                <a16:creationId xmlns:a16="http://schemas.microsoft.com/office/drawing/2014/main" id="{29852CF9-0BB2-4896-8B33-ADF9E59B49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6718" y="856763"/>
            <a:ext cx="1468514" cy="1521012"/>
            <a:chOff x="5236793" y="2432482"/>
            <a:chExt cx="1468514" cy="1521012"/>
          </a:xfrm>
        </p:grpSpPr>
        <p:sp>
          <p:nvSpPr>
            <p:cNvPr id="47" name="Freeform 5">
              <a:extLst>
                <a:ext uri="{FF2B5EF4-FFF2-40B4-BE49-F238E27FC236}">
                  <a16:creationId xmlns:a16="http://schemas.microsoft.com/office/drawing/2014/main" id="{E79CA92F-265C-4597-89CB-329767328B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Freeform 6">
              <a:extLst>
                <a:ext uri="{FF2B5EF4-FFF2-40B4-BE49-F238E27FC236}">
                  <a16:creationId xmlns:a16="http://schemas.microsoft.com/office/drawing/2014/main" id="{D9A45552-B7CA-4E93-939E-352BEBA71A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Freeform 8">
              <a:extLst>
                <a:ext uri="{FF2B5EF4-FFF2-40B4-BE49-F238E27FC236}">
                  <a16:creationId xmlns:a16="http://schemas.microsoft.com/office/drawing/2014/main" id="{8D7B6E7F-9785-434F-B05B-E972A1773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1" name="Oval 50">
            <a:extLst>
              <a:ext uri="{FF2B5EF4-FFF2-40B4-BE49-F238E27FC236}">
                <a16:creationId xmlns:a16="http://schemas.microsoft.com/office/drawing/2014/main" id="{9659A3D4-9896-4F11-9112-6C5E0390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5746" y="165950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8" name="Group 52">
            <a:extLst>
              <a:ext uri="{FF2B5EF4-FFF2-40B4-BE49-F238E27FC236}">
                <a16:creationId xmlns:a16="http://schemas.microsoft.com/office/drawing/2014/main" id="{50D25812-D4C9-48D5-8E64-65C4BB4218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0176" y="3037220"/>
            <a:ext cx="3960000" cy="2696065"/>
            <a:chOff x="3433290" y="8649159"/>
            <a:chExt cx="3960000" cy="2696065"/>
          </a:xfrm>
        </p:grpSpPr>
        <p:sp>
          <p:nvSpPr>
            <p:cNvPr id="69" name="Freeform: Shape 53">
              <a:extLst>
                <a:ext uri="{FF2B5EF4-FFF2-40B4-BE49-F238E27FC236}">
                  <a16:creationId xmlns:a16="http://schemas.microsoft.com/office/drawing/2014/main" id="{3F0EA802-54E3-4D3B-9253-112BE1342D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685353" y="9468714"/>
              <a:ext cx="3707937" cy="185396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54">
              <a:extLst>
                <a:ext uri="{FF2B5EF4-FFF2-40B4-BE49-F238E27FC236}">
                  <a16:creationId xmlns:a16="http://schemas.microsoft.com/office/drawing/2014/main" id="{57BBC533-5FA8-430D-837D-70DD9EC00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565739" y="9180381"/>
              <a:ext cx="3707937" cy="216484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55">
              <a:extLst>
                <a:ext uri="{FF2B5EF4-FFF2-40B4-BE49-F238E27FC236}">
                  <a16:creationId xmlns:a16="http://schemas.microsoft.com/office/drawing/2014/main" id="{F56FEF69-54B2-43E1-84AA-F79860841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3792781" y="10251719"/>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2" name="Oval 56">
              <a:extLst>
                <a:ext uri="{FF2B5EF4-FFF2-40B4-BE49-F238E27FC236}">
                  <a16:creationId xmlns:a16="http://schemas.microsoft.com/office/drawing/2014/main" id="{598519AB-CAAE-4D25-8B45-03A802C87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754832" y="8289668"/>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854225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7" name="Freeform: Shape 7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Oval 8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3" name="Group 8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84" name="Freeform: Shape 8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6" name="Oval 8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7" name="Oval 8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3" name="Group 92">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94" name="Freeform: Shape 93">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5" name="Oval 94">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D390D7B-13A1-3B03-0DCD-2BF8E355A603}"/>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sz="5400" dirty="0"/>
              <a:t>USE CASE DIAGRAM</a:t>
            </a:r>
          </a:p>
        </p:txBody>
      </p:sp>
      <p:grpSp>
        <p:nvGrpSpPr>
          <p:cNvPr id="97" name="Group 96">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98"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0"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a:extLst>
              <a:ext uri="{FF2B5EF4-FFF2-40B4-BE49-F238E27FC236}">
                <a16:creationId xmlns:a16="http://schemas.microsoft.com/office/drawing/2014/main" id="{81021B8B-6359-703F-CB59-58E9A3D12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4314" y="647459"/>
            <a:ext cx="7331075" cy="5563082"/>
          </a:xfrm>
          <a:prstGeom prst="rect">
            <a:avLst/>
          </a:prstGeom>
        </p:spPr>
      </p:pic>
    </p:spTree>
    <p:extLst>
      <p:ext uri="{BB962C8B-B14F-4D97-AF65-F5344CB8AC3E}">
        <p14:creationId xmlns:p14="http://schemas.microsoft.com/office/powerpoint/2010/main" val="2102057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7" name="Freeform: Shape 7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Oval 8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3" name="Group 8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84" name="Freeform: Shape 8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6" name="Oval 8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7" name="Oval 8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3" name="Group 92">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94" name="Freeform: Shape 93">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5" name="Oval 94">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D390D7B-13A1-3B03-0DCD-2BF8E355A603}"/>
              </a:ext>
            </a:extLst>
          </p:cNvPr>
          <p:cNvSpPr>
            <a:spLocks noGrp="1"/>
          </p:cNvSpPr>
          <p:nvPr>
            <p:ph type="title"/>
          </p:nvPr>
        </p:nvSpPr>
        <p:spPr>
          <a:xfrm>
            <a:off x="550864" y="549275"/>
            <a:ext cx="4077315" cy="3034657"/>
          </a:xfrm>
        </p:spPr>
        <p:txBody>
          <a:bodyPr vert="horz" wrap="square" lIns="0" tIns="0" rIns="0" bIns="0" rtlCol="0" anchor="b" anchorCtr="0">
            <a:normAutofit/>
          </a:bodyPr>
          <a:lstStyle/>
          <a:p>
            <a:r>
              <a:rPr lang="en-US" sz="5400" dirty="0"/>
              <a:t>ACTIVITY DIAGRAM</a:t>
            </a:r>
          </a:p>
        </p:txBody>
      </p:sp>
      <p:grpSp>
        <p:nvGrpSpPr>
          <p:cNvPr id="97" name="Group 96">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98"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0"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a:extLst>
              <a:ext uri="{FF2B5EF4-FFF2-40B4-BE49-F238E27FC236}">
                <a16:creationId xmlns:a16="http://schemas.microsoft.com/office/drawing/2014/main" id="{9D7C4EC4-8CAF-447D-4F43-1C9D68ECD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618" y="171167"/>
            <a:ext cx="5624047" cy="6515665"/>
          </a:xfrm>
          <a:prstGeom prst="rect">
            <a:avLst/>
          </a:prstGeom>
        </p:spPr>
      </p:pic>
    </p:spTree>
    <p:extLst>
      <p:ext uri="{BB962C8B-B14F-4D97-AF65-F5344CB8AC3E}">
        <p14:creationId xmlns:p14="http://schemas.microsoft.com/office/powerpoint/2010/main" val="1950609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7" name="Freeform: Shape 7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Oval 8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3" name="Group 8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84" name="Freeform: Shape 8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6" name="Oval 8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7" name="Oval 8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3" name="Group 92">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94" name="Freeform: Shape 93">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5" name="Oval 94">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D390D7B-13A1-3B03-0DCD-2BF8E355A603}"/>
              </a:ext>
            </a:extLst>
          </p:cNvPr>
          <p:cNvSpPr>
            <a:spLocks noGrp="1"/>
          </p:cNvSpPr>
          <p:nvPr>
            <p:ph type="title"/>
          </p:nvPr>
        </p:nvSpPr>
        <p:spPr>
          <a:xfrm>
            <a:off x="550864" y="549275"/>
            <a:ext cx="4077315" cy="3034657"/>
          </a:xfrm>
        </p:spPr>
        <p:txBody>
          <a:bodyPr vert="horz" wrap="square" lIns="0" tIns="0" rIns="0" bIns="0" rtlCol="0" anchor="b" anchorCtr="0">
            <a:normAutofit/>
          </a:bodyPr>
          <a:lstStyle/>
          <a:p>
            <a:r>
              <a:rPr lang="en-US" sz="5400"/>
              <a:t>CLASS</a:t>
            </a:r>
            <a:br>
              <a:rPr lang="en-US" sz="5400"/>
            </a:br>
            <a:r>
              <a:rPr lang="en-US" sz="5400"/>
              <a:t>DIAGRAM</a:t>
            </a:r>
          </a:p>
        </p:txBody>
      </p:sp>
      <p:grpSp>
        <p:nvGrpSpPr>
          <p:cNvPr id="97" name="Group 96">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98"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0"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a:extLst>
              <a:ext uri="{FF2B5EF4-FFF2-40B4-BE49-F238E27FC236}">
                <a16:creationId xmlns:a16="http://schemas.microsoft.com/office/drawing/2014/main" id="{AEE329E1-A7C5-BD04-7859-CBDC9ED32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2046" y="651269"/>
            <a:ext cx="7229089" cy="5555461"/>
          </a:xfrm>
          <a:prstGeom prst="rect">
            <a:avLst/>
          </a:prstGeom>
        </p:spPr>
      </p:pic>
    </p:spTree>
    <p:extLst>
      <p:ext uri="{BB962C8B-B14F-4D97-AF65-F5344CB8AC3E}">
        <p14:creationId xmlns:p14="http://schemas.microsoft.com/office/powerpoint/2010/main" val="4141363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04C2C9A1-5C4B-8F25-659F-4D2FD78619E6}"/>
              </a:ext>
            </a:extLst>
          </p:cNvPr>
          <p:cNvPicPr>
            <a:picLocks noChangeAspect="1"/>
          </p:cNvPicPr>
          <p:nvPr/>
        </p:nvPicPr>
        <p:blipFill>
          <a:blip r:embed="rId2"/>
          <a:stretch>
            <a:fillRect/>
          </a:stretch>
        </p:blipFill>
        <p:spPr>
          <a:xfrm>
            <a:off x="641182" y="1869920"/>
            <a:ext cx="6410084" cy="3429394"/>
          </a:xfrm>
          <a:prstGeom prst="rect">
            <a:avLst/>
          </a:prstGeom>
        </p:spPr>
      </p:pic>
      <p:sp>
        <p:nvSpPr>
          <p:cNvPr id="41" name="Rectangle 40">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iagram&#10;&#10;Description automatically generated">
            <a:extLst>
              <a:ext uri="{FF2B5EF4-FFF2-40B4-BE49-F238E27FC236}">
                <a16:creationId xmlns:a16="http://schemas.microsoft.com/office/drawing/2014/main" id="{1EE06D65-E54C-CD85-1ACF-A8C416766C99}"/>
              </a:ext>
            </a:extLst>
          </p:cNvPr>
          <p:cNvPicPr>
            <a:picLocks noChangeAspect="1"/>
          </p:cNvPicPr>
          <p:nvPr/>
        </p:nvPicPr>
        <p:blipFill>
          <a:blip r:embed="rId3"/>
          <a:stretch>
            <a:fillRect/>
          </a:stretch>
        </p:blipFill>
        <p:spPr>
          <a:xfrm>
            <a:off x="7695873" y="474006"/>
            <a:ext cx="3854945" cy="2791829"/>
          </a:xfrm>
          <a:prstGeom prst="rect">
            <a:avLst/>
          </a:prstGeom>
        </p:spPr>
      </p:pic>
      <p:sp>
        <p:nvSpPr>
          <p:cNvPr id="43" name="Rectangle 42">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EC8D4826-3FF4-952C-C199-6EF290B531FB}"/>
              </a:ext>
            </a:extLst>
          </p:cNvPr>
          <p:cNvPicPr>
            <a:picLocks noChangeAspect="1"/>
          </p:cNvPicPr>
          <p:nvPr/>
        </p:nvPicPr>
        <p:blipFill>
          <a:blip r:embed="rId4"/>
          <a:stretch>
            <a:fillRect/>
          </a:stretch>
        </p:blipFill>
        <p:spPr>
          <a:xfrm>
            <a:off x="7695873" y="3606592"/>
            <a:ext cx="3854945" cy="2641103"/>
          </a:xfrm>
          <a:prstGeom prst="rect">
            <a:avLst/>
          </a:prstGeom>
        </p:spPr>
      </p:pic>
    </p:spTree>
    <p:extLst>
      <p:ext uri="{BB962C8B-B14F-4D97-AF65-F5344CB8AC3E}">
        <p14:creationId xmlns:p14="http://schemas.microsoft.com/office/powerpoint/2010/main" val="4255909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2438-91BC-42AD-F1B0-A9B84E90A035}"/>
              </a:ext>
            </a:extLst>
          </p:cNvPr>
          <p:cNvSpPr>
            <a:spLocks noGrp="1"/>
          </p:cNvSpPr>
          <p:nvPr>
            <p:ph type="title"/>
          </p:nvPr>
        </p:nvSpPr>
        <p:spPr>
          <a:xfrm>
            <a:off x="529444" y="-71565"/>
            <a:ext cx="11077574" cy="1516920"/>
          </a:xfrm>
        </p:spPr>
        <p:txBody>
          <a:bodyPr>
            <a:normAutofit/>
          </a:bodyPr>
          <a:lstStyle/>
          <a:p>
            <a:pPr algn="ctr"/>
            <a:r>
              <a:rPr lang="en-US" dirty="0"/>
              <a:t>SYSTEM REQUIREMENTS</a:t>
            </a:r>
          </a:p>
        </p:txBody>
      </p:sp>
      <p:sp>
        <p:nvSpPr>
          <p:cNvPr id="4" name="Text Placeholder 3">
            <a:extLst>
              <a:ext uri="{FF2B5EF4-FFF2-40B4-BE49-F238E27FC236}">
                <a16:creationId xmlns:a16="http://schemas.microsoft.com/office/drawing/2014/main" id="{7AFF58F8-3AC9-1CDA-8211-817555D59131}"/>
              </a:ext>
            </a:extLst>
          </p:cNvPr>
          <p:cNvSpPr>
            <a:spLocks noGrp="1"/>
          </p:cNvSpPr>
          <p:nvPr>
            <p:ph type="body" idx="1"/>
          </p:nvPr>
        </p:nvSpPr>
        <p:spPr>
          <a:xfrm>
            <a:off x="6100631" y="1713053"/>
            <a:ext cx="5318125" cy="4485672"/>
          </a:xfrm>
        </p:spPr>
        <p:style>
          <a:lnRef idx="3">
            <a:schemeClr val="lt1"/>
          </a:lnRef>
          <a:fillRef idx="1">
            <a:schemeClr val="dk1"/>
          </a:fillRef>
          <a:effectRef idx="1">
            <a:schemeClr val="dk1"/>
          </a:effectRef>
          <a:fontRef idx="minor">
            <a:schemeClr val="lt1"/>
          </a:fontRef>
        </p:style>
        <p:txBody>
          <a:bodyPr/>
          <a:lstStyle/>
          <a:p>
            <a:pPr marL="148590" indent="0" algn="just">
              <a:buNone/>
            </a:pPr>
            <a:r>
              <a:rPr lang="en-IN" dirty="0">
                <a:solidFill>
                  <a:schemeClr val="tx2">
                    <a:lumMod val="90000"/>
                  </a:schemeClr>
                </a:solidFill>
              </a:rPr>
              <a:t>  SOFTWARE REQUIREMENTS:</a:t>
            </a:r>
          </a:p>
          <a:p>
            <a:pPr algn="just">
              <a:buFont typeface="Wingdings" panose="05000000000000000000" pitchFamily="2" charset="2"/>
              <a:buChar char="q"/>
            </a:pPr>
            <a:r>
              <a:rPr lang="en-US" dirty="0">
                <a:solidFill>
                  <a:schemeClr val="tx2"/>
                </a:solidFill>
              </a:rPr>
              <a:t>Base software: ENVI 5.6.3 and the ENVI Deep Learning 2.0 module</a:t>
            </a:r>
          </a:p>
          <a:p>
            <a:pPr algn="just">
              <a:buFont typeface="Wingdings" panose="05000000000000000000" pitchFamily="2" charset="2"/>
              <a:buChar char="q"/>
            </a:pPr>
            <a:r>
              <a:rPr lang="en-US" dirty="0">
                <a:solidFill>
                  <a:schemeClr val="tx2"/>
                </a:solidFill>
              </a:rPr>
              <a:t>Operating systems:</a:t>
            </a:r>
          </a:p>
          <a:p>
            <a:pPr marL="491490" indent="-342900" algn="just">
              <a:buFont typeface="Arial" panose="020B0604020202020204" pitchFamily="34" charset="0"/>
              <a:buChar char="•"/>
            </a:pPr>
            <a:r>
              <a:rPr lang="en-US" dirty="0">
                <a:solidFill>
                  <a:schemeClr val="tx2"/>
                </a:solidFill>
              </a:rPr>
              <a:t>     Windows 7(Intel/AMD 64-bit)</a:t>
            </a:r>
          </a:p>
          <a:p>
            <a:pPr marL="491490" indent="-342900" algn="just">
              <a:buFont typeface="Arial" panose="020B0604020202020204" pitchFamily="34" charset="0"/>
              <a:buChar char="•"/>
            </a:pPr>
            <a:r>
              <a:rPr lang="en-US" dirty="0">
                <a:solidFill>
                  <a:schemeClr val="tx2"/>
                </a:solidFill>
              </a:rPr>
              <a:t>      Linux (Intel/AMD 64-bit, kernel 3.10.0 or higher, </a:t>
            </a:r>
            <a:r>
              <a:rPr lang="en-US" dirty="0" err="1">
                <a:solidFill>
                  <a:schemeClr val="tx2"/>
                </a:solidFill>
              </a:rPr>
              <a:t>glibc</a:t>
            </a:r>
            <a:r>
              <a:rPr lang="en-US" dirty="0">
                <a:solidFill>
                  <a:schemeClr val="tx2"/>
                </a:solidFill>
              </a:rPr>
              <a:t> 2.17 or higher)</a:t>
            </a:r>
            <a:endParaRPr lang="en-IN" dirty="0">
              <a:solidFill>
                <a:schemeClr val="tx2"/>
              </a:solidFill>
            </a:endParaRPr>
          </a:p>
          <a:p>
            <a:pPr>
              <a:buFont typeface="Wingdings" panose="05000000000000000000" pitchFamily="2" charset="2"/>
              <a:buChar char="q"/>
            </a:pPr>
            <a:endParaRPr lang="en-IN" dirty="0">
              <a:solidFill>
                <a:schemeClr val="tx2">
                  <a:lumMod val="90000"/>
                </a:schemeClr>
              </a:solidFill>
            </a:endParaRPr>
          </a:p>
        </p:txBody>
      </p:sp>
      <p:sp>
        <p:nvSpPr>
          <p:cNvPr id="5" name="Text Placeholder 2">
            <a:extLst>
              <a:ext uri="{FF2B5EF4-FFF2-40B4-BE49-F238E27FC236}">
                <a16:creationId xmlns:a16="http://schemas.microsoft.com/office/drawing/2014/main" id="{918DBAD9-CAB8-6745-A036-380EDD67324E}"/>
              </a:ext>
            </a:extLst>
          </p:cNvPr>
          <p:cNvSpPr txBox="1">
            <a:spLocks/>
          </p:cNvSpPr>
          <p:nvPr/>
        </p:nvSpPr>
        <p:spPr>
          <a:xfrm>
            <a:off x="913794" y="1713053"/>
            <a:ext cx="4942995" cy="4485672"/>
          </a:xfrm>
          <a:prstGeom prst="rect">
            <a:avLst/>
          </a:prstGeom>
        </p:spPr>
        <p:style>
          <a:lnRef idx="3">
            <a:schemeClr val="lt1"/>
          </a:lnRef>
          <a:fillRef idx="1">
            <a:schemeClr val="dk1"/>
          </a:fillRef>
          <a:effectRef idx="1">
            <a:schemeClr val="dk1"/>
          </a:effectRef>
          <a:fontRef idx="minor">
            <a:schemeClr val="lt1"/>
          </a:fontRef>
        </p:style>
        <p:txBody>
          <a:bodyPr vert="horz" wrap="square" lIns="0" tIns="0" rIns="0" bIns="0" rtlCol="0">
            <a:normAutofit/>
          </a:bodyPr>
          <a:lstStyle>
            <a:lvl1pPr marL="0" indent="0" algn="l" defTabSz="914400" rtl="0" eaLnBrk="1" latinLnBrk="0" hangingPunct="1">
              <a:lnSpc>
                <a:spcPct val="110000"/>
              </a:lnSpc>
              <a:spcBef>
                <a:spcPts val="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148590"/>
            <a:r>
              <a:rPr lang="en-IN" dirty="0">
                <a:solidFill>
                  <a:schemeClr val="tx2">
                    <a:lumMod val="90000"/>
                  </a:schemeClr>
                </a:solidFill>
              </a:rPr>
              <a:t>HARDWARE REQUIREMENTS:</a:t>
            </a:r>
            <a:endParaRPr lang="en-IN" dirty="0">
              <a:solidFill>
                <a:schemeClr val="tx2"/>
              </a:solidFill>
            </a:endParaRPr>
          </a:p>
          <a:p>
            <a:pPr>
              <a:buFont typeface="Wingdings" panose="05000000000000000000" pitchFamily="2" charset="2"/>
              <a:buChar char="q"/>
            </a:pPr>
            <a:r>
              <a:rPr lang="en-IN" dirty="0">
                <a:solidFill>
                  <a:schemeClr val="tx2"/>
                </a:solidFill>
              </a:rPr>
              <a:t>ULTRA SONIC SENSORS</a:t>
            </a:r>
          </a:p>
          <a:p>
            <a:pPr>
              <a:buFont typeface="Wingdings" panose="05000000000000000000" pitchFamily="2" charset="2"/>
              <a:buChar char="q"/>
            </a:pPr>
            <a:r>
              <a:rPr lang="en-IN" dirty="0">
                <a:solidFill>
                  <a:schemeClr val="tx2"/>
                </a:solidFill>
              </a:rPr>
              <a:t>AURDINO</a:t>
            </a:r>
          </a:p>
          <a:p>
            <a:pPr>
              <a:buFont typeface="Wingdings" panose="05000000000000000000" pitchFamily="2" charset="2"/>
              <a:buChar char="q"/>
            </a:pPr>
            <a:r>
              <a:rPr lang="en-IN" dirty="0">
                <a:solidFill>
                  <a:schemeClr val="tx2"/>
                </a:solidFill>
              </a:rPr>
              <a:t>BUZZER</a:t>
            </a:r>
          </a:p>
          <a:p>
            <a:pPr marL="148590"/>
            <a:endParaRPr lang="en-IN" dirty="0"/>
          </a:p>
        </p:txBody>
      </p:sp>
    </p:spTree>
    <p:extLst>
      <p:ext uri="{BB962C8B-B14F-4D97-AF65-F5344CB8AC3E}">
        <p14:creationId xmlns:p14="http://schemas.microsoft.com/office/powerpoint/2010/main" val="935698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4BB1-8AB7-D29A-9383-F35C5DB865C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500FE7E-95E5-0C6B-0C79-AF13DED610BA}"/>
              </a:ext>
            </a:extLst>
          </p:cNvPr>
          <p:cNvSpPr>
            <a:spLocks noGrp="1"/>
          </p:cNvSpPr>
          <p:nvPr>
            <p:ph idx="1"/>
          </p:nvPr>
        </p:nvSpPr>
        <p:spPr>
          <a:xfrm>
            <a:off x="549538" y="1881275"/>
            <a:ext cx="10931603" cy="4211549"/>
          </a:xfrm>
        </p:spPr>
        <p:txBody>
          <a:bodyPr vert="horz" wrap="square" lIns="0" tIns="0" rIns="0" bIns="0" rtlCol="0" anchor="t">
            <a:normAutofit/>
          </a:bodyPr>
          <a:lstStyle/>
          <a:p>
            <a:r>
              <a:rPr lang="en-US" dirty="0">
                <a:solidFill>
                  <a:schemeClr val="tx1"/>
                </a:solidFill>
                <a:ea typeface="+mn-lt"/>
                <a:cs typeface="+mn-lt"/>
              </a:rPr>
              <a:t>Stephena Joseph, ''ROLE OF ULTRASONIC SENSOR IN AUTOMATIC POTHOLE AND HUMP DETECTION SYSTEM '' ,International Journal of Scientific &amp; Engineering Research Volume 8, Issue 7, July-2017.</a:t>
            </a:r>
          </a:p>
          <a:p>
            <a:r>
              <a:rPr lang="en-US" dirty="0">
                <a:solidFill>
                  <a:schemeClr val="tx1"/>
                </a:solidFill>
                <a:ea typeface="+mn-lt"/>
                <a:cs typeface="+mn-lt"/>
              </a:rPr>
              <a:t>P. More, S. Surendran, S. Mahajan, and S. K. Dubey, “Potholes and pitfalls spotter,” IMPACT, Int. J. Res. Eng. Technol., vol. 2, no. 4, pp. 69–74, Apr. 2014.</a:t>
            </a:r>
          </a:p>
          <a:p>
            <a:r>
              <a:rPr lang="en-US" dirty="0">
                <a:solidFill>
                  <a:schemeClr val="tx1"/>
                </a:solidFill>
                <a:ea typeface="+mn-lt"/>
                <a:cs typeface="+mn-lt"/>
              </a:rPr>
              <a:t>T S </a:t>
            </a:r>
            <a:r>
              <a:rPr lang="en-US" dirty="0" err="1">
                <a:solidFill>
                  <a:schemeClr val="tx1"/>
                </a:solidFill>
                <a:ea typeface="+mn-lt"/>
                <a:cs typeface="+mn-lt"/>
              </a:rPr>
              <a:t>Arulanath</a:t>
            </a:r>
            <a:r>
              <a:rPr lang="en-US" dirty="0">
                <a:solidFill>
                  <a:schemeClr val="tx1"/>
                </a:solidFill>
                <a:ea typeface="+mn-lt"/>
                <a:cs typeface="+mn-lt"/>
              </a:rPr>
              <a:t>, ''</a:t>
            </a:r>
            <a:r>
              <a:rPr lang="en-US" dirty="0">
                <a:solidFill>
                  <a:schemeClr val="tx1"/>
                </a:solidFill>
              </a:rPr>
              <a:t>Pothole Detection Using Arduino and Ultrasonic Sensor'' in ,</a:t>
            </a:r>
            <a:r>
              <a:rPr lang="en-US" dirty="0" err="1">
                <a:solidFill>
                  <a:schemeClr val="tx1"/>
                </a:solidFill>
                <a:ea typeface="+mn-lt"/>
                <a:cs typeface="+mn-lt"/>
              </a:rPr>
              <a:t>LNNS,volume</a:t>
            </a:r>
            <a:r>
              <a:rPr lang="en-US" dirty="0">
                <a:solidFill>
                  <a:schemeClr val="tx1"/>
                </a:solidFill>
                <a:ea typeface="+mn-lt"/>
                <a:cs typeface="+mn-lt"/>
              </a:rPr>
              <a:t> 292.</a:t>
            </a:r>
          </a:p>
          <a:p>
            <a:r>
              <a:rPr lang="en-US" b="0" u="none" strike="noStrike" noProof="0" dirty="0" err="1">
                <a:solidFill>
                  <a:schemeClr val="tx1"/>
                </a:solidFill>
              </a:rPr>
              <a:t>Hadistian</a:t>
            </a:r>
            <a:r>
              <a:rPr lang="en-US" b="0" u="none" strike="noStrike" noProof="0" dirty="0">
                <a:solidFill>
                  <a:schemeClr val="tx1"/>
                </a:solidFill>
              </a:rPr>
              <a:t> Muhammad Hanif , Zener </a:t>
            </a:r>
            <a:r>
              <a:rPr lang="en-US" b="0" u="none" strike="noStrike" noProof="0" dirty="0" err="1">
                <a:solidFill>
                  <a:schemeClr val="tx1"/>
                </a:solidFill>
              </a:rPr>
              <a:t>Sukra</a:t>
            </a:r>
            <a:r>
              <a:rPr lang="en-US" b="0" u="none" strike="noStrike" noProof="0" dirty="0">
                <a:solidFill>
                  <a:schemeClr val="tx1"/>
                </a:solidFill>
              </a:rPr>
              <a:t> Lie, </a:t>
            </a:r>
            <a:r>
              <a:rPr lang="en-US" b="0" u="none" strike="noStrike" noProof="0" dirty="0" err="1">
                <a:solidFill>
                  <a:schemeClr val="tx1"/>
                </a:solidFill>
              </a:rPr>
              <a:t>Winda</a:t>
            </a:r>
            <a:r>
              <a:rPr lang="en-US" b="0" u="none" strike="noStrike" noProof="0" dirty="0">
                <a:solidFill>
                  <a:schemeClr val="tx1"/>
                </a:solidFill>
              </a:rPr>
              <a:t> </a:t>
            </a:r>
            <a:r>
              <a:rPr lang="en-US" b="0" u="none" strike="noStrike" noProof="0" dirty="0" err="1">
                <a:solidFill>
                  <a:schemeClr val="tx1"/>
                </a:solidFill>
              </a:rPr>
              <a:t>Astuti</a:t>
            </a:r>
            <a:r>
              <a:rPr lang="en-US" b="0" u="none" strike="noStrike" noProof="0" dirty="0">
                <a:solidFill>
                  <a:schemeClr val="tx1"/>
                </a:solidFill>
              </a:rPr>
              <a:t> , </a:t>
            </a:r>
            <a:r>
              <a:rPr lang="en-US" b="0" u="none" strike="noStrike" noProof="0" dirty="0" err="1">
                <a:solidFill>
                  <a:schemeClr val="tx1"/>
                </a:solidFill>
              </a:rPr>
              <a:t>Sofyan</a:t>
            </a:r>
            <a:r>
              <a:rPr lang="en-US" b="0" u="none" strike="noStrike" noProof="0" dirty="0">
                <a:solidFill>
                  <a:schemeClr val="tx1"/>
                </a:solidFill>
              </a:rPr>
              <a:t> Tan, “Pothole detection system design with proximity sensor ” , Published under </a:t>
            </a:r>
            <a:r>
              <a:rPr lang="en-US" b="0" u="none" strike="noStrike" noProof="0" dirty="0" err="1">
                <a:solidFill>
                  <a:schemeClr val="tx1"/>
                </a:solidFill>
              </a:rPr>
              <a:t>licence</a:t>
            </a:r>
            <a:r>
              <a:rPr lang="en-US" b="0" u="none" strike="noStrike" noProof="0" dirty="0">
                <a:solidFill>
                  <a:schemeClr val="tx1"/>
                </a:solidFill>
              </a:rPr>
              <a:t> by IOP, 13–14 November 2019, Solo, Indonesia.</a:t>
            </a:r>
          </a:p>
          <a:p>
            <a:pPr marL="0" algn="l" rtl="0" eaLnBrk="1" fontAlgn="t" latinLnBrk="0" hangingPunct="1">
              <a:spcBef>
                <a:spcPts val="0"/>
              </a:spcBef>
              <a:spcAft>
                <a:spcPts val="0"/>
              </a:spcAft>
            </a:pPr>
            <a:r>
              <a:rPr lang="en-US" i="0" u="none" strike="noStrike" kern="1200" dirty="0">
                <a:solidFill>
                  <a:srgbClr val="FFFFFF"/>
                </a:solidFill>
                <a:effectLst/>
                <a:latin typeface="Source Sans Pro" panose="020B0503030403020204" pitchFamily="34" charset="0"/>
              </a:rPr>
              <a:t>Himanshu </a:t>
            </a:r>
            <a:r>
              <a:rPr lang="en-US" i="0" u="none" strike="noStrike" kern="1200" dirty="0" err="1">
                <a:solidFill>
                  <a:srgbClr val="FFFFFF"/>
                </a:solidFill>
                <a:effectLst/>
                <a:latin typeface="Source Sans Pro" panose="020B0503030403020204" pitchFamily="34" charset="0"/>
              </a:rPr>
              <a:t>Shriwas</a:t>
            </a:r>
            <a:r>
              <a:rPr lang="en-IN" dirty="0">
                <a:latin typeface="Arial" panose="020B0604020202020204" pitchFamily="34" charset="0"/>
              </a:rPr>
              <a:t>, ”</a:t>
            </a:r>
            <a:r>
              <a:rPr lang="en-US" b="0" i="0" u="none" strike="noStrike" kern="1200" dirty="0">
                <a:solidFill>
                  <a:srgbClr val="FFFFFF"/>
                </a:solidFill>
                <a:effectLst/>
                <a:latin typeface="Source Sans Pro" panose="020B0503030403020204" pitchFamily="34" charset="0"/>
              </a:rPr>
              <a:t>IOT based Manhole Detection and Monitoring System” , International Journal   </a:t>
            </a:r>
          </a:p>
          <a:p>
            <a:pPr marL="0" indent="0" algn="l" rtl="0" eaLnBrk="1" fontAlgn="t" latinLnBrk="0" hangingPunct="1">
              <a:spcBef>
                <a:spcPts val="0"/>
              </a:spcBef>
              <a:spcAft>
                <a:spcPts val="0"/>
              </a:spcAft>
              <a:buNone/>
            </a:pPr>
            <a:r>
              <a:rPr lang="en-US" dirty="0">
                <a:solidFill>
                  <a:srgbClr val="FFFFFF"/>
                </a:solidFill>
                <a:latin typeface="Source Sans Pro" panose="020B0503030403020204" pitchFamily="34" charset="0"/>
              </a:rPr>
              <a:t>    </a:t>
            </a:r>
            <a:r>
              <a:rPr lang="en-US" b="0" i="0" u="none" strike="noStrike" kern="1200" dirty="0">
                <a:solidFill>
                  <a:srgbClr val="FFFFFF"/>
                </a:solidFill>
                <a:effectLst/>
                <a:latin typeface="Source Sans Pro" panose="020B0503030403020204" pitchFamily="34" charset="0"/>
              </a:rPr>
              <a:t>  for Research in Applied Science &amp; Engineering Technology ,Volume 10 Issue VI June 2022.</a:t>
            </a:r>
            <a:endParaRPr lang="en-US" dirty="0">
              <a:solidFill>
                <a:schemeClr val="tx1">
                  <a:lumMod val="95000"/>
                </a:schemeClr>
              </a:solidFill>
            </a:endParaRPr>
          </a:p>
          <a:p>
            <a:endParaRPr lang="en-US" dirty="0">
              <a:solidFill>
                <a:schemeClr val="tx1"/>
              </a:solidFill>
              <a:ea typeface="+mn-lt"/>
              <a:cs typeface="+mn-lt"/>
            </a:endParaRPr>
          </a:p>
          <a:p>
            <a:endParaRPr lang="en-US" dirty="0">
              <a:solidFill>
                <a:srgbClr val="FFFFFF">
                  <a:alpha val="60000"/>
                </a:srgbClr>
              </a:solidFill>
              <a:ea typeface="+mn-lt"/>
              <a:cs typeface="+mn-lt"/>
            </a:endParaRPr>
          </a:p>
        </p:txBody>
      </p:sp>
    </p:spTree>
    <p:extLst>
      <p:ext uri="{BB962C8B-B14F-4D97-AF65-F5344CB8AC3E}">
        <p14:creationId xmlns:p14="http://schemas.microsoft.com/office/powerpoint/2010/main" val="3253036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51088D9C-2AA3-D66A-7CB0-D452FFA3AF32}"/>
              </a:ext>
            </a:extLst>
          </p:cNvPr>
          <p:cNvSpPr txBox="1"/>
          <p:nvPr/>
        </p:nvSpPr>
        <p:spPr>
          <a:xfrm>
            <a:off x="550863" y="549275"/>
            <a:ext cx="3565525" cy="5543549"/>
          </a:xfrm>
          <a:prstGeom prst="rect">
            <a:avLst/>
          </a:prstGeom>
        </p:spPr>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spcBef>
                <a:spcPct val="0"/>
              </a:spcBef>
              <a:spcAft>
                <a:spcPts val="600"/>
              </a:spcAft>
            </a:pPr>
            <a:r>
              <a:rPr lang="en-US" sz="4800">
                <a:latin typeface="+mj-lt"/>
                <a:ea typeface="+mj-ea"/>
                <a:cs typeface="+mj-cs"/>
              </a:rPr>
              <a:t>CONTENTS</a:t>
            </a:r>
          </a:p>
        </p:txBody>
      </p:sp>
      <p:sp>
        <p:nvSpPr>
          <p:cNvPr id="49" name="Rectangle 48">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3" name="Content Placeholder 2">
            <a:extLst>
              <a:ext uri="{FF2B5EF4-FFF2-40B4-BE49-F238E27FC236}">
                <a16:creationId xmlns:a16="http://schemas.microsoft.com/office/drawing/2014/main" id="{EF69EDC7-6702-418A-B2EF-D600BEC347B4}"/>
              </a:ext>
            </a:extLst>
          </p:cNvPr>
          <p:cNvGraphicFramePr>
            <a:graphicFrameLocks noGrp="1"/>
          </p:cNvGraphicFramePr>
          <p:nvPr>
            <p:ph idx="1"/>
            <p:extLst>
              <p:ext uri="{D42A27DB-BD31-4B8C-83A1-F6EECF244321}">
                <p14:modId xmlns:p14="http://schemas.microsoft.com/office/powerpoint/2010/main" val="25273162"/>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170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4E7E0-ED5D-2B74-1981-7637578F2DD0}"/>
              </a:ext>
            </a:extLst>
          </p:cNvPr>
          <p:cNvSpPr>
            <a:spLocks noGrp="1"/>
          </p:cNvSpPr>
          <p:nvPr>
            <p:ph type="title"/>
          </p:nvPr>
        </p:nvSpPr>
        <p:spPr>
          <a:xfrm>
            <a:off x="3500579" y="1583223"/>
            <a:ext cx="5476801" cy="3240801"/>
          </a:xfrm>
        </p:spPr>
        <p:txBody>
          <a:bodyPr>
            <a:noAutofit/>
          </a:bodyPr>
          <a:lstStyle/>
          <a:p>
            <a:r>
              <a:rPr lang="en-US" sz="9600"/>
              <a:t>THANK YOU</a:t>
            </a:r>
          </a:p>
        </p:txBody>
      </p:sp>
    </p:spTree>
    <p:extLst>
      <p:ext uri="{BB962C8B-B14F-4D97-AF65-F5344CB8AC3E}">
        <p14:creationId xmlns:p14="http://schemas.microsoft.com/office/powerpoint/2010/main" val="1521962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2" name="Freeform: Shape 4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Oval 4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4" name="Oval 5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5" name="Group 5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4" name="Freeform: Shape 5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Oval 5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86" name="Rectangle 58">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60">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13D68549-E95E-B289-6129-2A626D9DC62A}"/>
              </a:ext>
            </a:extLst>
          </p:cNvPr>
          <p:cNvSpPr>
            <a:spLocks noGrp="1"/>
          </p:cNvSpPr>
          <p:nvPr>
            <p:ph type="title"/>
          </p:nvPr>
        </p:nvSpPr>
        <p:spPr>
          <a:xfrm>
            <a:off x="1284398" y="1273102"/>
            <a:ext cx="8803368" cy="4321735"/>
          </a:xfrm>
        </p:spPr>
        <p:txBody>
          <a:bodyPr vert="horz" wrap="square" lIns="0" tIns="0" rIns="0" bIns="0" rtlCol="0" anchor="b" anchorCtr="0">
            <a:normAutofit/>
          </a:bodyPr>
          <a:lstStyle/>
          <a:p>
            <a:pPr>
              <a:lnSpc>
                <a:spcPct val="90000"/>
              </a:lnSpc>
            </a:pPr>
            <a:r>
              <a:rPr lang="en-US" sz="2600" dirty="0"/>
              <a:t>Nowadays, accidents due to broken, missing manhole covers and pits are high in Rainy seasons. Pits and Manholes are not monitored properly in developing countries, especially in rainy seasons. These accidents can lead to severe injuries and also death if there is heavy water flow. Hence, here we need to propose a system to overcome this problem. We need to include an array of sensors including a sonar concept where it can identify and also calculate the distance of the manhole or pits and the same will be alerted to the person who is in the driving seat, this problem generally raises with 2 wheelers.</a:t>
            </a:r>
            <a:endParaRPr lang="en-US" dirty="0"/>
          </a:p>
        </p:txBody>
      </p:sp>
      <p:grpSp>
        <p:nvGrpSpPr>
          <p:cNvPr id="88" name="Group 62">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64" name="Freeform: Shape 63">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9" name="Oval 64">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Box 2">
            <a:extLst>
              <a:ext uri="{FF2B5EF4-FFF2-40B4-BE49-F238E27FC236}">
                <a16:creationId xmlns:a16="http://schemas.microsoft.com/office/drawing/2014/main" id="{3313CE65-0957-E17D-F90D-34BD06E03ECC}"/>
              </a:ext>
            </a:extLst>
          </p:cNvPr>
          <p:cNvSpPr txBox="1"/>
          <p:nvPr/>
        </p:nvSpPr>
        <p:spPr>
          <a:xfrm>
            <a:off x="1449456" y="317499"/>
            <a:ext cx="6681304" cy="1090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4" name="TextBox 3">
            <a:extLst>
              <a:ext uri="{FF2B5EF4-FFF2-40B4-BE49-F238E27FC236}">
                <a16:creationId xmlns:a16="http://schemas.microsoft.com/office/drawing/2014/main" id="{AD2AA927-B2BA-3C2E-5286-925368BB71D3}"/>
              </a:ext>
            </a:extLst>
          </p:cNvPr>
          <p:cNvSpPr txBox="1"/>
          <p:nvPr/>
        </p:nvSpPr>
        <p:spPr>
          <a:xfrm>
            <a:off x="2153478" y="842065"/>
            <a:ext cx="2236304" cy="565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6" name="TextBox 5">
            <a:extLst>
              <a:ext uri="{FF2B5EF4-FFF2-40B4-BE49-F238E27FC236}">
                <a16:creationId xmlns:a16="http://schemas.microsoft.com/office/drawing/2014/main" id="{C667CA7E-9B00-4093-2466-0EB7141E6496}"/>
              </a:ext>
            </a:extLst>
          </p:cNvPr>
          <p:cNvSpPr txBox="1"/>
          <p:nvPr/>
        </p:nvSpPr>
        <p:spPr>
          <a:xfrm>
            <a:off x="4983370" y="800652"/>
            <a:ext cx="180974"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7" name="TextBox 6">
            <a:extLst>
              <a:ext uri="{FF2B5EF4-FFF2-40B4-BE49-F238E27FC236}">
                <a16:creationId xmlns:a16="http://schemas.microsoft.com/office/drawing/2014/main" id="{3722A1DE-61F1-450F-B186-EC2E952CD8C5}"/>
              </a:ext>
            </a:extLst>
          </p:cNvPr>
          <p:cNvSpPr txBox="1"/>
          <p:nvPr/>
        </p:nvSpPr>
        <p:spPr>
          <a:xfrm>
            <a:off x="1283803" y="191373"/>
            <a:ext cx="5287065"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6600" dirty="0"/>
              <a:t>ABSTRACT</a:t>
            </a:r>
            <a:endParaRPr lang="en-GB" dirty="0"/>
          </a:p>
        </p:txBody>
      </p:sp>
    </p:spTree>
    <p:extLst>
      <p:ext uri="{BB962C8B-B14F-4D97-AF65-F5344CB8AC3E}">
        <p14:creationId xmlns:p14="http://schemas.microsoft.com/office/powerpoint/2010/main" val="290561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73AE82-4E27-5753-335C-9A40307FE755}"/>
              </a:ext>
            </a:extLst>
          </p:cNvPr>
          <p:cNvSpPr>
            <a:spLocks noGrp="1"/>
          </p:cNvSpPr>
          <p:nvPr>
            <p:ph type="title"/>
          </p:nvPr>
        </p:nvSpPr>
        <p:spPr>
          <a:xfrm>
            <a:off x="2422977" y="595539"/>
            <a:ext cx="8369072" cy="864971"/>
          </a:xfrm>
        </p:spPr>
        <p:txBody>
          <a:bodyPr wrap="square" anchor="t">
            <a:noAutofit/>
          </a:bodyPr>
          <a:lstStyle/>
          <a:p>
            <a:r>
              <a:rPr lang="en-US" sz="7200"/>
              <a:t>I</a:t>
            </a:r>
            <a:r>
              <a:rPr lang="en-US" sz="6000"/>
              <a:t>NTRODUCTION</a:t>
            </a:r>
          </a:p>
        </p:txBody>
      </p:sp>
      <p:sp>
        <p:nvSpPr>
          <p:cNvPr id="10" name="Oval 9">
            <a:extLst>
              <a:ext uri="{FF2B5EF4-FFF2-40B4-BE49-F238E27FC236}">
                <a16:creationId xmlns:a16="http://schemas.microsoft.com/office/drawing/2014/main" id="{504E6BD3-B518-46A4-9CC0-30D09555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id="{A31FBE92-3FC2-48E4-874B-A5273A0425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id="{4F7C333A-2381-4657-ACDA-47654B21FA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74A5CCC1-7BBD-4F00-82CF-C7683D9FF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id="{A0DAEA90-11E9-4069-BC2C-6F65C6C1C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E0E8189B-747E-48AE-99A9-1BEE68012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DB0176D-F8BE-3867-AD42-A062DBBDAF1B}"/>
              </a:ext>
            </a:extLst>
          </p:cNvPr>
          <p:cNvSpPr>
            <a:spLocks noGrp="1"/>
          </p:cNvSpPr>
          <p:nvPr>
            <p:ph idx="1"/>
          </p:nvPr>
        </p:nvSpPr>
        <p:spPr>
          <a:xfrm>
            <a:off x="2419623" y="2200156"/>
            <a:ext cx="7698738" cy="4208353"/>
          </a:xfrm>
        </p:spPr>
        <p:txBody>
          <a:bodyPr anchor="t">
            <a:noAutofit/>
          </a:bodyPr>
          <a:lstStyle/>
          <a:p>
            <a:pPr marL="0" indent="0">
              <a:buNone/>
            </a:pPr>
            <a:r>
              <a:rPr lang="en-US" sz="2400" dirty="0">
                <a:solidFill>
                  <a:schemeClr val="tx1">
                    <a:lumMod val="95000"/>
                  </a:schemeClr>
                </a:solidFill>
                <a:ea typeface="+mn-lt"/>
                <a:cs typeface="+mn-lt"/>
              </a:rPr>
              <a:t>Road accidents are one of the horrific unfortunate events we hear on almost daily basis. In developing countries like India where roads are filled with manholes and deep pits, it is very difficult for one to identify these manholes and pits on a rainy day which is a concerning issue leading to deadly accidents. Thus, This project uses sonar radiation and laser imaging to identify these pits and alerts the driver this about the nearby pits and manholes to prevent such accidents.</a:t>
            </a:r>
            <a:endParaRPr lang="en-US" sz="2400" dirty="0">
              <a:solidFill>
                <a:schemeClr val="tx1">
                  <a:lumMod val="95000"/>
                </a:schemeClr>
              </a:solidFill>
            </a:endParaRPr>
          </a:p>
        </p:txBody>
      </p:sp>
      <p:sp>
        <p:nvSpPr>
          <p:cNvPr id="20" name="Oval 19">
            <a:extLst>
              <a:ext uri="{FF2B5EF4-FFF2-40B4-BE49-F238E27FC236}">
                <a16:creationId xmlns:a16="http://schemas.microsoft.com/office/drawing/2014/main" id="{D9DE43D0-73AC-46B4-A39F-E66967A1F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id="{803C343E-7EAC-4512-955A-33B1833F2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1050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FC747-6E45-2F57-62F4-E0836504A42A}"/>
              </a:ext>
            </a:extLst>
          </p:cNvPr>
          <p:cNvSpPr>
            <a:spLocks noGrp="1"/>
          </p:cNvSpPr>
          <p:nvPr>
            <p:ph type="title"/>
          </p:nvPr>
        </p:nvSpPr>
        <p:spPr>
          <a:xfrm>
            <a:off x="2899074" y="557542"/>
            <a:ext cx="8281987" cy="1333057"/>
          </a:xfrm>
        </p:spPr>
        <p:txBody>
          <a:bodyPr wrap="square" anchor="t">
            <a:normAutofit/>
          </a:bodyPr>
          <a:lstStyle/>
          <a:p>
            <a:r>
              <a:rPr lang="en-US" sz="6000" dirty="0"/>
              <a:t>OBJECTIVES</a:t>
            </a:r>
          </a:p>
        </p:txBody>
      </p:sp>
      <p:sp>
        <p:nvSpPr>
          <p:cNvPr id="10" name="Oval 9">
            <a:extLst>
              <a:ext uri="{FF2B5EF4-FFF2-40B4-BE49-F238E27FC236}">
                <a16:creationId xmlns:a16="http://schemas.microsoft.com/office/drawing/2014/main" id="{4EC6425F-E8EE-490A-BF3A-601C9A5EF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5959" y="218735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Shape 11">
            <a:extLst>
              <a:ext uri="{FF2B5EF4-FFF2-40B4-BE49-F238E27FC236}">
                <a16:creationId xmlns:a16="http://schemas.microsoft.com/office/drawing/2014/main" id="{C493A507-59A1-4B5A-A52D-933516EEC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373008" y="4919835"/>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96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Freeform: Shape 13">
            <a:extLst>
              <a:ext uri="{FF2B5EF4-FFF2-40B4-BE49-F238E27FC236}">
                <a16:creationId xmlns:a16="http://schemas.microsoft.com/office/drawing/2014/main" id="{2EF1810E-C1C8-44A5-ADCF-24B4EAA1D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476583" y="4760475"/>
            <a:ext cx="1853969" cy="1042921"/>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75000"/>
              <a:lumOff val="25000"/>
              <a:alpha val="6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Oval 15">
            <a:extLst>
              <a:ext uri="{FF2B5EF4-FFF2-40B4-BE49-F238E27FC236}">
                <a16:creationId xmlns:a16="http://schemas.microsoft.com/office/drawing/2014/main" id="{6B180A47-07F3-45CF-91AB-5F26C83AB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085139" y="4330312"/>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7A7405C2-5931-4635-A369-516BE02E3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2066166" y="5311337"/>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ACCDCDB-5808-BC30-BB85-78CE8CFE6FB0}"/>
              </a:ext>
            </a:extLst>
          </p:cNvPr>
          <p:cNvSpPr>
            <a:spLocks noGrp="1"/>
          </p:cNvSpPr>
          <p:nvPr>
            <p:ph idx="1"/>
          </p:nvPr>
        </p:nvSpPr>
        <p:spPr>
          <a:xfrm>
            <a:off x="2831226" y="1873423"/>
            <a:ext cx="8807815" cy="3831213"/>
          </a:xfrm>
        </p:spPr>
        <p:txBody>
          <a:bodyPr vert="horz" lIns="0" tIns="0" rIns="0" bIns="0" rtlCol="0" anchor="t">
            <a:normAutofit/>
          </a:bodyPr>
          <a:lstStyle/>
          <a:p>
            <a:pPr>
              <a:buFont typeface="Arial"/>
              <a:buChar char="•"/>
            </a:pPr>
            <a:r>
              <a:rPr lang="en-US" sz="2800" dirty="0">
                <a:solidFill>
                  <a:schemeClr val="tx1">
                    <a:lumMod val="95000"/>
                  </a:schemeClr>
                </a:solidFill>
              </a:rPr>
              <a:t>Attach the sensor in the front part of the vehicle for easy detection and identification of the potholes and manholes in the normal as well as rainy conditions.</a:t>
            </a:r>
          </a:p>
          <a:p>
            <a:r>
              <a:rPr lang="en-US" sz="2800" dirty="0">
                <a:solidFill>
                  <a:schemeClr val="tx1">
                    <a:lumMod val="95000"/>
                  </a:schemeClr>
                </a:solidFill>
              </a:rPr>
              <a:t>Using the Ultra Sonic Sensor and LIDAR for better output.</a:t>
            </a:r>
          </a:p>
          <a:p>
            <a:r>
              <a:rPr lang="en-US" sz="2800" dirty="0">
                <a:solidFill>
                  <a:schemeClr val="tx1">
                    <a:lumMod val="95000"/>
                  </a:schemeClr>
                </a:solidFill>
              </a:rPr>
              <a:t>Incorporate a program that records the potholes and upload the geometric size and the GPS location of the potholes into the data base.</a:t>
            </a:r>
            <a:r>
              <a:rPr lang="en-US" dirty="0"/>
              <a:t> </a:t>
            </a:r>
            <a:endParaRPr lang="en-US" dirty="0">
              <a:solidFill>
                <a:srgbClr val="FFFFFF">
                  <a:alpha val="60000"/>
                </a:srgbClr>
              </a:solidFill>
            </a:endParaRPr>
          </a:p>
        </p:txBody>
      </p:sp>
    </p:spTree>
    <p:extLst>
      <p:ext uri="{BB962C8B-B14F-4D97-AF65-F5344CB8AC3E}">
        <p14:creationId xmlns:p14="http://schemas.microsoft.com/office/powerpoint/2010/main" val="851931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2B3537-CF02-4870-4C2B-347AEC41D75F}"/>
              </a:ext>
            </a:extLst>
          </p:cNvPr>
          <p:cNvSpPr>
            <a:spLocks noGrp="1"/>
          </p:cNvSpPr>
          <p:nvPr>
            <p:ph type="title"/>
          </p:nvPr>
        </p:nvSpPr>
        <p:spPr>
          <a:xfrm>
            <a:off x="593996" y="146709"/>
            <a:ext cx="8961736" cy="956131"/>
          </a:xfrm>
        </p:spPr>
        <p:txBody>
          <a:bodyPr vert="horz" wrap="square" lIns="0" tIns="0" rIns="0" bIns="0" rtlCol="0" anchor="ctr" anchorCtr="0">
            <a:noAutofit/>
          </a:bodyPr>
          <a:lstStyle/>
          <a:p>
            <a:pPr>
              <a:lnSpc>
                <a:spcPct val="90000"/>
              </a:lnSpc>
            </a:pPr>
            <a:r>
              <a:rPr lang="en-US" sz="4000" dirty="0"/>
              <a:t>                  LITERATURE SURVEY</a:t>
            </a:r>
          </a:p>
        </p:txBody>
      </p:sp>
      <p:sp>
        <p:nvSpPr>
          <p:cNvPr id="23" name="Rectangle 22">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A1288670-AB6A-BEEC-F2A0-647FC864C799}"/>
              </a:ext>
            </a:extLst>
          </p:cNvPr>
          <p:cNvGraphicFramePr>
            <a:graphicFrameLocks noGrp="1"/>
          </p:cNvGraphicFramePr>
          <p:nvPr>
            <p:ph idx="1"/>
            <p:extLst>
              <p:ext uri="{D42A27DB-BD31-4B8C-83A1-F6EECF244321}">
                <p14:modId xmlns:p14="http://schemas.microsoft.com/office/powerpoint/2010/main" val="1752762396"/>
              </p:ext>
            </p:extLst>
          </p:nvPr>
        </p:nvGraphicFramePr>
        <p:xfrm>
          <a:off x="143773" y="977660"/>
          <a:ext cx="11896185" cy="5332356"/>
        </p:xfrm>
        <a:graphic>
          <a:graphicData uri="http://schemas.openxmlformats.org/drawingml/2006/table">
            <a:tbl>
              <a:tblPr firstRow="1" bandRow="1">
                <a:tableStyleId>{3B4B98B0-60AC-42C2-AFA5-B58CD77FA1E5}</a:tableStyleId>
              </a:tblPr>
              <a:tblGrid>
                <a:gridCol w="775897">
                  <a:extLst>
                    <a:ext uri="{9D8B030D-6E8A-4147-A177-3AD203B41FA5}">
                      <a16:colId xmlns:a16="http://schemas.microsoft.com/office/drawing/2014/main" val="569042769"/>
                    </a:ext>
                  </a:extLst>
                </a:gridCol>
                <a:gridCol w="1337142">
                  <a:extLst>
                    <a:ext uri="{9D8B030D-6E8A-4147-A177-3AD203B41FA5}">
                      <a16:colId xmlns:a16="http://schemas.microsoft.com/office/drawing/2014/main" val="2672834793"/>
                    </a:ext>
                  </a:extLst>
                </a:gridCol>
                <a:gridCol w="3089803">
                  <a:extLst>
                    <a:ext uri="{9D8B030D-6E8A-4147-A177-3AD203B41FA5}">
                      <a16:colId xmlns:a16="http://schemas.microsoft.com/office/drawing/2014/main" val="1465109246"/>
                    </a:ext>
                  </a:extLst>
                </a:gridCol>
                <a:gridCol w="2394401">
                  <a:extLst>
                    <a:ext uri="{9D8B030D-6E8A-4147-A177-3AD203B41FA5}">
                      <a16:colId xmlns:a16="http://schemas.microsoft.com/office/drawing/2014/main" val="262182090"/>
                    </a:ext>
                  </a:extLst>
                </a:gridCol>
                <a:gridCol w="1632535">
                  <a:extLst>
                    <a:ext uri="{9D8B030D-6E8A-4147-A177-3AD203B41FA5}">
                      <a16:colId xmlns:a16="http://schemas.microsoft.com/office/drawing/2014/main" val="3671413303"/>
                    </a:ext>
                  </a:extLst>
                </a:gridCol>
                <a:gridCol w="2666407">
                  <a:extLst>
                    <a:ext uri="{9D8B030D-6E8A-4147-A177-3AD203B41FA5}">
                      <a16:colId xmlns:a16="http://schemas.microsoft.com/office/drawing/2014/main" val="3416136725"/>
                    </a:ext>
                  </a:extLst>
                </a:gridCol>
              </a:tblGrid>
              <a:tr h="675675">
                <a:tc>
                  <a:txBody>
                    <a:bodyPr/>
                    <a:lstStyle/>
                    <a:p>
                      <a:r>
                        <a:rPr lang="en-US" sz="1600" dirty="0"/>
                        <a:t>  S.NO</a:t>
                      </a:r>
                    </a:p>
                  </a:txBody>
                  <a:tcPr marL="70894" marR="70894" marT="35447" marB="35447"/>
                </a:tc>
                <a:tc>
                  <a:txBody>
                    <a:bodyPr/>
                    <a:lstStyle/>
                    <a:p>
                      <a:r>
                        <a:rPr lang="en-US" sz="1600" dirty="0"/>
                        <a:t>     AUTHOR        NAME</a:t>
                      </a:r>
                    </a:p>
                  </a:txBody>
                  <a:tcPr marL="70894" marR="70894" marT="35447" marB="35447"/>
                </a:tc>
                <a:tc>
                  <a:txBody>
                    <a:bodyPr/>
                    <a:lstStyle/>
                    <a:p>
                      <a:r>
                        <a:rPr lang="en-US" sz="1600" dirty="0"/>
                        <a:t>      PROBLEMS</a:t>
                      </a:r>
                    </a:p>
                    <a:p>
                      <a:pPr lvl="0">
                        <a:buNone/>
                      </a:pPr>
                      <a:r>
                        <a:rPr lang="en-US" sz="1600" dirty="0"/>
                        <a:t>       IDENTIFIED</a:t>
                      </a:r>
                    </a:p>
                  </a:txBody>
                  <a:tcPr marL="70894" marR="70894" marT="35447" marB="35447"/>
                </a:tc>
                <a:tc>
                  <a:txBody>
                    <a:bodyPr/>
                    <a:lstStyle/>
                    <a:p>
                      <a:r>
                        <a:rPr lang="en-US" sz="1600" dirty="0"/>
                        <a:t>        TECHNIQUES                                USED</a:t>
                      </a:r>
                    </a:p>
                  </a:txBody>
                  <a:tcPr marL="70894" marR="70894" marT="35447" marB="35447"/>
                </a:tc>
                <a:tc>
                  <a:txBody>
                    <a:bodyPr/>
                    <a:lstStyle/>
                    <a:p>
                      <a:r>
                        <a:rPr lang="en-US" sz="1600" dirty="0"/>
                        <a:t>        ACCURACY</a:t>
                      </a:r>
                    </a:p>
                  </a:txBody>
                  <a:tcPr marL="70894" marR="70894" marT="35447" marB="35447"/>
                </a:tc>
                <a:tc>
                  <a:txBody>
                    <a:bodyPr/>
                    <a:lstStyle/>
                    <a:p>
                      <a:r>
                        <a:rPr lang="en-US" sz="1600" dirty="0"/>
                        <a:t>            DRAWBACKS</a:t>
                      </a:r>
                    </a:p>
                  </a:txBody>
                  <a:tcPr marL="70894" marR="70894" marT="35447" marB="35447"/>
                </a:tc>
                <a:extLst>
                  <a:ext uri="{0D108BD9-81ED-4DB2-BD59-A6C34878D82A}">
                    <a16:rowId xmlns:a16="http://schemas.microsoft.com/office/drawing/2014/main" val="3695959082"/>
                  </a:ext>
                </a:extLst>
              </a:tr>
              <a:tr h="1734842">
                <a:tc>
                  <a:txBody>
                    <a:bodyPr/>
                    <a:lstStyle/>
                    <a:p>
                      <a:r>
                        <a:rPr lang="en-US" sz="1600" dirty="0"/>
                        <a:t>1.</a:t>
                      </a:r>
                    </a:p>
                  </a:txBody>
                  <a:tcPr marL="70894" marR="70894" marT="35447" marB="35447"/>
                </a:tc>
                <a:tc>
                  <a:txBody>
                    <a:bodyPr/>
                    <a:lstStyle/>
                    <a:p>
                      <a:pPr lvl="0">
                        <a:buNone/>
                      </a:pPr>
                      <a:r>
                        <a:rPr lang="en-US" sz="1600" b="0" u="none" strike="noStrike" noProof="0" dirty="0" err="1"/>
                        <a:t>Hadistian</a:t>
                      </a:r>
                      <a:r>
                        <a:rPr lang="en-US" sz="1600" b="0" u="none" strike="noStrike" noProof="0" dirty="0"/>
                        <a:t> Muhammad Hanif , Zener Sukra Lie, Winda Astuti , Sofyan Tan</a:t>
                      </a:r>
                      <a:endParaRPr lang="en-US" sz="1600" dirty="0"/>
                    </a:p>
                  </a:txBody>
                  <a:tcPr marL="70894" marR="70894" marT="35447" marB="35447"/>
                </a:tc>
                <a:tc>
                  <a:txBody>
                    <a:bodyPr/>
                    <a:lstStyle/>
                    <a:p>
                      <a:pPr lvl="0">
                        <a:buNone/>
                      </a:pPr>
                      <a:r>
                        <a:rPr lang="en-US" sz="1600" b="0" u="none" strike="noStrike" noProof="0" dirty="0"/>
                        <a:t>Pothole detection system design with proximity sensor to provide motorcycle with warning system and increase road safety driving</a:t>
                      </a:r>
                      <a:endParaRPr lang="en-US" sz="1600" dirty="0"/>
                    </a:p>
                  </a:txBody>
                  <a:tcPr marL="70894" marR="70894" marT="35447" marB="35447"/>
                </a:tc>
                <a:tc>
                  <a:txBody>
                    <a:bodyPr/>
                    <a:lstStyle/>
                    <a:p>
                      <a:r>
                        <a:rPr lang="en-US" sz="1600" dirty="0"/>
                        <a:t>Image Processing,</a:t>
                      </a:r>
                    </a:p>
                    <a:p>
                      <a:pPr lvl="0">
                        <a:buNone/>
                      </a:pPr>
                      <a:r>
                        <a:rPr lang="en-US" sz="1600" dirty="0"/>
                        <a:t>Proximity sensors</a:t>
                      </a:r>
                    </a:p>
                  </a:txBody>
                  <a:tcPr marL="70894" marR="70894" marT="35447" marB="35447"/>
                </a:tc>
                <a:tc>
                  <a:txBody>
                    <a:bodyPr/>
                    <a:lstStyle/>
                    <a:p>
                      <a:r>
                        <a:rPr lang="en-US" sz="1600" dirty="0"/>
                        <a:t>      90.2 %</a:t>
                      </a:r>
                    </a:p>
                  </a:txBody>
                  <a:tcPr marL="70894" marR="70894" marT="35447" marB="35447"/>
                </a:tc>
                <a:tc>
                  <a:txBody>
                    <a:bodyPr/>
                    <a:lstStyle/>
                    <a:p>
                      <a:r>
                        <a:rPr lang="en-US" sz="1600" dirty="0"/>
                        <a:t>   A</a:t>
                      </a:r>
                      <a:r>
                        <a:rPr lang="en-US" sz="1600" b="0" u="none" strike="noStrike" noProof="0" dirty="0"/>
                        <a:t>n error was obtained while measuring the distance.</a:t>
                      </a:r>
                      <a:endParaRPr lang="en-US" sz="1600" dirty="0"/>
                    </a:p>
                  </a:txBody>
                  <a:tcPr marL="70894" marR="70894" marT="35447" marB="35447"/>
                </a:tc>
                <a:extLst>
                  <a:ext uri="{0D108BD9-81ED-4DB2-BD59-A6C34878D82A}">
                    <a16:rowId xmlns:a16="http://schemas.microsoft.com/office/drawing/2014/main" val="2372651325"/>
                  </a:ext>
                </a:extLst>
              </a:tr>
              <a:tr h="1734842">
                <a:tc>
                  <a:txBody>
                    <a:bodyPr/>
                    <a:lstStyle/>
                    <a:p>
                      <a:r>
                        <a:rPr lang="en-US" sz="1600" dirty="0"/>
                        <a:t>2.</a:t>
                      </a:r>
                    </a:p>
                  </a:txBody>
                  <a:tcPr marL="70894" marR="70894" marT="35447" marB="35447"/>
                </a:tc>
                <a:tc>
                  <a:txBody>
                    <a:bodyPr/>
                    <a:lstStyle/>
                    <a:p>
                      <a:pPr marL="0" lvl="0" indent="0" algn="l">
                        <a:lnSpc>
                          <a:spcPct val="100000"/>
                        </a:lnSpc>
                        <a:spcBef>
                          <a:spcPts val="0"/>
                        </a:spcBef>
                        <a:spcAft>
                          <a:spcPts val="0"/>
                        </a:spcAft>
                        <a:buFont typeface="Arial"/>
                        <a:buNone/>
                      </a:pPr>
                      <a:endParaRPr lang="en-US" sz="1600" b="0" u="sng" strike="noStrike" noProof="0" dirty="0"/>
                    </a:p>
                    <a:p>
                      <a:pPr lvl="0">
                        <a:buNone/>
                      </a:pPr>
                      <a:r>
                        <a:rPr lang="en-US" sz="1600" dirty="0"/>
                        <a:t>T S </a:t>
                      </a:r>
                      <a:r>
                        <a:rPr lang="en-US" sz="1600" err="1"/>
                        <a:t>Arunlananth</a:t>
                      </a:r>
                      <a:r>
                        <a:rPr lang="en-US" sz="1600" dirty="0"/>
                        <a:t>,</a:t>
                      </a:r>
                    </a:p>
                    <a:p>
                      <a:pPr lvl="0">
                        <a:buNone/>
                      </a:pPr>
                      <a:r>
                        <a:rPr lang="en-US" sz="1600" dirty="0"/>
                        <a:t>M. Baskar,</a:t>
                      </a:r>
                    </a:p>
                    <a:p>
                      <a:pPr lvl="0">
                        <a:buNone/>
                      </a:pPr>
                      <a:r>
                        <a:rPr lang="en-US" sz="1600" err="1"/>
                        <a:t>K.Thrishma</a:t>
                      </a:r>
                      <a:endParaRPr lang="en-US" sz="1600"/>
                    </a:p>
                    <a:p>
                      <a:pPr lvl="0">
                        <a:buNone/>
                      </a:pPr>
                      <a:endParaRPr lang="en-US" sz="1600" dirty="0"/>
                    </a:p>
                  </a:txBody>
                  <a:tcPr marL="70894" marR="70894" marT="35447" marB="35447"/>
                </a:tc>
                <a:tc>
                  <a:txBody>
                    <a:bodyPr/>
                    <a:lstStyle/>
                    <a:p>
                      <a:pPr lvl="0" algn="l">
                        <a:lnSpc>
                          <a:spcPct val="100000"/>
                        </a:lnSpc>
                        <a:spcBef>
                          <a:spcPts val="0"/>
                        </a:spcBef>
                        <a:spcAft>
                          <a:spcPts val="0"/>
                        </a:spcAft>
                        <a:buNone/>
                      </a:pPr>
                      <a:r>
                        <a:rPr lang="en-US" sz="1600" b="0" dirty="0"/>
                        <a:t>Pothole Detection Using Arduino and Ultrasonic Sensors</a:t>
                      </a:r>
                      <a:endParaRPr lang="en-US" sz="1600" dirty="0"/>
                    </a:p>
                    <a:p>
                      <a:pPr lvl="0">
                        <a:buNone/>
                      </a:pPr>
                      <a:endParaRPr lang="en-US" sz="1600" dirty="0"/>
                    </a:p>
                  </a:txBody>
                  <a:tcPr marL="70894" marR="70894" marT="35447" marB="35447"/>
                </a:tc>
                <a:tc>
                  <a:txBody>
                    <a:bodyPr/>
                    <a:lstStyle/>
                    <a:p>
                      <a:r>
                        <a:rPr lang="en-US" sz="1600" dirty="0"/>
                        <a:t>Arduino and ultrasonic sensors</a:t>
                      </a:r>
                    </a:p>
                  </a:txBody>
                  <a:tcPr marL="70894" marR="70894" marT="35447" marB="35447"/>
                </a:tc>
                <a:tc>
                  <a:txBody>
                    <a:bodyPr/>
                    <a:lstStyle/>
                    <a:p>
                      <a:r>
                        <a:rPr lang="en-US" sz="1600" dirty="0"/>
                        <a:t>        91.5%</a:t>
                      </a:r>
                    </a:p>
                  </a:txBody>
                  <a:tcPr marL="70894" marR="70894" marT="35447" marB="35447"/>
                </a:tc>
                <a:tc>
                  <a:txBody>
                    <a:bodyPr/>
                    <a:lstStyle/>
                    <a:p>
                      <a:r>
                        <a:rPr lang="en-US" sz="1600" dirty="0"/>
                        <a:t>The sensor is placed right under the vehicle so there is a small delay faced by the driver.</a:t>
                      </a:r>
                    </a:p>
                  </a:txBody>
                  <a:tcPr marL="70894" marR="70894" marT="35447" marB="35447"/>
                </a:tc>
                <a:extLst>
                  <a:ext uri="{0D108BD9-81ED-4DB2-BD59-A6C34878D82A}">
                    <a16:rowId xmlns:a16="http://schemas.microsoft.com/office/drawing/2014/main" val="1451277297"/>
                  </a:ext>
                </a:extLst>
              </a:tr>
              <a:tr h="1186997">
                <a:tc>
                  <a:txBody>
                    <a:bodyPr/>
                    <a:lstStyle/>
                    <a:p>
                      <a:r>
                        <a:rPr lang="en-US" sz="1600" dirty="0"/>
                        <a:t>3.</a:t>
                      </a:r>
                    </a:p>
                  </a:txBody>
                  <a:tcPr marL="70894" marR="70894" marT="35447" marB="35447"/>
                </a:tc>
                <a:tc>
                  <a:txBody>
                    <a:bodyPr/>
                    <a:lstStyle/>
                    <a:p>
                      <a:pPr lvl="0">
                        <a:buNone/>
                      </a:pPr>
                      <a:r>
                        <a:rPr lang="en-US" sz="1600" b="0" u="none" strike="noStrike" noProof="0" dirty="0" err="1"/>
                        <a:t>Stepheena</a:t>
                      </a:r>
                      <a:r>
                        <a:rPr lang="en-US" sz="1600" b="0" u="none" strike="noStrike" noProof="0" dirty="0"/>
                        <a:t> Joseph,</a:t>
                      </a:r>
                    </a:p>
                    <a:p>
                      <a:pPr lvl="0">
                        <a:buNone/>
                      </a:pPr>
                      <a:r>
                        <a:rPr lang="en-US" sz="1600" b="0" u="none" strike="noStrike" noProof="0" err="1"/>
                        <a:t>K.Edison</a:t>
                      </a:r>
                      <a:r>
                        <a:rPr lang="en-US" sz="1600" b="0" u="none" strike="noStrike" noProof="0" dirty="0"/>
                        <a:t> Prabhu</a:t>
                      </a:r>
                      <a:endParaRPr lang="en-US" sz="1600" dirty="0"/>
                    </a:p>
                  </a:txBody>
                  <a:tcPr marL="70894" marR="70894" marT="35447" marB="35447"/>
                </a:tc>
                <a:tc>
                  <a:txBody>
                    <a:bodyPr/>
                    <a:lstStyle/>
                    <a:p>
                      <a:pPr lvl="0">
                        <a:buNone/>
                      </a:pPr>
                      <a:r>
                        <a:rPr lang="en-US" sz="1600" b="0" u="none" strike="noStrike" noProof="0" dirty="0"/>
                        <a:t>Role of ultrasonic sensor in automatic pothole and hump detection system.</a:t>
                      </a:r>
                      <a:endParaRPr lang="en-US" sz="1600" b="0" i="0" u="none" strike="noStrike" noProof="0">
                        <a:latin typeface="Source Sans Pro"/>
                      </a:endParaRPr>
                    </a:p>
                  </a:txBody>
                  <a:tcPr marL="70894" marR="70894" marT="35447" marB="35447"/>
                </a:tc>
                <a:tc>
                  <a:txBody>
                    <a:bodyPr/>
                    <a:lstStyle/>
                    <a:p>
                      <a:pPr lvl="0">
                        <a:buNone/>
                      </a:pPr>
                      <a:r>
                        <a:rPr lang="en-US" sz="1600" b="0" u="none" strike="noStrike" noProof="0" dirty="0"/>
                        <a:t>ultrasonic sensor, ARM7, GPS,GSM, IR speed sensor</a:t>
                      </a:r>
                      <a:endParaRPr lang="en-US" sz="1600" dirty="0"/>
                    </a:p>
                  </a:txBody>
                  <a:tcPr marL="70894" marR="70894" marT="35447" marB="35447"/>
                </a:tc>
                <a:tc>
                  <a:txBody>
                    <a:bodyPr/>
                    <a:lstStyle/>
                    <a:p>
                      <a:r>
                        <a:rPr lang="en-US" sz="1600" dirty="0"/>
                        <a:t>          90.8%</a:t>
                      </a:r>
                    </a:p>
                  </a:txBody>
                  <a:tcPr marL="70894" marR="70894" marT="35447" marB="35447"/>
                </a:tc>
                <a:tc>
                  <a:txBody>
                    <a:bodyPr/>
                    <a:lstStyle/>
                    <a:p>
                      <a:r>
                        <a:rPr lang="en-US" sz="1600" dirty="0"/>
                        <a:t>For the Humps it only detects if the hump is above a certain height.</a:t>
                      </a:r>
                    </a:p>
                  </a:txBody>
                  <a:tcPr marL="70894" marR="70894" marT="35447" marB="35447"/>
                </a:tc>
                <a:extLst>
                  <a:ext uri="{0D108BD9-81ED-4DB2-BD59-A6C34878D82A}">
                    <a16:rowId xmlns:a16="http://schemas.microsoft.com/office/drawing/2014/main" val="3194495260"/>
                  </a:ext>
                </a:extLst>
              </a:tr>
            </a:tbl>
          </a:graphicData>
        </a:graphic>
      </p:graphicFrame>
    </p:spTree>
    <p:extLst>
      <p:ext uri="{BB962C8B-B14F-4D97-AF65-F5344CB8AC3E}">
        <p14:creationId xmlns:p14="http://schemas.microsoft.com/office/powerpoint/2010/main" val="226839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A1288670-AB6A-BEEC-F2A0-647FC864C799}"/>
              </a:ext>
            </a:extLst>
          </p:cNvPr>
          <p:cNvGraphicFramePr>
            <a:graphicFrameLocks noGrp="1"/>
          </p:cNvGraphicFramePr>
          <p:nvPr>
            <p:ph idx="1"/>
            <p:extLst>
              <p:ext uri="{D42A27DB-BD31-4B8C-83A1-F6EECF244321}">
                <p14:modId xmlns:p14="http://schemas.microsoft.com/office/powerpoint/2010/main" val="2142571746"/>
              </p:ext>
            </p:extLst>
          </p:nvPr>
        </p:nvGraphicFramePr>
        <p:xfrm>
          <a:off x="143773" y="848264"/>
          <a:ext cx="11898852" cy="3148480"/>
        </p:xfrm>
        <a:graphic>
          <a:graphicData uri="http://schemas.openxmlformats.org/drawingml/2006/table">
            <a:tbl>
              <a:tblPr firstRow="1" bandRow="1">
                <a:tableStyleId>{3B4B98B0-60AC-42C2-AFA5-B58CD77FA1E5}</a:tableStyleId>
              </a:tblPr>
              <a:tblGrid>
                <a:gridCol w="778565">
                  <a:extLst>
                    <a:ext uri="{9D8B030D-6E8A-4147-A177-3AD203B41FA5}">
                      <a16:colId xmlns:a16="http://schemas.microsoft.com/office/drawing/2014/main" val="569042769"/>
                    </a:ext>
                  </a:extLst>
                </a:gridCol>
                <a:gridCol w="1337142">
                  <a:extLst>
                    <a:ext uri="{9D8B030D-6E8A-4147-A177-3AD203B41FA5}">
                      <a16:colId xmlns:a16="http://schemas.microsoft.com/office/drawing/2014/main" val="2672834793"/>
                    </a:ext>
                  </a:extLst>
                </a:gridCol>
                <a:gridCol w="3089802">
                  <a:extLst>
                    <a:ext uri="{9D8B030D-6E8A-4147-A177-3AD203B41FA5}">
                      <a16:colId xmlns:a16="http://schemas.microsoft.com/office/drawing/2014/main" val="1465109246"/>
                    </a:ext>
                  </a:extLst>
                </a:gridCol>
                <a:gridCol w="2394401">
                  <a:extLst>
                    <a:ext uri="{9D8B030D-6E8A-4147-A177-3AD203B41FA5}">
                      <a16:colId xmlns:a16="http://schemas.microsoft.com/office/drawing/2014/main" val="262182090"/>
                    </a:ext>
                  </a:extLst>
                </a:gridCol>
                <a:gridCol w="1632535">
                  <a:extLst>
                    <a:ext uri="{9D8B030D-6E8A-4147-A177-3AD203B41FA5}">
                      <a16:colId xmlns:a16="http://schemas.microsoft.com/office/drawing/2014/main" val="3671413303"/>
                    </a:ext>
                  </a:extLst>
                </a:gridCol>
                <a:gridCol w="2666407">
                  <a:extLst>
                    <a:ext uri="{9D8B030D-6E8A-4147-A177-3AD203B41FA5}">
                      <a16:colId xmlns:a16="http://schemas.microsoft.com/office/drawing/2014/main" val="3416136725"/>
                    </a:ext>
                  </a:extLst>
                </a:gridCol>
              </a:tblGrid>
              <a:tr h="1673086">
                <a:tc>
                  <a:txBody>
                    <a:bodyPr/>
                    <a:lstStyle/>
                    <a:p>
                      <a:pPr lvl="0">
                        <a:buNone/>
                      </a:pPr>
                      <a:r>
                        <a:rPr lang="en-US" dirty="0">
                          <a:solidFill>
                            <a:schemeClr val="tx1">
                              <a:lumMod val="95000"/>
                            </a:schemeClr>
                          </a:solidFill>
                        </a:rPr>
                        <a:t>4. </a:t>
                      </a:r>
                      <a:endParaRPr lang="en-US" sz="1400">
                        <a:solidFill>
                          <a:schemeClr val="tx1">
                            <a:lumMod val="95000"/>
                          </a:schemeClr>
                        </a:solidFill>
                      </a:endParaRPr>
                    </a:p>
                  </a:txBody>
                  <a:tcPr marL="70894" marR="70894" marT="35447" marB="35447"/>
                </a:tc>
                <a:tc>
                  <a:txBody>
                    <a:bodyPr/>
                    <a:lstStyle/>
                    <a:p>
                      <a:pPr lvl="0">
                        <a:buNone/>
                      </a:pPr>
                      <a:r>
                        <a:rPr lang="en-US" sz="1800" b="0" i="0" u="none" strike="noStrike" noProof="0" dirty="0">
                          <a:solidFill>
                            <a:schemeClr val="tx1">
                              <a:lumMod val="95000"/>
                            </a:schemeClr>
                          </a:solidFill>
                          <a:latin typeface="Source Sans Pro"/>
                        </a:rPr>
                        <a:t>Aarthi M, </a:t>
                      </a:r>
                      <a:r>
                        <a:rPr lang="en-US" sz="1800" b="0" i="0" u="none" strike="noStrike" noProof="0" dirty="0" err="1">
                          <a:solidFill>
                            <a:schemeClr val="tx1">
                              <a:lumMod val="95000"/>
                            </a:schemeClr>
                          </a:solidFill>
                          <a:latin typeface="Source Sans Pro"/>
                        </a:rPr>
                        <a:t>Bhuvaneshwaran</a:t>
                      </a:r>
                      <a:r>
                        <a:rPr lang="en-US" sz="1800" b="0" i="0" u="none" strike="noStrike" noProof="0" dirty="0">
                          <a:solidFill>
                            <a:schemeClr val="tx1">
                              <a:lumMod val="95000"/>
                            </a:schemeClr>
                          </a:solidFill>
                          <a:latin typeface="Source Sans Pro"/>
                        </a:rPr>
                        <a:t> A</a:t>
                      </a:r>
                      <a:endParaRPr lang="en-US" dirty="0">
                        <a:solidFill>
                          <a:schemeClr val="tx1">
                            <a:lumMod val="95000"/>
                          </a:schemeClr>
                        </a:solidFill>
                      </a:endParaRPr>
                    </a:p>
                  </a:txBody>
                  <a:tcPr marL="70894" marR="70894" marT="35447" marB="35447"/>
                </a:tc>
                <a:tc>
                  <a:txBody>
                    <a:bodyPr/>
                    <a:lstStyle/>
                    <a:p>
                      <a:pPr lvl="0">
                        <a:buNone/>
                      </a:pPr>
                      <a:r>
                        <a:rPr lang="en-US" sz="1800" b="0" i="0" u="none" strike="noStrike" noProof="0" dirty="0">
                          <a:solidFill>
                            <a:schemeClr val="tx1">
                              <a:lumMod val="95000"/>
                            </a:schemeClr>
                          </a:solidFill>
                          <a:latin typeface="Source Sans Pro"/>
                        </a:rPr>
                        <a:t>To detect the volume and depth and delivers information via alerts. </a:t>
                      </a:r>
                      <a:endParaRPr lang="en-US" dirty="0">
                        <a:solidFill>
                          <a:schemeClr val="tx1">
                            <a:lumMod val="95000"/>
                          </a:schemeClr>
                        </a:solidFill>
                      </a:endParaRPr>
                    </a:p>
                  </a:txBody>
                  <a:tcPr marL="70894" marR="70894" marT="35447" marB="35447"/>
                </a:tc>
                <a:tc>
                  <a:txBody>
                    <a:bodyPr/>
                    <a:lstStyle/>
                    <a:p>
                      <a:pPr lvl="0">
                        <a:buNone/>
                      </a:pPr>
                      <a:r>
                        <a:rPr lang="en-US" dirty="0">
                          <a:solidFill>
                            <a:schemeClr val="tx1">
                              <a:lumMod val="95000"/>
                            </a:schemeClr>
                          </a:solidFill>
                        </a:rPr>
                        <a:t>      </a:t>
                      </a:r>
                      <a:r>
                        <a:rPr lang="en-US" b="0" dirty="0">
                          <a:solidFill>
                            <a:schemeClr val="tx1">
                              <a:lumMod val="95000"/>
                            </a:schemeClr>
                          </a:solidFill>
                        </a:rPr>
                        <a:t>IOT</a:t>
                      </a:r>
                      <a:endParaRPr lang="en-US" sz="1400">
                        <a:solidFill>
                          <a:schemeClr val="tx1">
                            <a:lumMod val="95000"/>
                          </a:schemeClr>
                        </a:solidFill>
                      </a:endParaRPr>
                    </a:p>
                  </a:txBody>
                  <a:tcPr marL="70894" marR="70894" marT="35447" marB="35447"/>
                </a:tc>
                <a:tc>
                  <a:txBody>
                    <a:bodyPr/>
                    <a:lstStyle/>
                    <a:p>
                      <a:pPr lvl="0">
                        <a:buNone/>
                      </a:pPr>
                      <a:r>
                        <a:rPr lang="en-US" b="0" dirty="0">
                          <a:solidFill>
                            <a:schemeClr val="tx1">
                              <a:lumMod val="95000"/>
                            </a:schemeClr>
                          </a:solidFill>
                        </a:rPr>
                        <a:t>        80.2%</a:t>
                      </a:r>
                    </a:p>
                  </a:txBody>
                  <a:tcPr marL="70894" marR="70894" marT="35447" marB="35447"/>
                </a:tc>
                <a:tc>
                  <a:txBody>
                    <a:bodyPr/>
                    <a:lstStyle/>
                    <a:p>
                      <a:pPr lvl="0">
                        <a:buNone/>
                      </a:pPr>
                      <a:r>
                        <a:rPr lang="en-US" b="0" dirty="0">
                          <a:solidFill>
                            <a:schemeClr val="tx1">
                              <a:lumMod val="95000"/>
                            </a:schemeClr>
                          </a:solidFill>
                        </a:rPr>
                        <a:t>Highly non-scalable</a:t>
                      </a:r>
                      <a:endParaRPr lang="en-US" dirty="0">
                        <a:solidFill>
                          <a:schemeClr val="tx1">
                            <a:lumMod val="95000"/>
                          </a:schemeClr>
                        </a:solidFill>
                      </a:endParaRPr>
                    </a:p>
                  </a:txBody>
                  <a:tcPr marL="70894" marR="70894" marT="35447" marB="35447"/>
                </a:tc>
                <a:extLst>
                  <a:ext uri="{0D108BD9-81ED-4DB2-BD59-A6C34878D82A}">
                    <a16:rowId xmlns:a16="http://schemas.microsoft.com/office/drawing/2014/main" val="1451277297"/>
                  </a:ext>
                </a:extLst>
              </a:tr>
              <a:tr h="1475394">
                <a:tc>
                  <a:txBody>
                    <a:bodyPr/>
                    <a:lstStyle/>
                    <a:p>
                      <a:pPr lvl="0">
                        <a:buNone/>
                      </a:pPr>
                      <a:r>
                        <a:rPr lang="en-US" dirty="0"/>
                        <a:t> 5.</a:t>
                      </a:r>
                    </a:p>
                  </a:txBody>
                  <a:tcPr marL="70894" marR="70894" marT="35447" marB="35447"/>
                </a:tc>
                <a:tc>
                  <a:txBody>
                    <a:bodyPr/>
                    <a:lstStyle/>
                    <a:p>
                      <a:pPr lvl="0">
                        <a:buNone/>
                      </a:pPr>
                      <a:r>
                        <a:rPr lang="en-US" dirty="0"/>
                        <a:t>Himanshu </a:t>
                      </a:r>
                      <a:r>
                        <a:rPr lang="en-US" dirty="0" err="1"/>
                        <a:t>Shriwas</a:t>
                      </a:r>
                      <a:endParaRPr lang="en-US"/>
                    </a:p>
                  </a:txBody>
                  <a:tcPr marL="70894" marR="70894" marT="35447" marB="35447"/>
                </a:tc>
                <a:tc>
                  <a:txBody>
                    <a:bodyPr/>
                    <a:lstStyle/>
                    <a:p>
                      <a:pPr lvl="0" algn="l">
                        <a:lnSpc>
                          <a:spcPct val="100000"/>
                        </a:lnSpc>
                        <a:spcBef>
                          <a:spcPts val="0"/>
                        </a:spcBef>
                        <a:spcAft>
                          <a:spcPts val="0"/>
                        </a:spcAft>
                        <a:buNone/>
                      </a:pPr>
                      <a:r>
                        <a:rPr lang="en-US" b="0" i="0" dirty="0"/>
                        <a:t>IOT based Manhole Detection and Monitoring System</a:t>
                      </a:r>
                      <a:endParaRPr lang="en-US" b="0" dirty="0"/>
                    </a:p>
                    <a:p>
                      <a:pPr lvl="0">
                        <a:buNone/>
                      </a:pPr>
                      <a:endParaRPr lang="en-US" dirty="0"/>
                    </a:p>
                  </a:txBody>
                  <a:tcPr marL="70894" marR="70894" marT="35447" marB="35447"/>
                </a:tc>
                <a:tc>
                  <a:txBody>
                    <a:bodyPr/>
                    <a:lstStyle/>
                    <a:p>
                      <a:pPr lvl="0">
                        <a:buNone/>
                      </a:pPr>
                      <a:r>
                        <a:rPr lang="en-US" dirty="0"/>
                        <a:t>     IOT</a:t>
                      </a:r>
                      <a:endParaRPr lang="en-US"/>
                    </a:p>
                  </a:txBody>
                  <a:tcPr marL="70894" marR="70894" marT="35447" marB="35447"/>
                </a:tc>
                <a:tc>
                  <a:txBody>
                    <a:bodyPr/>
                    <a:lstStyle/>
                    <a:p>
                      <a:pPr lvl="0">
                        <a:buNone/>
                      </a:pPr>
                      <a:r>
                        <a:rPr lang="en-US" dirty="0"/>
                        <a:t>        70.5%</a:t>
                      </a:r>
                    </a:p>
                  </a:txBody>
                  <a:tcPr marL="70894" marR="70894" marT="35447" marB="35447"/>
                </a:tc>
                <a:tc>
                  <a:txBody>
                    <a:bodyPr/>
                    <a:lstStyle/>
                    <a:p>
                      <a:pPr lvl="0">
                        <a:buNone/>
                      </a:pPr>
                      <a:r>
                        <a:rPr lang="en-US" dirty="0"/>
                        <a:t>   Only detection of manholes</a:t>
                      </a:r>
                    </a:p>
                  </a:txBody>
                  <a:tcPr marL="70894" marR="70894" marT="35447" marB="35447"/>
                </a:tc>
                <a:extLst>
                  <a:ext uri="{0D108BD9-81ED-4DB2-BD59-A6C34878D82A}">
                    <a16:rowId xmlns:a16="http://schemas.microsoft.com/office/drawing/2014/main" val="3194495260"/>
                  </a:ext>
                </a:extLst>
              </a:tr>
            </a:tbl>
          </a:graphicData>
        </a:graphic>
      </p:graphicFrame>
    </p:spTree>
    <p:extLst>
      <p:ext uri="{BB962C8B-B14F-4D97-AF65-F5344CB8AC3E}">
        <p14:creationId xmlns:p14="http://schemas.microsoft.com/office/powerpoint/2010/main" val="2209099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Oval 1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D750E9-D41A-E987-ED63-8914E4681674}"/>
              </a:ext>
            </a:extLst>
          </p:cNvPr>
          <p:cNvSpPr>
            <a:spLocks noGrp="1"/>
          </p:cNvSpPr>
          <p:nvPr>
            <p:ph type="title"/>
          </p:nvPr>
        </p:nvSpPr>
        <p:spPr>
          <a:xfrm>
            <a:off x="3822650" y="1614842"/>
            <a:ext cx="8875017" cy="1223375"/>
          </a:xfrm>
        </p:spPr>
        <p:txBody>
          <a:bodyPr vert="horz" wrap="square" lIns="0" tIns="0" rIns="0" bIns="0" rtlCol="0" anchor="b" anchorCtr="0">
            <a:noAutofit/>
          </a:bodyPr>
          <a:lstStyle/>
          <a:p>
            <a:r>
              <a:rPr lang="en-US" sz="7200" dirty="0"/>
              <a:t>PROBLEM STATEMENT</a:t>
            </a:r>
          </a:p>
        </p:txBody>
      </p:sp>
      <p:sp>
        <p:nvSpPr>
          <p:cNvPr id="22" name="Freeform: Shape 21">
            <a:extLst>
              <a:ext uri="{FF2B5EF4-FFF2-40B4-BE49-F238E27FC236}">
                <a16:creationId xmlns:a16="http://schemas.microsoft.com/office/drawing/2014/main" id="{5FE4B864-934A-4FA2-BD41-97214DEE9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9763" y="1"/>
            <a:ext cx="1080000" cy="851695"/>
          </a:xfrm>
          <a:custGeom>
            <a:avLst/>
            <a:gdLst>
              <a:gd name="connsiteX0" fmla="*/ 100289 w 1080000"/>
              <a:gd name="connsiteY0" fmla="*/ 0 h 851695"/>
              <a:gd name="connsiteX1" fmla="*/ 979711 w 1080000"/>
              <a:gd name="connsiteY1" fmla="*/ 0 h 851695"/>
              <a:gd name="connsiteX2" fmla="*/ 987777 w 1080000"/>
              <a:gd name="connsiteY2" fmla="*/ 9776 h 851695"/>
              <a:gd name="connsiteX3" fmla="*/ 1080000 w 1080000"/>
              <a:gd name="connsiteY3" fmla="*/ 311695 h 851695"/>
              <a:gd name="connsiteX4" fmla="*/ 540000 w 1080000"/>
              <a:gd name="connsiteY4" fmla="*/ 851695 h 851695"/>
              <a:gd name="connsiteX5" fmla="*/ 0 w 1080000"/>
              <a:gd name="connsiteY5" fmla="*/ 311695 h 851695"/>
              <a:gd name="connsiteX6" fmla="*/ 92224 w 1080000"/>
              <a:gd name="connsiteY6" fmla="*/ 9776 h 85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0" h="851695">
                <a:moveTo>
                  <a:pt x="100289" y="0"/>
                </a:moveTo>
                <a:lnTo>
                  <a:pt x="979711" y="0"/>
                </a:lnTo>
                <a:lnTo>
                  <a:pt x="987777" y="9776"/>
                </a:lnTo>
                <a:cubicBezTo>
                  <a:pt x="1046002" y="95960"/>
                  <a:pt x="1080000" y="199857"/>
                  <a:pt x="1080000" y="311695"/>
                </a:cubicBezTo>
                <a:cubicBezTo>
                  <a:pt x="1080000" y="609929"/>
                  <a:pt x="838234" y="851695"/>
                  <a:pt x="540000" y="851695"/>
                </a:cubicBezTo>
                <a:cubicBezTo>
                  <a:pt x="241766" y="851695"/>
                  <a:pt x="0" y="609929"/>
                  <a:pt x="0" y="311695"/>
                </a:cubicBezTo>
                <a:cubicBezTo>
                  <a:pt x="0" y="199857"/>
                  <a:pt x="33998" y="95960"/>
                  <a:pt x="92224" y="9776"/>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Shape 23">
            <a:extLst>
              <a:ext uri="{FF2B5EF4-FFF2-40B4-BE49-F238E27FC236}">
                <a16:creationId xmlns:a16="http://schemas.microsoft.com/office/drawing/2014/main" id="{6E724B59-C987-4078-AE71-65FA4BBEB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83665" y="3459490"/>
            <a:ext cx="3707936" cy="1853969"/>
          </a:xfrm>
          <a:custGeom>
            <a:avLst/>
            <a:gdLst>
              <a:gd name="connsiteX0" fmla="*/ 3707936 w 3707936"/>
              <a:gd name="connsiteY0" fmla="*/ 1853969 h 1853969"/>
              <a:gd name="connsiteX1" fmla="*/ 2780951 w 3707936"/>
              <a:gd name="connsiteY1" fmla="*/ 1853969 h 1853969"/>
              <a:gd name="connsiteX2" fmla="*/ 1853968 w 3707936"/>
              <a:gd name="connsiteY2" fmla="*/ 926985 h 1853969"/>
              <a:gd name="connsiteX3" fmla="*/ 926985 w 3707936"/>
              <a:gd name="connsiteY3" fmla="*/ 1853969 h 1853969"/>
              <a:gd name="connsiteX4" fmla="*/ 0 w 3707936"/>
              <a:gd name="connsiteY4" fmla="*/ 1853969 h 1853969"/>
              <a:gd name="connsiteX5" fmla="*/ 1853968 w 3707936"/>
              <a:gd name="connsiteY5" fmla="*/ 0 h 1853969"/>
              <a:gd name="connsiteX6" fmla="*/ 2227607 w 3707936"/>
              <a:gd name="connsiteY6" fmla="*/ 37666 h 1853969"/>
              <a:gd name="connsiteX7" fmla="*/ 2374682 w 3707936"/>
              <a:gd name="connsiteY7" fmla="*/ 75483 h 1853969"/>
              <a:gd name="connsiteX8" fmla="*/ 3632453 w 3707936"/>
              <a:gd name="connsiteY8" fmla="*/ 1333254 h 1853969"/>
              <a:gd name="connsiteX9" fmla="*/ 3670270 w 3707936"/>
              <a:gd name="connsiteY9" fmla="*/ 1480330 h 1853969"/>
              <a:gd name="connsiteX10" fmla="*/ 3707936 w 3707936"/>
              <a:gd name="connsiteY10"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07936" h="1853969">
                <a:moveTo>
                  <a:pt x="3707936" y="1853969"/>
                </a:moveTo>
                <a:lnTo>
                  <a:pt x="2780951" y="1853969"/>
                </a:lnTo>
                <a:cubicBezTo>
                  <a:pt x="2780951" y="1342010"/>
                  <a:pt x="2365927" y="926985"/>
                  <a:pt x="1853968" y="926985"/>
                </a:cubicBezTo>
                <a:cubicBezTo>
                  <a:pt x="1342009" y="926985"/>
                  <a:pt x="926985" y="1342010"/>
                  <a:pt x="926985" y="1853969"/>
                </a:cubicBezTo>
                <a:lnTo>
                  <a:pt x="0" y="1853969"/>
                </a:lnTo>
                <a:cubicBezTo>
                  <a:pt x="0" y="830051"/>
                  <a:pt x="830050" y="0"/>
                  <a:pt x="1853968" y="0"/>
                </a:cubicBezTo>
                <a:cubicBezTo>
                  <a:pt x="1981958" y="0"/>
                  <a:pt x="2106918" y="12969"/>
                  <a:pt x="2227607" y="37666"/>
                </a:cubicBezTo>
                <a:lnTo>
                  <a:pt x="2374682" y="75483"/>
                </a:lnTo>
                <a:lnTo>
                  <a:pt x="3632453" y="1333254"/>
                </a:lnTo>
                <a:lnTo>
                  <a:pt x="3670270" y="1480330"/>
                </a:lnTo>
                <a:cubicBezTo>
                  <a:pt x="3694966" y="1601019"/>
                  <a:pt x="3707936" y="1725979"/>
                  <a:pt x="3707936" y="1853969"/>
                </a:cubicBezTo>
                <a:close/>
              </a:path>
            </a:pathLst>
          </a:custGeom>
          <a:gradFill flip="none" rotWithShape="1">
            <a:gsLst>
              <a:gs pos="97000">
                <a:schemeClr val="bg2"/>
              </a:gs>
              <a:gs pos="4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AA24D124-0A58-4832-8637-3B30AE7195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779088" y="3226929"/>
            <a:ext cx="3707936" cy="2149759"/>
          </a:xfrm>
          <a:custGeom>
            <a:avLst/>
            <a:gdLst>
              <a:gd name="connsiteX0" fmla="*/ 3707936 w 3707936"/>
              <a:gd name="connsiteY0" fmla="*/ 2149759 h 2149759"/>
              <a:gd name="connsiteX1" fmla="*/ 2780951 w 3707936"/>
              <a:gd name="connsiteY1" fmla="*/ 2149759 h 2149759"/>
              <a:gd name="connsiteX2" fmla="*/ 1853968 w 3707936"/>
              <a:gd name="connsiteY2" fmla="*/ 1074880 h 2149759"/>
              <a:gd name="connsiteX3" fmla="*/ 926985 w 3707936"/>
              <a:gd name="connsiteY3" fmla="*/ 2149759 h 2149759"/>
              <a:gd name="connsiteX4" fmla="*/ 0 w 3707936"/>
              <a:gd name="connsiteY4" fmla="*/ 2149759 h 2149759"/>
              <a:gd name="connsiteX5" fmla="*/ 1853968 w 3707936"/>
              <a:gd name="connsiteY5" fmla="*/ 0 h 2149759"/>
              <a:gd name="connsiteX6" fmla="*/ 2227607 w 3707936"/>
              <a:gd name="connsiteY6" fmla="*/ 43676 h 2149759"/>
              <a:gd name="connsiteX7" fmla="*/ 2391840 w 3707936"/>
              <a:gd name="connsiteY7" fmla="*/ 92641 h 2149759"/>
              <a:gd name="connsiteX8" fmla="*/ 3526755 w 3707936"/>
              <a:gd name="connsiteY8" fmla="*/ 1227557 h 2149759"/>
              <a:gd name="connsiteX9" fmla="*/ 3562242 w 3707936"/>
              <a:gd name="connsiteY9" fmla="*/ 1312976 h 2149759"/>
              <a:gd name="connsiteX10" fmla="*/ 3707936 w 3707936"/>
              <a:gd name="connsiteY10"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07936" h="2149759">
                <a:moveTo>
                  <a:pt x="3707936" y="2149759"/>
                </a:moveTo>
                <a:lnTo>
                  <a:pt x="2780951" y="2149759"/>
                </a:lnTo>
                <a:cubicBezTo>
                  <a:pt x="2780951" y="1556120"/>
                  <a:pt x="2365927" y="1074880"/>
                  <a:pt x="1853968" y="1074880"/>
                </a:cubicBezTo>
                <a:cubicBezTo>
                  <a:pt x="1342009" y="1074880"/>
                  <a:pt x="926985" y="1556120"/>
                  <a:pt x="926985" y="2149759"/>
                </a:cubicBezTo>
                <a:lnTo>
                  <a:pt x="0" y="2149759"/>
                </a:lnTo>
                <a:cubicBezTo>
                  <a:pt x="0" y="962480"/>
                  <a:pt x="830050" y="0"/>
                  <a:pt x="1853968" y="0"/>
                </a:cubicBezTo>
                <a:cubicBezTo>
                  <a:pt x="1981958" y="0"/>
                  <a:pt x="2106918" y="15039"/>
                  <a:pt x="2227607" y="43676"/>
                </a:cubicBezTo>
                <a:lnTo>
                  <a:pt x="2391840" y="92641"/>
                </a:lnTo>
                <a:lnTo>
                  <a:pt x="3526755" y="1227557"/>
                </a:lnTo>
                <a:lnTo>
                  <a:pt x="3562242" y="1312976"/>
                </a:lnTo>
                <a:cubicBezTo>
                  <a:pt x="3656058" y="1570170"/>
                  <a:pt x="3707936" y="1852939"/>
                  <a:pt x="3707936"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4118B356-D175-4209-BEF2-024CCE89F2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540596" y="2280445"/>
            <a:ext cx="214196" cy="933178"/>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29">
            <a:extLst>
              <a:ext uri="{FF2B5EF4-FFF2-40B4-BE49-F238E27FC236}">
                <a16:creationId xmlns:a16="http://schemas.microsoft.com/office/drawing/2014/main" id="{CB542020-4D2E-46FE-A3F2-D57E88263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3905314" y="3027455"/>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lumMod val="95000"/>
                  <a:lumOff val="5000"/>
                </a:schemeClr>
              </a:gs>
            </a:gsLst>
            <a:lin ang="600000" scaled="0"/>
          </a:gradFill>
          <a:ln>
            <a:noFill/>
          </a:ln>
          <a:effectLst>
            <a:innerShdw blurRad="101600" dist="50800" dir="732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6F8FE930-94C1-41F5-91E7-AFEE93C81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3912514" y="2945391"/>
            <a:ext cx="270000" cy="540001"/>
          </a:xfrm>
          <a:prstGeom prst="ellipse">
            <a:avLst/>
          </a:prstGeom>
          <a:gradFill>
            <a:gsLst>
              <a:gs pos="97000">
                <a:schemeClr val="bg2"/>
              </a:gs>
              <a:gs pos="0">
                <a:schemeClr val="bg2">
                  <a:lumMod val="90000"/>
                  <a:lumOff val="10000"/>
                </a:schemeClr>
              </a:gs>
            </a:gsLst>
            <a:lin ang="150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A0302BC9-31AF-4AD2-AF80-D0AD26F64A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2502647" y="4242496"/>
            <a:ext cx="214196" cy="933178"/>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a:extLst>
              <a:ext uri="{FF2B5EF4-FFF2-40B4-BE49-F238E27FC236}">
                <a16:creationId xmlns:a16="http://schemas.microsoft.com/office/drawing/2014/main" id="{0875D733-09C9-E21C-0AF2-AEB9AA873878}"/>
              </a:ext>
            </a:extLst>
          </p:cNvPr>
          <p:cNvSpPr txBox="1"/>
          <p:nvPr/>
        </p:nvSpPr>
        <p:spPr>
          <a:xfrm>
            <a:off x="4719624" y="3154803"/>
            <a:ext cx="655253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t>Detect and identify the potholes by using the Sensors during rainy season.</a:t>
            </a:r>
          </a:p>
        </p:txBody>
      </p:sp>
    </p:spTree>
    <p:extLst>
      <p:ext uri="{BB962C8B-B14F-4D97-AF65-F5344CB8AC3E}">
        <p14:creationId xmlns:p14="http://schemas.microsoft.com/office/powerpoint/2010/main" val="3995488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7D9E-7B82-B1A0-4326-15BDC1F390AF}"/>
              </a:ext>
            </a:extLst>
          </p:cNvPr>
          <p:cNvSpPr>
            <a:spLocks noGrp="1"/>
          </p:cNvSpPr>
          <p:nvPr>
            <p:ph type="title"/>
          </p:nvPr>
        </p:nvSpPr>
        <p:spPr/>
        <p:txBody>
          <a:bodyPr/>
          <a:lstStyle/>
          <a:p>
            <a:r>
              <a:rPr lang="en-US" dirty="0"/>
              <a:t>                 </a:t>
            </a:r>
            <a:r>
              <a:rPr lang="en-US" sz="5400" dirty="0"/>
              <a:t> EXISTING SYSTEM</a:t>
            </a:r>
          </a:p>
        </p:txBody>
      </p:sp>
      <p:sp>
        <p:nvSpPr>
          <p:cNvPr id="3" name="Content Placeholder 2">
            <a:extLst>
              <a:ext uri="{FF2B5EF4-FFF2-40B4-BE49-F238E27FC236}">
                <a16:creationId xmlns:a16="http://schemas.microsoft.com/office/drawing/2014/main" id="{B4D02FF5-9484-3A7E-1A39-F067DD293EBB}"/>
              </a:ext>
            </a:extLst>
          </p:cNvPr>
          <p:cNvSpPr>
            <a:spLocks noGrp="1"/>
          </p:cNvSpPr>
          <p:nvPr>
            <p:ph idx="1"/>
          </p:nvPr>
        </p:nvSpPr>
        <p:spPr>
          <a:xfrm>
            <a:off x="1499768" y="1883162"/>
            <a:ext cx="9192465" cy="3807096"/>
          </a:xfrm>
        </p:spPr>
        <p:txBody>
          <a:bodyPr vert="horz" wrap="square" lIns="0" tIns="0" rIns="0" bIns="0" rtlCol="0" anchor="t">
            <a:normAutofit fontScale="92500"/>
          </a:bodyPr>
          <a:lstStyle/>
          <a:p>
            <a:pPr marL="0" indent="0" algn="ctr">
              <a:buNone/>
            </a:pPr>
            <a:r>
              <a:rPr lang="en-US" sz="2800" dirty="0">
                <a:solidFill>
                  <a:schemeClr val="tx1"/>
                </a:solidFill>
                <a:ea typeface="+mn-lt"/>
                <a:cs typeface="+mn-lt"/>
              </a:rPr>
              <a:t>In the existing system, the identification of potholes and calculation of their height, depth, size, distance between potholes and the driver is achieved by using an ultrasonic sensor, Which will assist or alert drivers to take evasive action with the aid of giving earlier warnings . The sensor is arranged beneath the vehicle to sense the presence of potholes using sonic waves, where sonic waves penetrate through water and hit the bottom of the potholes and indicate, alert the presence of potholes.</a:t>
            </a:r>
            <a:endParaRPr lang="en-US" sz="2800" dirty="0">
              <a:solidFill>
                <a:schemeClr val="tx1"/>
              </a:solidFill>
            </a:endParaRPr>
          </a:p>
        </p:txBody>
      </p:sp>
    </p:spTree>
    <p:extLst>
      <p:ext uri="{BB962C8B-B14F-4D97-AF65-F5344CB8AC3E}">
        <p14:creationId xmlns:p14="http://schemas.microsoft.com/office/powerpoint/2010/main" val="121407856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TotalTime>122</TotalTime>
  <Words>1029</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Sitka Heading</vt:lpstr>
      <vt:lpstr>Source Sans Pro</vt:lpstr>
      <vt:lpstr>Wingdings</vt:lpstr>
      <vt:lpstr>3DFloatVTI</vt:lpstr>
      <vt:lpstr>LIFE SAVER AT  RAINY SEASON</vt:lpstr>
      <vt:lpstr>PowerPoint Presentation</vt:lpstr>
      <vt:lpstr>Nowadays, accidents due to broken, missing manhole covers and pits are high in Rainy seasons. Pits and Manholes are not monitored properly in developing countries, especially in rainy seasons. These accidents can lead to severe injuries and also death if there is heavy water flow. Hence, here we need to propose a system to overcome this problem. We need to include an array of sensors including a sonar concept where it can identify and also calculate the distance of the manhole or pits and the same will be alerted to the person who is in the driving seat, this problem generally raises with 2 wheelers.</vt:lpstr>
      <vt:lpstr>INTRODUCTION</vt:lpstr>
      <vt:lpstr>OBJECTIVES</vt:lpstr>
      <vt:lpstr>                  LITERATURE SURVEY</vt:lpstr>
      <vt:lpstr>PowerPoint Presentation</vt:lpstr>
      <vt:lpstr>PROBLEM STATEMENT</vt:lpstr>
      <vt:lpstr>                  EXISTING SYSTEM</vt:lpstr>
      <vt:lpstr>          PROPOSED SYSTEM</vt:lpstr>
      <vt:lpstr>MODULE SPLIT UP</vt:lpstr>
      <vt:lpstr>ARCHITECTURE</vt:lpstr>
      <vt:lpstr>DESIGN PHASE</vt:lpstr>
      <vt:lpstr>USE CASE DIAGRAM</vt:lpstr>
      <vt:lpstr>ACTIVITY DIAGRAM</vt:lpstr>
      <vt:lpstr>CLASS DIAGRAM</vt:lpstr>
      <vt:lpstr>PowerPoint Presentation</vt:lpstr>
      <vt:lpstr>SYSTEM REQUIREMENTS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rithika thati</dc:creator>
  <cp:lastModifiedBy>satya geetri</cp:lastModifiedBy>
  <cp:revision>289</cp:revision>
  <dcterms:created xsi:type="dcterms:W3CDTF">2022-10-27T16:07:12Z</dcterms:created>
  <dcterms:modified xsi:type="dcterms:W3CDTF">2023-01-02T14:42:42Z</dcterms:modified>
</cp:coreProperties>
</file>