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76" r:id="rId4"/>
    <p:sldId id="277" r:id="rId5"/>
    <p:sldId id="278" r:id="rId6"/>
    <p:sldId id="279" r:id="rId7"/>
    <p:sldId id="274" r:id="rId8"/>
    <p:sldId id="269" r:id="rId9"/>
    <p:sldId id="268" r:id="rId10"/>
    <p:sldId id="271" r:id="rId11"/>
    <p:sldId id="272" r:id="rId12"/>
    <p:sldId id="280" r:id="rId13"/>
    <p:sldId id="27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CA340-F44B-4940-9684-24B2F01160D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E4390-E015-44DA-9880-A2DC4A9B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E4390-E015-44DA-9880-A2DC4A9BAF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6872"/>
            <a:ext cx="10363200" cy="151216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1" y="3717032"/>
            <a:ext cx="8534400" cy="13681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25E0-3E5D-4CF7-9A63-323EE373226C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4D6A-4B29-400A-90DD-404959DF648B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5D05-D5BF-433B-AFCF-BF2D08C7B3CE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3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260648"/>
            <a:ext cx="9518848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9787" y="6498804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79A31066-AAB9-4E09-8816-E35055091518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5787" y="6498804"/>
            <a:ext cx="386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7787" y="6498804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9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371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369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3030-9E16-4B86-8FB9-F90E06AF0574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7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99F0-B979-4C6C-A6EF-AA2E0B569884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3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B061-11DA-43EC-BDAE-3E324A4F3CA0}" type="datetime1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0D7-F426-452C-82FA-774C65FF409F}" type="datetime1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1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ADD1-A68D-4D38-8E55-E0F1AE713518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E4-CBED-461E-9ED5-AF59228A4AB3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93A6-8E88-4C89-8ECE-78797BECF798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382" y="404664"/>
            <a:ext cx="11137237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382" y="1772816"/>
            <a:ext cx="11137237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935A277-1C99-4F2F-8C45-976F6C400FFB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C38F4AE-8084-4361-8D99-DDCE77DA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4965" y="910567"/>
            <a:ext cx="8958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BASED MOBILE APPLICATION (</a:t>
            </a:r>
            <a:r>
              <a:rPr lang="en-GB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 BOX</a:t>
            </a:r>
            <a:r>
              <a:rPr lang="en-GB" sz="3200" b="1" dirty="0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32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3380" y="2322777"/>
            <a:ext cx="41549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590792" lon="20990934" rev="21494771"/>
              </a:camera>
              <a:lightRig rig="threePt" dir="t"/>
            </a:scene3d>
          </a:bodyPr>
          <a:lstStyle/>
          <a:p>
            <a:pPr algn="r"/>
            <a:r>
              <a:rPr lang="en-US" sz="3200" b="1" dirty="0" smtClean="0">
                <a:solidFill>
                  <a:srgbClr val="FFFF00"/>
                </a:solidFill>
              </a:rPr>
              <a:t>S</a:t>
            </a:r>
          </a:p>
          <a:p>
            <a:pPr algn="r"/>
            <a:r>
              <a:rPr lang="en-US" sz="2400" b="1" dirty="0" smtClean="0">
                <a:solidFill>
                  <a:srgbClr val="FFC000"/>
                </a:solidFill>
              </a:rPr>
              <a:t>T</a:t>
            </a:r>
          </a:p>
          <a:p>
            <a:pPr algn="r"/>
            <a:r>
              <a:rPr lang="en-US" sz="2400" b="1" dirty="0" smtClean="0">
                <a:solidFill>
                  <a:srgbClr val="FFC000"/>
                </a:solidFill>
              </a:rPr>
              <a:t>A</a:t>
            </a:r>
          </a:p>
          <a:p>
            <a:pPr algn="r"/>
            <a:r>
              <a:rPr lang="en-US" sz="3200" b="1" dirty="0" smtClean="0">
                <a:solidFill>
                  <a:srgbClr val="FFFF00"/>
                </a:solidFill>
              </a:rPr>
              <a:t>R</a:t>
            </a:r>
          </a:p>
          <a:p>
            <a:pPr algn="r"/>
            <a:r>
              <a:rPr lang="en-US" sz="3200" b="1" dirty="0" smtClean="0">
                <a:solidFill>
                  <a:srgbClr val="FFFF00"/>
                </a:solidFill>
              </a:rPr>
              <a:t>S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2467" y="2357145"/>
            <a:ext cx="6273420" cy="222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2400" b="1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ATYA VENKATA KRISHNA ACHANTA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GB" sz="24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2400" b="1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OBIN KUMAR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2400" b="1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HIVA SAI GOUD PABBA</a:t>
            </a:r>
            <a:endParaRPr lang="en-US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Implementation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99" y="1403648"/>
            <a:ext cx="11137237" cy="4353347"/>
          </a:xfrm>
        </p:spPr>
        <p:txBody>
          <a:bodyPr/>
          <a:lstStyle/>
          <a:p>
            <a:r>
              <a:rPr lang="en-US" dirty="0" smtClean="0"/>
              <a:t>Select a target Android Virtual Device(AVD) to run your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1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Inside the Project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70" y="440135"/>
            <a:ext cx="2824291" cy="5110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2" y="440987"/>
            <a:ext cx="2780426" cy="5109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91" y="440135"/>
            <a:ext cx="2860141" cy="5110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5" y="440135"/>
            <a:ext cx="2875656" cy="511062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6" y="260648"/>
            <a:ext cx="9851779" cy="4543172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92D050"/>
                </a:solidFill>
              </a:rPr>
              <a:t>Testing &amp; Conclusion</a:t>
            </a:r>
            <a:endParaRPr lang="en-US" sz="7200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Verifications &amp; </a:t>
            </a:r>
            <a:r>
              <a:rPr lang="en-US" dirty="0" smtClean="0">
                <a:solidFill>
                  <a:srgbClr val="92D050"/>
                </a:solidFill>
              </a:rPr>
              <a:t>Validations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647" y="963458"/>
            <a:ext cx="11137237" cy="3955631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Start </a:t>
            </a:r>
            <a:r>
              <a:rPr lang="en-US" sz="2400" dirty="0"/>
              <a:t>page: Application must shows initial screen 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Application: It has to produce at least 3 apps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Access: Each application must have redirect to main menu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Display: It has to display all 3 games clearly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Validations: User has to enter require input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System must accept numbers while taking door number in Monty hall game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It has to  accept </a:t>
            </a:r>
            <a:r>
              <a:rPr lang="en-US" sz="1800" dirty="0" smtClean="0"/>
              <a:t>one string as a name </a:t>
            </a:r>
            <a:r>
              <a:rPr lang="en-US" sz="1800" dirty="0"/>
              <a:t>while using buddy </a:t>
            </a:r>
            <a:r>
              <a:rPr lang="en-US" sz="1800" dirty="0" smtClean="0"/>
              <a:t>search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Compatibility: The system must run in to any android device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1477" y="633290"/>
            <a:ext cx="95188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Microsoft New Tai Lue" pitchFamily="34" charset="0"/>
                <a:ea typeface="+mj-ea"/>
                <a:cs typeface="Microsoft New Tai Lue" pitchFamily="34" charset="0"/>
              </a:defRPr>
            </a:lvl1pPr>
          </a:lstStyle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43647" y="1540340"/>
            <a:ext cx="11137237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4"/>
            <a:ext cx="12192000" cy="68691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" y="81568"/>
            <a:ext cx="12118049" cy="67850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What we learned.?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1" y="1081015"/>
            <a:ext cx="11137237" cy="4353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By implementing this project one can know how to </a:t>
            </a:r>
            <a:r>
              <a:rPr lang="en-US" dirty="0"/>
              <a:t>understanding the value of designing the components of overall application before implementing them.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project </a:t>
            </a:r>
            <a:r>
              <a:rPr lang="en-US" dirty="0"/>
              <a:t>also taught us </a:t>
            </a:r>
            <a:r>
              <a:rPr lang="en-US" dirty="0" smtClean="0"/>
              <a:t>application </a:t>
            </a:r>
            <a:r>
              <a:rPr lang="en-US" dirty="0"/>
              <a:t>programming skills and refining the design and implementation logic of the software at every phase of the development life cycle to improve the overall performance of the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Mainly </a:t>
            </a:r>
            <a:r>
              <a:rPr lang="en-US" dirty="0"/>
              <a:t>t</a:t>
            </a:r>
            <a:r>
              <a:rPr lang="en-US" dirty="0" smtClean="0"/>
              <a:t>his app helps to create awareness on mobile application development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5240" y="1403648"/>
            <a:ext cx="552401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92D050"/>
                </a:solidFill>
              </a:rPr>
              <a:t>ANY QUERIES ?</a:t>
            </a:r>
          </a:p>
          <a:p>
            <a:endParaRPr lang="en-US" sz="4800" b="1" dirty="0" smtClean="0">
              <a:solidFill>
                <a:srgbClr val="92D050"/>
              </a:solidFill>
            </a:endParaRPr>
          </a:p>
          <a:p>
            <a:endParaRPr lang="en-US" sz="4800" b="1" dirty="0">
              <a:solidFill>
                <a:srgbClr val="92D050"/>
              </a:solidFill>
            </a:endParaRPr>
          </a:p>
          <a:p>
            <a:r>
              <a:rPr lang="en-US" sz="4800" b="1" dirty="0" smtClean="0">
                <a:solidFill>
                  <a:srgbClr val="92D050"/>
                </a:solidFill>
              </a:rPr>
              <a:t>			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867400" y="3580321"/>
            <a:ext cx="3678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Thank  you </a:t>
            </a:r>
            <a:r>
              <a:rPr lang="en-US" sz="4400" b="1" dirty="0" smtClean="0">
                <a:solidFill>
                  <a:schemeClr val="bg1"/>
                </a:solidFill>
              </a:rPr>
              <a:t>all 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04" y="3386478"/>
            <a:ext cx="1061099" cy="11571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8" presetClass="entr" presetSubtype="0" accel="50000" fill="hold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INTRODUCTION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282" y="1265927"/>
            <a:ext cx="11137237" cy="43533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todays generation smart phones have opened mobile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wide audience.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android application is built using Android Studio with AVD(Android Virtual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Device) and SDK(software development kit).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 one can know how to create layouts, custom views, playing music , sound effects, and getting user input from the touch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OBJECTIVES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25" y="832148"/>
            <a:ext cx="11137237" cy="4955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What Exactly app(FUN BOX) contains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 appears with 3 user options like: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1-Buddy Search application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2-Monty Hall game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Number game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425" y="1505360"/>
            <a:ext cx="119470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 BOX is also a mobile gaming application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supported by the android devices.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app is to entertain all the users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3 different sub games with effective user interface and validations.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155" y="1048807"/>
            <a:ext cx="2830170" cy="52011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7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07" y="189021"/>
            <a:ext cx="9518848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1-Buddy Search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964" y="1568100"/>
            <a:ext cx="11137237" cy="435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What it Includes?</a:t>
            </a:r>
          </a:p>
          <a:p>
            <a:pPr marL="0" indent="0">
              <a:buNone/>
            </a:pPr>
            <a:r>
              <a:rPr lang="en-US" sz="3600" dirty="0" smtClean="0"/>
              <a:t>It gives a </a:t>
            </a:r>
            <a:r>
              <a:rPr lang="en-US" sz="3600" dirty="0"/>
              <a:t>best friend name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according </a:t>
            </a:r>
            <a:r>
              <a:rPr lang="en-US" sz="3600" dirty="0"/>
              <a:t>to given set </a:t>
            </a:r>
            <a:r>
              <a:rPr lang="en-US" sz="3600" dirty="0" smtClean="0"/>
              <a:t>inputs.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235" y="968625"/>
            <a:ext cx="2873134" cy="51298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554" y="274296"/>
            <a:ext cx="951884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Monty Hall Game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985" y="1800112"/>
            <a:ext cx="7047125" cy="435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it </a:t>
            </a:r>
            <a:r>
              <a:rPr lang="en-US" sz="3600" dirty="0"/>
              <a:t>is a puzzle </a:t>
            </a:r>
            <a:r>
              <a:rPr lang="en-US" sz="3600" dirty="0" smtClean="0"/>
              <a:t>game, </a:t>
            </a:r>
          </a:p>
          <a:p>
            <a:pPr marL="0" indent="0">
              <a:buNone/>
            </a:pPr>
            <a:r>
              <a:rPr lang="en-US" sz="3600" dirty="0" smtClean="0"/>
              <a:t>on it </a:t>
            </a:r>
            <a:r>
              <a:rPr lang="en-US" sz="3600" dirty="0"/>
              <a:t>user </a:t>
            </a:r>
            <a:r>
              <a:rPr lang="en-US" sz="3600" dirty="0" smtClean="0"/>
              <a:t>have </a:t>
            </a:r>
            <a:r>
              <a:rPr lang="en-US" sz="3600" dirty="0"/>
              <a:t>to choose a door that has a prize behind it among other two </a:t>
            </a:r>
            <a:r>
              <a:rPr lang="en-US" sz="3600" dirty="0" smtClean="0"/>
              <a:t>doors- like hide &amp; seek game with goat and a car</a:t>
            </a:r>
          </a:p>
          <a:p>
            <a:pPr marL="0" indent="0">
              <a:buNone/>
            </a:pPr>
            <a:r>
              <a:rPr lang="en-US" sz="3600" dirty="0" smtClean="0"/>
              <a:t>At the end user will be awarded if he won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07" y="968624"/>
            <a:ext cx="2871262" cy="51298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33" y="397126"/>
            <a:ext cx="9518848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3-Lucky Number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86" y="1800112"/>
            <a:ext cx="6550925" cy="4353347"/>
          </a:xfrm>
        </p:spPr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It shows a </a:t>
            </a:r>
            <a:r>
              <a:rPr lang="en-US" dirty="0"/>
              <a:t>lucky number </a:t>
            </a:r>
            <a:r>
              <a:rPr lang="en-US" dirty="0" smtClean="0"/>
              <a:t>with a </a:t>
            </a:r>
            <a:r>
              <a:rPr lang="en-US" dirty="0"/>
              <a:t>quote by taking some information from user.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235" y="1023582"/>
            <a:ext cx="2873134" cy="51298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376557"/>
            <a:ext cx="10766737" cy="4543172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92D050"/>
                </a:solidFill>
              </a:rPr>
              <a:t>Design &amp; Implementation</a:t>
            </a:r>
            <a:endParaRPr lang="en-US" sz="6600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Design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99" y="1201942"/>
            <a:ext cx="11137237" cy="43533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 the first step in the development phase for any techniques for the purpose of defining a device, a process or system in sufficient detail to permit its physical realization.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EDRAW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unified modeling language allows the software engineer to express an analysis model using the modeling notation that is governed by a set of syntactic semantic and pragmatic rules.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1"/>
            <a:ext cx="12192000" cy="68477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Implementation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4089" y="1640540"/>
            <a:ext cx="4746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Technologies used: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Java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Basic </a:t>
            </a:r>
            <a:r>
              <a:rPr lang="en-US" sz="3600" dirty="0" smtClean="0">
                <a:solidFill>
                  <a:schemeClr val="bg1"/>
                </a:solidFill>
              </a:rPr>
              <a:t>Xml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0577" y="1640540"/>
            <a:ext cx="78651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Steps included: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Download and install </a:t>
            </a:r>
            <a:r>
              <a:rPr lang="en-US" sz="2800" b="1" dirty="0" smtClean="0">
                <a:solidFill>
                  <a:srgbClr val="FF0000"/>
                </a:solidFill>
              </a:rPr>
              <a:t>Android Studio </a:t>
            </a:r>
            <a:r>
              <a:rPr lang="en-US" sz="2800" b="1" dirty="0" smtClean="0">
                <a:solidFill>
                  <a:schemeClr val="bg1"/>
                </a:solidFill>
              </a:rPr>
              <a:t>Followed by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</a:rPr>
              <a:t>		      </a:t>
            </a:r>
            <a:r>
              <a:rPr lang="en-US" sz="2800" b="1" dirty="0" smtClean="0">
                <a:solidFill>
                  <a:srgbClr val="FF0000"/>
                </a:solidFill>
              </a:rPr>
              <a:t>Java Development Kit(JDK)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2318" y="3872754"/>
            <a:ext cx="11259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Target device:</a:t>
            </a:r>
          </a:p>
          <a:p>
            <a:r>
              <a:rPr lang="en-US" sz="2800" b="1" dirty="0" smtClean="0"/>
              <a:t>Open new project by selecting a android version to accept that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461"/>
            <a:ext cx="12192000" cy="68546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4AE-8084-4361-8D99-DDCE77DAD5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7897EA6-6FEC-4A31-BC55-195C919D9903}" vid="{83C28658-5084-4A03-9121-883F17EE42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2798</TotalTime>
  <Words>537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Microsoft New Tai Lue</vt:lpstr>
      <vt:lpstr>Times New Roman</vt:lpstr>
      <vt:lpstr>Theme1</vt:lpstr>
      <vt:lpstr>PowerPoint Presentation</vt:lpstr>
      <vt:lpstr>INTRODUCTION</vt:lpstr>
      <vt:lpstr>OBJECTIVES OF THE GAME</vt:lpstr>
      <vt:lpstr>1-Buddy Search</vt:lpstr>
      <vt:lpstr>2- Monty Hall Game</vt:lpstr>
      <vt:lpstr>3-Lucky Number</vt:lpstr>
      <vt:lpstr>Design &amp; Implementation</vt:lpstr>
      <vt:lpstr>Design</vt:lpstr>
      <vt:lpstr>Implementation</vt:lpstr>
      <vt:lpstr>Implementation</vt:lpstr>
      <vt:lpstr>Inside the Project</vt:lpstr>
      <vt:lpstr>PowerPoint Presentation</vt:lpstr>
      <vt:lpstr>Testing &amp; Conclusion</vt:lpstr>
      <vt:lpstr>Verifications &amp; Validations</vt:lpstr>
      <vt:lpstr>What we learned.?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sachith siddamshetty</dc:creator>
  <cp:lastModifiedBy>sachith siddamshetty</cp:lastModifiedBy>
  <cp:revision>78</cp:revision>
  <dcterms:created xsi:type="dcterms:W3CDTF">2016-04-23T00:09:04Z</dcterms:created>
  <dcterms:modified xsi:type="dcterms:W3CDTF">2016-04-27T15:20:06Z</dcterms:modified>
</cp:coreProperties>
</file>