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InfraHive Consolidated P&amp;L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 of 13 May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P&amp;L Summary (INR)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22514">
                <a:tc>
                  <a:txBody>
                    <a:bodyPr/>
                    <a:lstStyle/>
                    <a:p>
                      <a:r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Amount (INR)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COGS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-1660000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IC_ELIM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IC_EXPENSE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IC_REVENUE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OPEX_RENT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-270000</a:t>
                      </a:r>
                    </a:p>
                  </a:txBody>
                  <a:tcPr/>
                </a:tc>
              </a:tr>
              <a:tr h="522516">
                <a:tc>
                  <a:txBody>
                    <a:bodyPr/>
                    <a:lstStyle/>
                    <a:p>
                      <a:r>
                        <a:t>REVENUE_SALES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4450000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P&amp;L Breakdown</a:t>
            </a:r>
          </a:p>
        </p:txBody>
      </p:sp>
      <p:pic>
        <p:nvPicPr>
          <p:cNvPr id="3" name="Picture 2" descr="PL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