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“AI-Based Chatbot Price Negotiator 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6200" b="1" dirty="0"/>
              <a:t>Aditya Mehta-100856846</a:t>
            </a:r>
          </a:p>
          <a:p>
            <a:pPr algn="ctr"/>
            <a:r>
              <a:rPr lang="en-US" sz="6200" b="1" dirty="0"/>
              <a:t>Satyajeet Dodiya-100856878</a:t>
            </a:r>
          </a:p>
          <a:p>
            <a:pPr algn="ctr"/>
            <a:r>
              <a:rPr lang="en-US" sz="6200" b="1" dirty="0"/>
              <a:t>Viraj Prajapati-100864809</a:t>
            </a:r>
          </a:p>
          <a:p>
            <a:pPr algn="ctr"/>
            <a:r>
              <a:rPr lang="en-US" sz="6200" b="1" dirty="0" err="1"/>
              <a:t>Jigneshbhai</a:t>
            </a:r>
            <a:r>
              <a:rPr lang="en-US" sz="6200" b="1" dirty="0"/>
              <a:t> Vaghela-100921724</a:t>
            </a:r>
          </a:p>
          <a:p>
            <a:pPr algn="ctr"/>
            <a:r>
              <a:rPr lang="en-US" sz="6200" b="1" dirty="0"/>
              <a:t>Saurabh Singh-100934083</a:t>
            </a:r>
          </a:p>
          <a:p>
            <a:pPr algn="ctr"/>
            <a:endParaRPr lang="en-US" sz="6200" b="1" dirty="0"/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AI-Based Chatbot Price Negotiator project is to create a chatbot system that can help users negotiate pricing for goods and services in both online and offline transactions.</a:t>
            </a:r>
          </a:p>
          <a:p>
            <a:r>
              <a:rPr lang="en-US" dirty="0"/>
              <a:t> This chatbot will negotiate on behalf of users using natural language processing (NLP) and machine learning techniques, leading to </a:t>
            </a:r>
            <a:r>
              <a:rPr lang="en-US" dirty="0" err="1"/>
              <a:t>favourable</a:t>
            </a:r>
            <a:r>
              <a:rPr lang="en-US" dirty="0"/>
              <a:t> pricing outcomes.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82FA-9D32-4028-8108-AC8F0F8D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stage is data collection, in which the chatbot collects information about the product or service being discussed.</a:t>
            </a:r>
          </a:p>
          <a:p>
            <a:r>
              <a:rPr lang="en-US" dirty="0"/>
              <a:t>Data includes: price range, features, and any discounts or promotions that may be available.</a:t>
            </a:r>
          </a:p>
          <a:p>
            <a:r>
              <a:rPr lang="en-IN" dirty="0"/>
              <a:t>Next the </a:t>
            </a:r>
            <a:r>
              <a:rPr lang="en-IN" dirty="0" err="1"/>
              <a:t>chatb</a:t>
            </a:r>
            <a:r>
              <a:rPr lang="en-US" dirty="0" err="1"/>
              <a:t>ot</a:t>
            </a:r>
            <a:r>
              <a:rPr lang="en-US" dirty="0"/>
              <a:t> moves on to the analysis stage.</a:t>
            </a:r>
          </a:p>
          <a:p>
            <a:r>
              <a:rPr lang="en-US" dirty="0"/>
              <a:t>It analyses the data and identifies patterns using machine learning methods. </a:t>
            </a:r>
          </a:p>
          <a:p>
            <a:r>
              <a:rPr lang="en-US" dirty="0"/>
              <a:t>The chatbot then negotiates the best possible price.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7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54312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N" dirty="0"/>
              <a:t>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 err="1"/>
              <a:t>atabase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9536" y="2232565"/>
            <a:ext cx="1267098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220762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936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JavaScript: Will be used to create interactive UI/UX . </a:t>
            </a:r>
          </a:p>
          <a:p>
            <a:r>
              <a:rPr lang="en-US" dirty="0"/>
              <a:t>CSS: For designing and making website interactive  creates a great user experience. By using HTML and CSS, and JS we will create the front end of our project. </a:t>
            </a:r>
          </a:p>
          <a:p>
            <a:r>
              <a:rPr lang="en-US" dirty="0"/>
              <a:t>Python: To build the chatbot model, train and test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78FC-6DD6-4508-9E04-0CAE08D5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Model: The model that we built using python will reside in the backend and will function from here </a:t>
            </a:r>
          </a:p>
          <a:p>
            <a:r>
              <a:rPr lang="en-US" dirty="0"/>
              <a:t> Database: Integrating AI with product database to optimize the mode.</a:t>
            </a:r>
          </a:p>
          <a:p>
            <a:r>
              <a:rPr lang="en-US" dirty="0"/>
              <a:t>IIS: Will deploy it on a local host.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F7D7-D39F-41E0-9E14-5C8893BD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all the information that the chatbot needs to operate effectively</a:t>
            </a:r>
          </a:p>
          <a:p>
            <a:r>
              <a:rPr lang="en-US" dirty="0"/>
              <a:t>Organizations using this approach can create and store information about their unique products including product details, pricing data, and customer preferences</a:t>
            </a:r>
          </a:p>
          <a:p>
            <a:r>
              <a:rPr lang="en-US" dirty="0"/>
              <a:t>Will be using CSV file for storing the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AB83-D927-48DA-BEC7-A79F4111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Decision Tree Regression Model for implementing the AI feature, to get the optimum predicted discount.</a:t>
            </a:r>
          </a:p>
          <a:p>
            <a:r>
              <a:rPr lang="en-US" dirty="0"/>
              <a:t>By using machine learning algorithms, the chatbot can learn from each interaction and continuously improve its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</TotalTime>
  <Words>369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“AI-Based Chatbot Price Negotiator 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Aditya Mehta</cp:lastModifiedBy>
  <cp:revision>54</cp:revision>
  <dcterms:created xsi:type="dcterms:W3CDTF">2023-05-20T20:29:00Z</dcterms:created>
  <dcterms:modified xsi:type="dcterms:W3CDTF">2023-10-04T23:16:24Z</dcterms:modified>
</cp:coreProperties>
</file>