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3"/>
  </p:notesMasterIdLst>
  <p:sldIdLst>
    <p:sldId id="2448" r:id="rId2"/>
    <p:sldId id="2449" r:id="rId3"/>
    <p:sldId id="2460" r:id="rId4"/>
    <p:sldId id="2451" r:id="rId5"/>
    <p:sldId id="2453" r:id="rId6"/>
    <p:sldId id="2455" r:id="rId7"/>
    <p:sldId id="2456" r:id="rId8"/>
    <p:sldId id="2457" r:id="rId9"/>
    <p:sldId id="2458" r:id="rId10"/>
    <p:sldId id="2459" r:id="rId11"/>
    <p:sldId id="24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5" autoAdjust="0"/>
    <p:restoredTop sz="94660"/>
  </p:normalViewPr>
  <p:slideViewPr>
    <p:cSldViewPr snapToGrid="0">
      <p:cViewPr>
        <p:scale>
          <a:sx n="84" d="100"/>
          <a:sy n="84" d="100"/>
        </p:scale>
        <p:origin x="36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F6518-A86F-49E7-8363-F03662BD308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9642B9-3D5A-4D7C-9EE9-65FC8D7C6B53}">
      <dgm:prSet/>
      <dgm:spPr/>
      <dgm:t>
        <a:bodyPr/>
        <a:lstStyle/>
        <a:p>
          <a:r>
            <a:rPr lang="en-US"/>
            <a:t>Aditya Mehta-100856846</a:t>
          </a:r>
        </a:p>
      </dgm:t>
    </dgm:pt>
    <dgm:pt modelId="{CEC8F080-A3C9-4908-B498-0D07983C666C}" type="parTrans" cxnId="{644CABEF-F815-4B47-8974-C65FFDDC0C9F}">
      <dgm:prSet/>
      <dgm:spPr/>
      <dgm:t>
        <a:bodyPr/>
        <a:lstStyle/>
        <a:p>
          <a:endParaRPr lang="en-US"/>
        </a:p>
      </dgm:t>
    </dgm:pt>
    <dgm:pt modelId="{E308274D-6E05-43CD-A77F-9767B2D771C6}" type="sibTrans" cxnId="{644CABEF-F815-4B47-8974-C65FFDDC0C9F}">
      <dgm:prSet/>
      <dgm:spPr/>
      <dgm:t>
        <a:bodyPr/>
        <a:lstStyle/>
        <a:p>
          <a:endParaRPr lang="en-US"/>
        </a:p>
      </dgm:t>
    </dgm:pt>
    <dgm:pt modelId="{3069E0B3-59C2-4926-ADB7-501D84EF26AF}">
      <dgm:prSet/>
      <dgm:spPr/>
      <dgm:t>
        <a:bodyPr/>
        <a:lstStyle/>
        <a:p>
          <a:r>
            <a:rPr lang="en-US"/>
            <a:t>Satyajeet Dodiya-100856878</a:t>
          </a:r>
        </a:p>
      </dgm:t>
    </dgm:pt>
    <dgm:pt modelId="{188312B2-B0B5-4D7C-9906-08364AEE87FC}" type="parTrans" cxnId="{D723FDA1-1111-40DA-A1AD-BEFDEF3943FA}">
      <dgm:prSet/>
      <dgm:spPr/>
      <dgm:t>
        <a:bodyPr/>
        <a:lstStyle/>
        <a:p>
          <a:endParaRPr lang="en-US"/>
        </a:p>
      </dgm:t>
    </dgm:pt>
    <dgm:pt modelId="{E1B23A1A-6ED1-49C7-852E-575B087CC8D6}" type="sibTrans" cxnId="{D723FDA1-1111-40DA-A1AD-BEFDEF3943FA}">
      <dgm:prSet/>
      <dgm:spPr/>
      <dgm:t>
        <a:bodyPr/>
        <a:lstStyle/>
        <a:p>
          <a:endParaRPr lang="en-US"/>
        </a:p>
      </dgm:t>
    </dgm:pt>
    <dgm:pt modelId="{D66FBA02-5A51-4691-8650-6004F2965FE7}">
      <dgm:prSet/>
      <dgm:spPr/>
      <dgm:t>
        <a:bodyPr/>
        <a:lstStyle/>
        <a:p>
          <a:r>
            <a:rPr lang="en-US"/>
            <a:t>Viraj Prajapati-100864809</a:t>
          </a:r>
        </a:p>
      </dgm:t>
    </dgm:pt>
    <dgm:pt modelId="{DCE37BF4-CA5A-4F29-A6D9-AB125A31E985}" type="parTrans" cxnId="{81B2C3A8-6422-43D1-BF50-AFA595009F0C}">
      <dgm:prSet/>
      <dgm:spPr/>
      <dgm:t>
        <a:bodyPr/>
        <a:lstStyle/>
        <a:p>
          <a:endParaRPr lang="en-US"/>
        </a:p>
      </dgm:t>
    </dgm:pt>
    <dgm:pt modelId="{D52D90DF-39AC-4CE4-8796-83190E075CD8}" type="sibTrans" cxnId="{81B2C3A8-6422-43D1-BF50-AFA595009F0C}">
      <dgm:prSet/>
      <dgm:spPr/>
      <dgm:t>
        <a:bodyPr/>
        <a:lstStyle/>
        <a:p>
          <a:endParaRPr lang="en-US"/>
        </a:p>
      </dgm:t>
    </dgm:pt>
    <dgm:pt modelId="{02E9BDBA-CED6-4ADC-9AA8-DE68D99AF12A}">
      <dgm:prSet/>
      <dgm:spPr/>
      <dgm:t>
        <a:bodyPr/>
        <a:lstStyle/>
        <a:p>
          <a:r>
            <a:rPr lang="en-US"/>
            <a:t>Jigneshbhai Vaghela-100921724</a:t>
          </a:r>
        </a:p>
      </dgm:t>
    </dgm:pt>
    <dgm:pt modelId="{298A322B-8B30-48D5-A499-7CC51FE75FE6}" type="parTrans" cxnId="{0C8F0407-B605-46B8-95C0-15F4A3604FC1}">
      <dgm:prSet/>
      <dgm:spPr/>
      <dgm:t>
        <a:bodyPr/>
        <a:lstStyle/>
        <a:p>
          <a:endParaRPr lang="en-US"/>
        </a:p>
      </dgm:t>
    </dgm:pt>
    <dgm:pt modelId="{AD0E32B3-1831-47DB-8D31-9C857FAD3C9F}" type="sibTrans" cxnId="{0C8F0407-B605-46B8-95C0-15F4A3604FC1}">
      <dgm:prSet/>
      <dgm:spPr/>
      <dgm:t>
        <a:bodyPr/>
        <a:lstStyle/>
        <a:p>
          <a:endParaRPr lang="en-US"/>
        </a:p>
      </dgm:t>
    </dgm:pt>
    <dgm:pt modelId="{65047D93-A2CC-490B-B41B-D0C137C037CD}">
      <dgm:prSet/>
      <dgm:spPr/>
      <dgm:t>
        <a:bodyPr/>
        <a:lstStyle/>
        <a:p>
          <a:r>
            <a:rPr lang="en-US"/>
            <a:t>Saurabh Singh-100934083</a:t>
          </a:r>
        </a:p>
      </dgm:t>
    </dgm:pt>
    <dgm:pt modelId="{DD78FCB5-6E8F-452D-8EFE-21FDD0DCFAC7}" type="parTrans" cxnId="{8D225592-CD60-4D48-A153-7743A01EB658}">
      <dgm:prSet/>
      <dgm:spPr/>
      <dgm:t>
        <a:bodyPr/>
        <a:lstStyle/>
        <a:p>
          <a:endParaRPr lang="en-US"/>
        </a:p>
      </dgm:t>
    </dgm:pt>
    <dgm:pt modelId="{C7DA1A71-A75A-4FF9-BA1C-9965CAF541AE}" type="sibTrans" cxnId="{8D225592-CD60-4D48-A153-7743A01EB658}">
      <dgm:prSet/>
      <dgm:spPr/>
      <dgm:t>
        <a:bodyPr/>
        <a:lstStyle/>
        <a:p>
          <a:endParaRPr lang="en-US"/>
        </a:p>
      </dgm:t>
    </dgm:pt>
    <dgm:pt modelId="{8FFFC1D2-1468-C64D-853C-5613575275EA}" type="pres">
      <dgm:prSet presAssocID="{136F6518-A86F-49E7-8363-F03662BD3086}" presName="vert0" presStyleCnt="0">
        <dgm:presLayoutVars>
          <dgm:dir/>
          <dgm:animOne val="branch"/>
          <dgm:animLvl val="lvl"/>
        </dgm:presLayoutVars>
      </dgm:prSet>
      <dgm:spPr/>
    </dgm:pt>
    <dgm:pt modelId="{24AB4B30-CF46-FC4B-9968-68A5F8C91C81}" type="pres">
      <dgm:prSet presAssocID="{C39642B9-3D5A-4D7C-9EE9-65FC8D7C6B53}" presName="thickLine" presStyleLbl="alignNode1" presStyleIdx="0" presStyleCnt="5"/>
      <dgm:spPr/>
    </dgm:pt>
    <dgm:pt modelId="{EED589FA-95BE-A74E-AB53-681A7D87D40E}" type="pres">
      <dgm:prSet presAssocID="{C39642B9-3D5A-4D7C-9EE9-65FC8D7C6B53}" presName="horz1" presStyleCnt="0"/>
      <dgm:spPr/>
    </dgm:pt>
    <dgm:pt modelId="{BFBC808A-8A7B-8C42-BCE8-6E03B9D76CE9}" type="pres">
      <dgm:prSet presAssocID="{C39642B9-3D5A-4D7C-9EE9-65FC8D7C6B53}" presName="tx1" presStyleLbl="revTx" presStyleIdx="0" presStyleCnt="5"/>
      <dgm:spPr/>
    </dgm:pt>
    <dgm:pt modelId="{229B10F8-34C8-2E40-B119-651B01C337D0}" type="pres">
      <dgm:prSet presAssocID="{C39642B9-3D5A-4D7C-9EE9-65FC8D7C6B53}" presName="vert1" presStyleCnt="0"/>
      <dgm:spPr/>
    </dgm:pt>
    <dgm:pt modelId="{DCBD95E9-FC27-9040-98EE-70FF742FE0E7}" type="pres">
      <dgm:prSet presAssocID="{3069E0B3-59C2-4926-ADB7-501D84EF26AF}" presName="thickLine" presStyleLbl="alignNode1" presStyleIdx="1" presStyleCnt="5"/>
      <dgm:spPr/>
    </dgm:pt>
    <dgm:pt modelId="{70573B28-378A-A64C-AC58-841FC0F9B984}" type="pres">
      <dgm:prSet presAssocID="{3069E0B3-59C2-4926-ADB7-501D84EF26AF}" presName="horz1" presStyleCnt="0"/>
      <dgm:spPr/>
    </dgm:pt>
    <dgm:pt modelId="{A571BB07-48C5-A346-A90E-9DA504D839AF}" type="pres">
      <dgm:prSet presAssocID="{3069E0B3-59C2-4926-ADB7-501D84EF26AF}" presName="tx1" presStyleLbl="revTx" presStyleIdx="1" presStyleCnt="5"/>
      <dgm:spPr/>
    </dgm:pt>
    <dgm:pt modelId="{7519CBF7-F044-3C43-9EF9-C94CBCF04E1A}" type="pres">
      <dgm:prSet presAssocID="{3069E0B3-59C2-4926-ADB7-501D84EF26AF}" presName="vert1" presStyleCnt="0"/>
      <dgm:spPr/>
    </dgm:pt>
    <dgm:pt modelId="{34CC6567-E8A4-E44D-9533-C9D432CD78AB}" type="pres">
      <dgm:prSet presAssocID="{D66FBA02-5A51-4691-8650-6004F2965FE7}" presName="thickLine" presStyleLbl="alignNode1" presStyleIdx="2" presStyleCnt="5"/>
      <dgm:spPr/>
    </dgm:pt>
    <dgm:pt modelId="{1E60D183-374B-CF46-ADCD-8766FA7A13BA}" type="pres">
      <dgm:prSet presAssocID="{D66FBA02-5A51-4691-8650-6004F2965FE7}" presName="horz1" presStyleCnt="0"/>
      <dgm:spPr/>
    </dgm:pt>
    <dgm:pt modelId="{7C0447F6-AEF0-854D-8FC2-E2EFFF6E9068}" type="pres">
      <dgm:prSet presAssocID="{D66FBA02-5A51-4691-8650-6004F2965FE7}" presName="tx1" presStyleLbl="revTx" presStyleIdx="2" presStyleCnt="5"/>
      <dgm:spPr/>
    </dgm:pt>
    <dgm:pt modelId="{D9FEC65F-9C8C-4F4B-BEFD-8D379F36AD38}" type="pres">
      <dgm:prSet presAssocID="{D66FBA02-5A51-4691-8650-6004F2965FE7}" presName="vert1" presStyleCnt="0"/>
      <dgm:spPr/>
    </dgm:pt>
    <dgm:pt modelId="{BF45A78D-81C8-3040-A31B-E4414507AF2B}" type="pres">
      <dgm:prSet presAssocID="{02E9BDBA-CED6-4ADC-9AA8-DE68D99AF12A}" presName="thickLine" presStyleLbl="alignNode1" presStyleIdx="3" presStyleCnt="5"/>
      <dgm:spPr/>
    </dgm:pt>
    <dgm:pt modelId="{EF186400-F1B2-B445-9230-2EAF9EB90E51}" type="pres">
      <dgm:prSet presAssocID="{02E9BDBA-CED6-4ADC-9AA8-DE68D99AF12A}" presName="horz1" presStyleCnt="0"/>
      <dgm:spPr/>
    </dgm:pt>
    <dgm:pt modelId="{2A4EA5EE-CE80-DB45-8D03-4F81DE0F0203}" type="pres">
      <dgm:prSet presAssocID="{02E9BDBA-CED6-4ADC-9AA8-DE68D99AF12A}" presName="tx1" presStyleLbl="revTx" presStyleIdx="3" presStyleCnt="5"/>
      <dgm:spPr/>
    </dgm:pt>
    <dgm:pt modelId="{4D044AC6-4765-F843-B3C3-2C3B332559CD}" type="pres">
      <dgm:prSet presAssocID="{02E9BDBA-CED6-4ADC-9AA8-DE68D99AF12A}" presName="vert1" presStyleCnt="0"/>
      <dgm:spPr/>
    </dgm:pt>
    <dgm:pt modelId="{3DBA3468-17EB-5344-B451-62C8F7C85D12}" type="pres">
      <dgm:prSet presAssocID="{65047D93-A2CC-490B-B41B-D0C137C037CD}" presName="thickLine" presStyleLbl="alignNode1" presStyleIdx="4" presStyleCnt="5"/>
      <dgm:spPr/>
    </dgm:pt>
    <dgm:pt modelId="{7BA83BF7-ACE8-5147-905B-66C795316506}" type="pres">
      <dgm:prSet presAssocID="{65047D93-A2CC-490B-B41B-D0C137C037CD}" presName="horz1" presStyleCnt="0"/>
      <dgm:spPr/>
    </dgm:pt>
    <dgm:pt modelId="{A217F102-2EE5-6A43-8365-DE8267C1CEF3}" type="pres">
      <dgm:prSet presAssocID="{65047D93-A2CC-490B-B41B-D0C137C037CD}" presName="tx1" presStyleLbl="revTx" presStyleIdx="4" presStyleCnt="5"/>
      <dgm:spPr/>
    </dgm:pt>
    <dgm:pt modelId="{CDB65954-E615-0D4E-AF70-EE61B5661411}" type="pres">
      <dgm:prSet presAssocID="{65047D93-A2CC-490B-B41B-D0C137C037CD}" presName="vert1" presStyleCnt="0"/>
      <dgm:spPr/>
    </dgm:pt>
  </dgm:ptLst>
  <dgm:cxnLst>
    <dgm:cxn modelId="{0C8F0407-B605-46B8-95C0-15F4A3604FC1}" srcId="{136F6518-A86F-49E7-8363-F03662BD3086}" destId="{02E9BDBA-CED6-4ADC-9AA8-DE68D99AF12A}" srcOrd="3" destOrd="0" parTransId="{298A322B-8B30-48D5-A499-7CC51FE75FE6}" sibTransId="{AD0E32B3-1831-47DB-8D31-9C857FAD3C9F}"/>
    <dgm:cxn modelId="{1B9D910E-75D9-FD4E-AE6A-13679242903B}" type="presOf" srcId="{C39642B9-3D5A-4D7C-9EE9-65FC8D7C6B53}" destId="{BFBC808A-8A7B-8C42-BCE8-6E03B9D76CE9}" srcOrd="0" destOrd="0" presId="urn:microsoft.com/office/officeart/2008/layout/LinedList"/>
    <dgm:cxn modelId="{A062A219-6FAA-8446-8F9E-1B47B196DC27}" type="presOf" srcId="{02E9BDBA-CED6-4ADC-9AA8-DE68D99AF12A}" destId="{2A4EA5EE-CE80-DB45-8D03-4F81DE0F0203}" srcOrd="0" destOrd="0" presId="urn:microsoft.com/office/officeart/2008/layout/LinedList"/>
    <dgm:cxn modelId="{D25C307D-DC49-D142-909C-635B4E461B3E}" type="presOf" srcId="{D66FBA02-5A51-4691-8650-6004F2965FE7}" destId="{7C0447F6-AEF0-854D-8FC2-E2EFFF6E9068}" srcOrd="0" destOrd="0" presId="urn:microsoft.com/office/officeart/2008/layout/LinedList"/>
    <dgm:cxn modelId="{AF8DD07E-A101-2540-8C3F-010035F2F65B}" type="presOf" srcId="{136F6518-A86F-49E7-8363-F03662BD3086}" destId="{8FFFC1D2-1468-C64D-853C-5613575275EA}" srcOrd="0" destOrd="0" presId="urn:microsoft.com/office/officeart/2008/layout/LinedList"/>
    <dgm:cxn modelId="{8D225592-CD60-4D48-A153-7743A01EB658}" srcId="{136F6518-A86F-49E7-8363-F03662BD3086}" destId="{65047D93-A2CC-490B-B41B-D0C137C037CD}" srcOrd="4" destOrd="0" parTransId="{DD78FCB5-6E8F-452D-8EFE-21FDD0DCFAC7}" sibTransId="{C7DA1A71-A75A-4FF9-BA1C-9965CAF541AE}"/>
    <dgm:cxn modelId="{D723FDA1-1111-40DA-A1AD-BEFDEF3943FA}" srcId="{136F6518-A86F-49E7-8363-F03662BD3086}" destId="{3069E0B3-59C2-4926-ADB7-501D84EF26AF}" srcOrd="1" destOrd="0" parTransId="{188312B2-B0B5-4D7C-9906-08364AEE87FC}" sibTransId="{E1B23A1A-6ED1-49C7-852E-575B087CC8D6}"/>
    <dgm:cxn modelId="{DC5A9EA2-D807-2945-A371-8AB0236651C5}" type="presOf" srcId="{3069E0B3-59C2-4926-ADB7-501D84EF26AF}" destId="{A571BB07-48C5-A346-A90E-9DA504D839AF}" srcOrd="0" destOrd="0" presId="urn:microsoft.com/office/officeart/2008/layout/LinedList"/>
    <dgm:cxn modelId="{81B2C3A8-6422-43D1-BF50-AFA595009F0C}" srcId="{136F6518-A86F-49E7-8363-F03662BD3086}" destId="{D66FBA02-5A51-4691-8650-6004F2965FE7}" srcOrd="2" destOrd="0" parTransId="{DCE37BF4-CA5A-4F29-A6D9-AB125A31E985}" sibTransId="{D52D90DF-39AC-4CE4-8796-83190E075CD8}"/>
    <dgm:cxn modelId="{9FBD92E2-8EF4-CE45-B27F-939391A809D0}" type="presOf" srcId="{65047D93-A2CC-490B-B41B-D0C137C037CD}" destId="{A217F102-2EE5-6A43-8365-DE8267C1CEF3}" srcOrd="0" destOrd="0" presId="urn:microsoft.com/office/officeart/2008/layout/LinedList"/>
    <dgm:cxn modelId="{644CABEF-F815-4B47-8974-C65FFDDC0C9F}" srcId="{136F6518-A86F-49E7-8363-F03662BD3086}" destId="{C39642B9-3D5A-4D7C-9EE9-65FC8D7C6B53}" srcOrd="0" destOrd="0" parTransId="{CEC8F080-A3C9-4908-B498-0D07983C666C}" sibTransId="{E308274D-6E05-43CD-A77F-9767B2D771C6}"/>
    <dgm:cxn modelId="{22645913-6DFA-4B4E-BA84-B366FF38B297}" type="presParOf" srcId="{8FFFC1D2-1468-C64D-853C-5613575275EA}" destId="{24AB4B30-CF46-FC4B-9968-68A5F8C91C81}" srcOrd="0" destOrd="0" presId="urn:microsoft.com/office/officeart/2008/layout/LinedList"/>
    <dgm:cxn modelId="{82549B2A-D35D-8E46-A1CE-4AC28EE1BDEA}" type="presParOf" srcId="{8FFFC1D2-1468-C64D-853C-5613575275EA}" destId="{EED589FA-95BE-A74E-AB53-681A7D87D40E}" srcOrd="1" destOrd="0" presId="urn:microsoft.com/office/officeart/2008/layout/LinedList"/>
    <dgm:cxn modelId="{4429AE16-A35F-CA4D-9539-477AECCE8D69}" type="presParOf" srcId="{EED589FA-95BE-A74E-AB53-681A7D87D40E}" destId="{BFBC808A-8A7B-8C42-BCE8-6E03B9D76CE9}" srcOrd="0" destOrd="0" presId="urn:microsoft.com/office/officeart/2008/layout/LinedList"/>
    <dgm:cxn modelId="{7B0CD5A4-91B5-6743-BD78-911A3C8C7FD2}" type="presParOf" srcId="{EED589FA-95BE-A74E-AB53-681A7D87D40E}" destId="{229B10F8-34C8-2E40-B119-651B01C337D0}" srcOrd="1" destOrd="0" presId="urn:microsoft.com/office/officeart/2008/layout/LinedList"/>
    <dgm:cxn modelId="{11129FEB-0829-A341-903B-AF9AAC8B6873}" type="presParOf" srcId="{8FFFC1D2-1468-C64D-853C-5613575275EA}" destId="{DCBD95E9-FC27-9040-98EE-70FF742FE0E7}" srcOrd="2" destOrd="0" presId="urn:microsoft.com/office/officeart/2008/layout/LinedList"/>
    <dgm:cxn modelId="{40D4F238-0EFF-2245-90F2-C1B140CA1ABD}" type="presParOf" srcId="{8FFFC1D2-1468-C64D-853C-5613575275EA}" destId="{70573B28-378A-A64C-AC58-841FC0F9B984}" srcOrd="3" destOrd="0" presId="urn:microsoft.com/office/officeart/2008/layout/LinedList"/>
    <dgm:cxn modelId="{E658FB1D-32A4-9543-AB77-31DD474CCE31}" type="presParOf" srcId="{70573B28-378A-A64C-AC58-841FC0F9B984}" destId="{A571BB07-48C5-A346-A90E-9DA504D839AF}" srcOrd="0" destOrd="0" presId="urn:microsoft.com/office/officeart/2008/layout/LinedList"/>
    <dgm:cxn modelId="{EABB3089-7FF1-6940-9DE9-90E1085C47F6}" type="presParOf" srcId="{70573B28-378A-A64C-AC58-841FC0F9B984}" destId="{7519CBF7-F044-3C43-9EF9-C94CBCF04E1A}" srcOrd="1" destOrd="0" presId="urn:microsoft.com/office/officeart/2008/layout/LinedList"/>
    <dgm:cxn modelId="{84012043-F4CF-CA43-8D12-3AC1165EE592}" type="presParOf" srcId="{8FFFC1D2-1468-C64D-853C-5613575275EA}" destId="{34CC6567-E8A4-E44D-9533-C9D432CD78AB}" srcOrd="4" destOrd="0" presId="urn:microsoft.com/office/officeart/2008/layout/LinedList"/>
    <dgm:cxn modelId="{62667DAE-957B-E940-B514-BB68FF64AD06}" type="presParOf" srcId="{8FFFC1D2-1468-C64D-853C-5613575275EA}" destId="{1E60D183-374B-CF46-ADCD-8766FA7A13BA}" srcOrd="5" destOrd="0" presId="urn:microsoft.com/office/officeart/2008/layout/LinedList"/>
    <dgm:cxn modelId="{DB2684FB-9BB2-3B46-B53D-32C4A19D1705}" type="presParOf" srcId="{1E60D183-374B-CF46-ADCD-8766FA7A13BA}" destId="{7C0447F6-AEF0-854D-8FC2-E2EFFF6E9068}" srcOrd="0" destOrd="0" presId="urn:microsoft.com/office/officeart/2008/layout/LinedList"/>
    <dgm:cxn modelId="{ECEE33A8-4316-104E-AE3E-5FC4D7E9CA47}" type="presParOf" srcId="{1E60D183-374B-CF46-ADCD-8766FA7A13BA}" destId="{D9FEC65F-9C8C-4F4B-BEFD-8D379F36AD38}" srcOrd="1" destOrd="0" presId="urn:microsoft.com/office/officeart/2008/layout/LinedList"/>
    <dgm:cxn modelId="{58B49E19-4211-C943-9381-10C7B077DC44}" type="presParOf" srcId="{8FFFC1D2-1468-C64D-853C-5613575275EA}" destId="{BF45A78D-81C8-3040-A31B-E4414507AF2B}" srcOrd="6" destOrd="0" presId="urn:microsoft.com/office/officeart/2008/layout/LinedList"/>
    <dgm:cxn modelId="{F675820F-8D1F-0743-9117-C163420A3D9C}" type="presParOf" srcId="{8FFFC1D2-1468-C64D-853C-5613575275EA}" destId="{EF186400-F1B2-B445-9230-2EAF9EB90E51}" srcOrd="7" destOrd="0" presId="urn:microsoft.com/office/officeart/2008/layout/LinedList"/>
    <dgm:cxn modelId="{5FC8AC85-EB4F-474E-BA3A-6BA4AD5564DA}" type="presParOf" srcId="{EF186400-F1B2-B445-9230-2EAF9EB90E51}" destId="{2A4EA5EE-CE80-DB45-8D03-4F81DE0F0203}" srcOrd="0" destOrd="0" presId="urn:microsoft.com/office/officeart/2008/layout/LinedList"/>
    <dgm:cxn modelId="{E865942F-2260-B84F-9920-DF1BC9175B68}" type="presParOf" srcId="{EF186400-F1B2-B445-9230-2EAF9EB90E51}" destId="{4D044AC6-4765-F843-B3C3-2C3B332559CD}" srcOrd="1" destOrd="0" presId="urn:microsoft.com/office/officeart/2008/layout/LinedList"/>
    <dgm:cxn modelId="{1C381A8C-FF5C-6647-B859-7B6350577414}" type="presParOf" srcId="{8FFFC1D2-1468-C64D-853C-5613575275EA}" destId="{3DBA3468-17EB-5344-B451-62C8F7C85D12}" srcOrd="8" destOrd="0" presId="urn:microsoft.com/office/officeart/2008/layout/LinedList"/>
    <dgm:cxn modelId="{3D099287-9CDD-8548-A17C-F4C5596FD94A}" type="presParOf" srcId="{8FFFC1D2-1468-C64D-853C-5613575275EA}" destId="{7BA83BF7-ACE8-5147-905B-66C795316506}" srcOrd="9" destOrd="0" presId="urn:microsoft.com/office/officeart/2008/layout/LinedList"/>
    <dgm:cxn modelId="{3C09C6F9-A813-C04C-A9EE-44282AED3F52}" type="presParOf" srcId="{7BA83BF7-ACE8-5147-905B-66C795316506}" destId="{A217F102-2EE5-6A43-8365-DE8267C1CEF3}" srcOrd="0" destOrd="0" presId="urn:microsoft.com/office/officeart/2008/layout/LinedList"/>
    <dgm:cxn modelId="{A86220E7-FD18-3149-8444-A6E602B7CA94}" type="presParOf" srcId="{7BA83BF7-ACE8-5147-905B-66C795316506}" destId="{CDB65954-E615-0D4E-AF70-EE61B56614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B6F1A-8C57-4167-B4F6-1C5E694FEC2E}" type="doc">
      <dgm:prSet loTypeId="urn:microsoft.com/office/officeart/2018/2/layout/IconCircle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958F51-5748-4D81-A98D-DCB5706BED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Flask Web Application: </a:t>
          </a:r>
          <a:r>
            <a:rPr lang="en-US" b="0" i="0"/>
            <a:t>The chatbot is hosted as a web application using Flask. Chosen for its simplicity and flexibility as a web framework.</a:t>
          </a:r>
          <a:endParaRPr lang="en-US"/>
        </a:p>
      </dgm:t>
    </dgm:pt>
    <dgm:pt modelId="{7A6EC3A6-FC99-4C5F-B713-AE8BDB8271DE}" type="parTrans" cxnId="{D8AFC8EE-B38C-4D99-9522-CFB42E1BE30E}">
      <dgm:prSet/>
      <dgm:spPr/>
      <dgm:t>
        <a:bodyPr/>
        <a:lstStyle/>
        <a:p>
          <a:endParaRPr lang="en-US"/>
        </a:p>
      </dgm:t>
    </dgm:pt>
    <dgm:pt modelId="{58E02E2C-6C12-4636-B06A-49C52F7CE61A}" type="sibTrans" cxnId="{D8AFC8EE-B38C-4D99-9522-CFB42E1BE3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BB6F89-EBCA-4010-8D3A-50102F57B9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MongoDB Integration: </a:t>
          </a:r>
          <a:r>
            <a:rPr lang="en-US"/>
            <a:t>U</a:t>
          </a:r>
          <a:r>
            <a:rPr lang="en-US" b="0" i="0"/>
            <a:t>sed to store product information in a database named 'ProductDB.’ Selected for its NoSQL nature, flexibility in handling unstructured data, and ease of scalability</a:t>
          </a:r>
          <a:endParaRPr lang="en-US"/>
        </a:p>
      </dgm:t>
    </dgm:pt>
    <dgm:pt modelId="{2C4B8F86-3DFA-4D95-9BF1-A087BA22750A}" type="parTrans" cxnId="{A6101323-6A1D-49CB-B2DD-D64D3232816D}">
      <dgm:prSet/>
      <dgm:spPr/>
      <dgm:t>
        <a:bodyPr/>
        <a:lstStyle/>
        <a:p>
          <a:endParaRPr lang="en-US"/>
        </a:p>
      </dgm:t>
    </dgm:pt>
    <dgm:pt modelId="{EF008E88-EFE6-42BD-B1E0-C810B1A8E119}" type="sibTrans" cxnId="{A6101323-6A1D-49CB-B2DD-D64D323281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94A2CA-2A1E-4683-B1DA-A1E1EFD0968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Natural Language Processing (NLP): </a:t>
          </a:r>
          <a:r>
            <a:rPr lang="en-US" b="0" i="0"/>
            <a:t>NLP is used to analyze user input, identify intents (greeting, product inquiry, negotiation), and generate appropriate responses. Ease of use in natural language processing tasks.</a:t>
          </a:r>
          <a:endParaRPr lang="en-US"/>
        </a:p>
      </dgm:t>
    </dgm:pt>
    <dgm:pt modelId="{FE99CBC9-4105-4971-A479-7ED2025F8437}" type="parTrans" cxnId="{E31F7047-9B1A-4C84-8CC9-79961099E44D}">
      <dgm:prSet/>
      <dgm:spPr/>
      <dgm:t>
        <a:bodyPr/>
        <a:lstStyle/>
        <a:p>
          <a:endParaRPr lang="en-US"/>
        </a:p>
      </dgm:t>
    </dgm:pt>
    <dgm:pt modelId="{9F8389CE-11E8-4D7F-A97A-C0BB8A4FE1E0}" type="sibTrans" cxnId="{E31F7047-9B1A-4C84-8CC9-79961099E4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6AA3CA-B2E8-4615-B042-001E7CE7BE1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Web Interface:  </a:t>
          </a:r>
          <a:r>
            <a:rPr lang="en-US" b="0" i="0"/>
            <a:t>The chatbot's responses and negotiation state are sent back to the web interface for display</a:t>
          </a:r>
          <a:endParaRPr lang="en-US"/>
        </a:p>
      </dgm:t>
    </dgm:pt>
    <dgm:pt modelId="{80FD2D5C-02C9-431C-A2FC-0DA951929E02}" type="parTrans" cxnId="{938BA9BE-B268-408E-B01F-BF878A6ACEBA}">
      <dgm:prSet/>
      <dgm:spPr/>
      <dgm:t>
        <a:bodyPr/>
        <a:lstStyle/>
        <a:p>
          <a:endParaRPr lang="en-US"/>
        </a:p>
      </dgm:t>
    </dgm:pt>
    <dgm:pt modelId="{7BE7B7F1-45DC-4522-A32A-EB68122B73BA}" type="sibTrans" cxnId="{938BA9BE-B268-408E-B01F-BF878A6ACEBA}">
      <dgm:prSet/>
      <dgm:spPr/>
      <dgm:t>
        <a:bodyPr/>
        <a:lstStyle/>
        <a:p>
          <a:endParaRPr lang="en-US"/>
        </a:p>
      </dgm:t>
    </dgm:pt>
    <dgm:pt modelId="{ECB8DD0E-382D-4DB0-B6C7-F09FBF2D1E27}" type="pres">
      <dgm:prSet presAssocID="{119B6F1A-8C57-4167-B4F6-1C5E694FEC2E}" presName="root" presStyleCnt="0">
        <dgm:presLayoutVars>
          <dgm:dir/>
          <dgm:resizeHandles val="exact"/>
        </dgm:presLayoutVars>
      </dgm:prSet>
      <dgm:spPr/>
    </dgm:pt>
    <dgm:pt modelId="{D3230E74-370E-4002-B70D-35F856045151}" type="pres">
      <dgm:prSet presAssocID="{119B6F1A-8C57-4167-B4F6-1C5E694FEC2E}" presName="container" presStyleCnt="0">
        <dgm:presLayoutVars>
          <dgm:dir/>
          <dgm:resizeHandles val="exact"/>
        </dgm:presLayoutVars>
      </dgm:prSet>
      <dgm:spPr/>
    </dgm:pt>
    <dgm:pt modelId="{1749EC16-3FDD-4E2A-8549-593DBE8366AA}" type="pres">
      <dgm:prSet presAssocID="{9B958F51-5748-4D81-A98D-DCB5706BED85}" presName="compNode" presStyleCnt="0"/>
      <dgm:spPr/>
    </dgm:pt>
    <dgm:pt modelId="{688337F0-50B3-4D05-AFB8-ED06F967DD21}" type="pres">
      <dgm:prSet presAssocID="{9B958F51-5748-4D81-A98D-DCB5706BED85}" presName="iconBgRect" presStyleLbl="bgShp" presStyleIdx="0" presStyleCnt="4"/>
      <dgm:spPr/>
    </dgm:pt>
    <dgm:pt modelId="{C0942193-7D25-404B-921C-9C3BED313610}" type="pres">
      <dgm:prSet presAssocID="{9B958F51-5748-4D81-A98D-DCB5706BED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5AC5FD5-304A-47A6-B4DA-B4219AA5C512}" type="pres">
      <dgm:prSet presAssocID="{9B958F51-5748-4D81-A98D-DCB5706BED85}" presName="spaceRect" presStyleCnt="0"/>
      <dgm:spPr/>
    </dgm:pt>
    <dgm:pt modelId="{B0DD4EA8-5ACC-4C3A-8618-D493FC3D8D50}" type="pres">
      <dgm:prSet presAssocID="{9B958F51-5748-4D81-A98D-DCB5706BED85}" presName="textRect" presStyleLbl="revTx" presStyleIdx="0" presStyleCnt="4">
        <dgm:presLayoutVars>
          <dgm:chMax val="1"/>
          <dgm:chPref val="1"/>
        </dgm:presLayoutVars>
      </dgm:prSet>
      <dgm:spPr/>
    </dgm:pt>
    <dgm:pt modelId="{066878B4-8BCC-425D-A4C9-EA9855843557}" type="pres">
      <dgm:prSet presAssocID="{58E02E2C-6C12-4636-B06A-49C52F7CE61A}" presName="sibTrans" presStyleLbl="sibTrans2D1" presStyleIdx="0" presStyleCnt="0"/>
      <dgm:spPr/>
    </dgm:pt>
    <dgm:pt modelId="{46918487-D64C-4F31-8FCD-73D348A17B78}" type="pres">
      <dgm:prSet presAssocID="{FCBB6F89-EBCA-4010-8D3A-50102F57B969}" presName="compNode" presStyleCnt="0"/>
      <dgm:spPr/>
    </dgm:pt>
    <dgm:pt modelId="{C914DFA2-F15E-47DE-A1A7-83EAF14B2473}" type="pres">
      <dgm:prSet presAssocID="{FCBB6F89-EBCA-4010-8D3A-50102F57B969}" presName="iconBgRect" presStyleLbl="bgShp" presStyleIdx="1" presStyleCnt="4"/>
      <dgm:spPr/>
    </dgm:pt>
    <dgm:pt modelId="{55A104A7-F8EE-4612-85D6-20AF465B9C2E}" type="pres">
      <dgm:prSet presAssocID="{FCBB6F89-EBCA-4010-8D3A-50102F57B9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2F2A54-8F16-48DA-9F5A-E94D551F170F}" type="pres">
      <dgm:prSet presAssocID="{FCBB6F89-EBCA-4010-8D3A-50102F57B969}" presName="spaceRect" presStyleCnt="0"/>
      <dgm:spPr/>
    </dgm:pt>
    <dgm:pt modelId="{AC81C7DD-4CBA-4F1D-907B-52D677683ECD}" type="pres">
      <dgm:prSet presAssocID="{FCBB6F89-EBCA-4010-8D3A-50102F57B969}" presName="textRect" presStyleLbl="revTx" presStyleIdx="1" presStyleCnt="4">
        <dgm:presLayoutVars>
          <dgm:chMax val="1"/>
          <dgm:chPref val="1"/>
        </dgm:presLayoutVars>
      </dgm:prSet>
      <dgm:spPr/>
    </dgm:pt>
    <dgm:pt modelId="{A6C7B7DC-3D80-49B0-83EF-60D3FDF152CC}" type="pres">
      <dgm:prSet presAssocID="{EF008E88-EFE6-42BD-B1E0-C810B1A8E119}" presName="sibTrans" presStyleLbl="sibTrans2D1" presStyleIdx="0" presStyleCnt="0"/>
      <dgm:spPr/>
    </dgm:pt>
    <dgm:pt modelId="{DC4B70B0-9D22-45F8-A9A7-6F11BAC5F8B8}" type="pres">
      <dgm:prSet presAssocID="{9B94A2CA-2A1E-4683-B1DA-A1E1EFD09685}" presName="compNode" presStyleCnt="0"/>
      <dgm:spPr/>
    </dgm:pt>
    <dgm:pt modelId="{1A28BE2B-0BC6-4CCE-B62E-E911E574D994}" type="pres">
      <dgm:prSet presAssocID="{9B94A2CA-2A1E-4683-B1DA-A1E1EFD09685}" presName="iconBgRect" presStyleLbl="bgShp" presStyleIdx="2" presStyleCnt="4"/>
      <dgm:spPr/>
    </dgm:pt>
    <dgm:pt modelId="{381EA5B7-1290-4B19-A734-E0C8ABCF4FC1}" type="pres">
      <dgm:prSet presAssocID="{9B94A2CA-2A1E-4683-B1DA-A1E1EFD096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0DE015E-702B-44E7-A870-34555A0B2B83}" type="pres">
      <dgm:prSet presAssocID="{9B94A2CA-2A1E-4683-B1DA-A1E1EFD09685}" presName="spaceRect" presStyleCnt="0"/>
      <dgm:spPr/>
    </dgm:pt>
    <dgm:pt modelId="{E48C6E0C-29B0-47D7-98A3-EFE994388AD0}" type="pres">
      <dgm:prSet presAssocID="{9B94A2CA-2A1E-4683-B1DA-A1E1EFD09685}" presName="textRect" presStyleLbl="revTx" presStyleIdx="2" presStyleCnt="4">
        <dgm:presLayoutVars>
          <dgm:chMax val="1"/>
          <dgm:chPref val="1"/>
        </dgm:presLayoutVars>
      </dgm:prSet>
      <dgm:spPr/>
    </dgm:pt>
    <dgm:pt modelId="{0C1232FE-B017-4923-B9E5-57D64646D9F0}" type="pres">
      <dgm:prSet presAssocID="{9F8389CE-11E8-4D7F-A97A-C0BB8A4FE1E0}" presName="sibTrans" presStyleLbl="sibTrans2D1" presStyleIdx="0" presStyleCnt="0"/>
      <dgm:spPr/>
    </dgm:pt>
    <dgm:pt modelId="{AC7EF1C9-19A2-4C02-9CFA-D5BB62E807F5}" type="pres">
      <dgm:prSet presAssocID="{866AA3CA-B2E8-4615-B042-001E7CE7BE17}" presName="compNode" presStyleCnt="0"/>
      <dgm:spPr/>
    </dgm:pt>
    <dgm:pt modelId="{3C4682DF-44EB-4CDA-8914-00D9636A7E29}" type="pres">
      <dgm:prSet presAssocID="{866AA3CA-B2E8-4615-B042-001E7CE7BE17}" presName="iconBgRect" presStyleLbl="bgShp" presStyleIdx="3" presStyleCnt="4"/>
      <dgm:spPr/>
    </dgm:pt>
    <dgm:pt modelId="{A282A965-660B-4EB6-9647-9CF91FE5FB16}" type="pres">
      <dgm:prSet presAssocID="{866AA3CA-B2E8-4615-B042-001E7CE7BE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B7C991A-6A6A-4495-BE45-4E9D403A6608}" type="pres">
      <dgm:prSet presAssocID="{866AA3CA-B2E8-4615-B042-001E7CE7BE17}" presName="spaceRect" presStyleCnt="0"/>
      <dgm:spPr/>
    </dgm:pt>
    <dgm:pt modelId="{949665E3-BCE9-45D9-891C-EAABEEAFCB29}" type="pres">
      <dgm:prSet presAssocID="{866AA3CA-B2E8-4615-B042-001E7CE7BE1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4ECE0F-AA80-204B-9D51-A3E7EB7A5F59}" type="presOf" srcId="{9B958F51-5748-4D81-A98D-DCB5706BED85}" destId="{B0DD4EA8-5ACC-4C3A-8618-D493FC3D8D50}" srcOrd="0" destOrd="0" presId="urn:microsoft.com/office/officeart/2018/2/layout/IconCircleList"/>
    <dgm:cxn modelId="{A6101323-6A1D-49CB-B2DD-D64D3232816D}" srcId="{119B6F1A-8C57-4167-B4F6-1C5E694FEC2E}" destId="{FCBB6F89-EBCA-4010-8D3A-50102F57B969}" srcOrd="1" destOrd="0" parTransId="{2C4B8F86-3DFA-4D95-9BF1-A087BA22750A}" sibTransId="{EF008E88-EFE6-42BD-B1E0-C810B1A8E119}"/>
    <dgm:cxn modelId="{E31F7047-9B1A-4C84-8CC9-79961099E44D}" srcId="{119B6F1A-8C57-4167-B4F6-1C5E694FEC2E}" destId="{9B94A2CA-2A1E-4683-B1DA-A1E1EFD09685}" srcOrd="2" destOrd="0" parTransId="{FE99CBC9-4105-4971-A479-7ED2025F8437}" sibTransId="{9F8389CE-11E8-4D7F-A97A-C0BB8A4FE1E0}"/>
    <dgm:cxn modelId="{5D97356C-BA13-C142-A217-FB9475A09B1D}" type="presOf" srcId="{866AA3CA-B2E8-4615-B042-001E7CE7BE17}" destId="{949665E3-BCE9-45D9-891C-EAABEEAFCB29}" srcOrd="0" destOrd="0" presId="urn:microsoft.com/office/officeart/2018/2/layout/IconCircleList"/>
    <dgm:cxn modelId="{078346A7-2858-FF47-9AD4-C576F181B86C}" type="presOf" srcId="{9B94A2CA-2A1E-4683-B1DA-A1E1EFD09685}" destId="{E48C6E0C-29B0-47D7-98A3-EFE994388AD0}" srcOrd="0" destOrd="0" presId="urn:microsoft.com/office/officeart/2018/2/layout/IconCircleList"/>
    <dgm:cxn modelId="{2A2AD3A7-3E03-374F-8039-D3F9B0920431}" type="presOf" srcId="{119B6F1A-8C57-4167-B4F6-1C5E694FEC2E}" destId="{ECB8DD0E-382D-4DB0-B6C7-F09FBF2D1E27}" srcOrd="0" destOrd="0" presId="urn:microsoft.com/office/officeart/2018/2/layout/IconCircleList"/>
    <dgm:cxn modelId="{938BA9BE-B268-408E-B01F-BF878A6ACEBA}" srcId="{119B6F1A-8C57-4167-B4F6-1C5E694FEC2E}" destId="{866AA3CA-B2E8-4615-B042-001E7CE7BE17}" srcOrd="3" destOrd="0" parTransId="{80FD2D5C-02C9-431C-A2FC-0DA951929E02}" sibTransId="{7BE7B7F1-45DC-4522-A32A-EB68122B73BA}"/>
    <dgm:cxn modelId="{745CABC2-85B0-F34C-AF95-AEA661C52D60}" type="presOf" srcId="{EF008E88-EFE6-42BD-B1E0-C810B1A8E119}" destId="{A6C7B7DC-3D80-49B0-83EF-60D3FDF152CC}" srcOrd="0" destOrd="0" presId="urn:microsoft.com/office/officeart/2018/2/layout/IconCircleList"/>
    <dgm:cxn modelId="{08C253C5-4BC2-A74B-9571-B89B358F2176}" type="presOf" srcId="{9F8389CE-11E8-4D7F-A97A-C0BB8A4FE1E0}" destId="{0C1232FE-B017-4923-B9E5-57D64646D9F0}" srcOrd="0" destOrd="0" presId="urn:microsoft.com/office/officeart/2018/2/layout/IconCircleList"/>
    <dgm:cxn modelId="{E1D20AE2-7827-6449-88F9-68D74ECC37B2}" type="presOf" srcId="{FCBB6F89-EBCA-4010-8D3A-50102F57B969}" destId="{AC81C7DD-4CBA-4F1D-907B-52D677683ECD}" srcOrd="0" destOrd="0" presId="urn:microsoft.com/office/officeart/2018/2/layout/IconCircleList"/>
    <dgm:cxn modelId="{42C6D4E7-9167-4242-958B-F55D85207E0B}" type="presOf" srcId="{58E02E2C-6C12-4636-B06A-49C52F7CE61A}" destId="{066878B4-8BCC-425D-A4C9-EA9855843557}" srcOrd="0" destOrd="0" presId="urn:microsoft.com/office/officeart/2018/2/layout/IconCircleList"/>
    <dgm:cxn modelId="{D8AFC8EE-B38C-4D99-9522-CFB42E1BE30E}" srcId="{119B6F1A-8C57-4167-B4F6-1C5E694FEC2E}" destId="{9B958F51-5748-4D81-A98D-DCB5706BED85}" srcOrd="0" destOrd="0" parTransId="{7A6EC3A6-FC99-4C5F-B713-AE8BDB8271DE}" sibTransId="{58E02E2C-6C12-4636-B06A-49C52F7CE61A}"/>
    <dgm:cxn modelId="{92A1C011-4388-B348-B7BA-64454EDFBFDB}" type="presParOf" srcId="{ECB8DD0E-382D-4DB0-B6C7-F09FBF2D1E27}" destId="{D3230E74-370E-4002-B70D-35F856045151}" srcOrd="0" destOrd="0" presId="urn:microsoft.com/office/officeart/2018/2/layout/IconCircleList"/>
    <dgm:cxn modelId="{650A8076-A350-4541-BC6E-62AED731476D}" type="presParOf" srcId="{D3230E74-370E-4002-B70D-35F856045151}" destId="{1749EC16-3FDD-4E2A-8549-593DBE8366AA}" srcOrd="0" destOrd="0" presId="urn:microsoft.com/office/officeart/2018/2/layout/IconCircleList"/>
    <dgm:cxn modelId="{31FC6DED-DC8D-9B4B-A818-CAA1B458FF2E}" type="presParOf" srcId="{1749EC16-3FDD-4E2A-8549-593DBE8366AA}" destId="{688337F0-50B3-4D05-AFB8-ED06F967DD21}" srcOrd="0" destOrd="0" presId="urn:microsoft.com/office/officeart/2018/2/layout/IconCircleList"/>
    <dgm:cxn modelId="{9036D63C-7518-2945-BAE8-6D36E4DE86D9}" type="presParOf" srcId="{1749EC16-3FDD-4E2A-8549-593DBE8366AA}" destId="{C0942193-7D25-404B-921C-9C3BED313610}" srcOrd="1" destOrd="0" presId="urn:microsoft.com/office/officeart/2018/2/layout/IconCircleList"/>
    <dgm:cxn modelId="{4F09F656-3D5D-0340-B3C5-513671DEFFE2}" type="presParOf" srcId="{1749EC16-3FDD-4E2A-8549-593DBE8366AA}" destId="{B5AC5FD5-304A-47A6-B4DA-B4219AA5C512}" srcOrd="2" destOrd="0" presId="urn:microsoft.com/office/officeart/2018/2/layout/IconCircleList"/>
    <dgm:cxn modelId="{D4BE303E-C826-FA4C-A053-637BC0EF317F}" type="presParOf" srcId="{1749EC16-3FDD-4E2A-8549-593DBE8366AA}" destId="{B0DD4EA8-5ACC-4C3A-8618-D493FC3D8D50}" srcOrd="3" destOrd="0" presId="urn:microsoft.com/office/officeart/2018/2/layout/IconCircleList"/>
    <dgm:cxn modelId="{1F10BEE5-AF44-3443-8325-4E7E3D2B78BF}" type="presParOf" srcId="{D3230E74-370E-4002-B70D-35F856045151}" destId="{066878B4-8BCC-425D-A4C9-EA9855843557}" srcOrd="1" destOrd="0" presId="urn:microsoft.com/office/officeart/2018/2/layout/IconCircleList"/>
    <dgm:cxn modelId="{243B43D2-19DE-2C4F-8DE6-5C29AA8D049E}" type="presParOf" srcId="{D3230E74-370E-4002-B70D-35F856045151}" destId="{46918487-D64C-4F31-8FCD-73D348A17B78}" srcOrd="2" destOrd="0" presId="urn:microsoft.com/office/officeart/2018/2/layout/IconCircleList"/>
    <dgm:cxn modelId="{41630E40-A8E0-424D-BC46-D816E99ED3EB}" type="presParOf" srcId="{46918487-D64C-4F31-8FCD-73D348A17B78}" destId="{C914DFA2-F15E-47DE-A1A7-83EAF14B2473}" srcOrd="0" destOrd="0" presId="urn:microsoft.com/office/officeart/2018/2/layout/IconCircleList"/>
    <dgm:cxn modelId="{EC8AE7BC-47C3-C644-83A8-79EF8EC3D044}" type="presParOf" srcId="{46918487-D64C-4F31-8FCD-73D348A17B78}" destId="{55A104A7-F8EE-4612-85D6-20AF465B9C2E}" srcOrd="1" destOrd="0" presId="urn:microsoft.com/office/officeart/2018/2/layout/IconCircleList"/>
    <dgm:cxn modelId="{887C1FEB-1617-014B-B5FE-57913836A6DD}" type="presParOf" srcId="{46918487-D64C-4F31-8FCD-73D348A17B78}" destId="{082F2A54-8F16-48DA-9F5A-E94D551F170F}" srcOrd="2" destOrd="0" presId="urn:microsoft.com/office/officeart/2018/2/layout/IconCircleList"/>
    <dgm:cxn modelId="{4A3A0609-6D07-A94D-B4F7-499B751E3602}" type="presParOf" srcId="{46918487-D64C-4F31-8FCD-73D348A17B78}" destId="{AC81C7DD-4CBA-4F1D-907B-52D677683ECD}" srcOrd="3" destOrd="0" presId="urn:microsoft.com/office/officeart/2018/2/layout/IconCircleList"/>
    <dgm:cxn modelId="{DF33AB42-3095-3949-8B87-0417B5E5B36A}" type="presParOf" srcId="{D3230E74-370E-4002-B70D-35F856045151}" destId="{A6C7B7DC-3D80-49B0-83EF-60D3FDF152CC}" srcOrd="3" destOrd="0" presId="urn:microsoft.com/office/officeart/2018/2/layout/IconCircleList"/>
    <dgm:cxn modelId="{F66B3032-11F9-624C-84A4-2FC7DAA1F3E8}" type="presParOf" srcId="{D3230E74-370E-4002-B70D-35F856045151}" destId="{DC4B70B0-9D22-45F8-A9A7-6F11BAC5F8B8}" srcOrd="4" destOrd="0" presId="urn:microsoft.com/office/officeart/2018/2/layout/IconCircleList"/>
    <dgm:cxn modelId="{6BC0CF01-710E-3141-8E3D-F2ED7655807E}" type="presParOf" srcId="{DC4B70B0-9D22-45F8-A9A7-6F11BAC5F8B8}" destId="{1A28BE2B-0BC6-4CCE-B62E-E911E574D994}" srcOrd="0" destOrd="0" presId="urn:microsoft.com/office/officeart/2018/2/layout/IconCircleList"/>
    <dgm:cxn modelId="{6AAE03FB-D5BB-5B4A-B325-98B309AD7A1C}" type="presParOf" srcId="{DC4B70B0-9D22-45F8-A9A7-6F11BAC5F8B8}" destId="{381EA5B7-1290-4B19-A734-E0C8ABCF4FC1}" srcOrd="1" destOrd="0" presId="urn:microsoft.com/office/officeart/2018/2/layout/IconCircleList"/>
    <dgm:cxn modelId="{3AF8B84A-98BC-7840-93B8-4A1C8B1D0D3E}" type="presParOf" srcId="{DC4B70B0-9D22-45F8-A9A7-6F11BAC5F8B8}" destId="{50DE015E-702B-44E7-A870-34555A0B2B83}" srcOrd="2" destOrd="0" presId="urn:microsoft.com/office/officeart/2018/2/layout/IconCircleList"/>
    <dgm:cxn modelId="{C8FB1277-66CF-5D40-914C-8882F1ACA4CC}" type="presParOf" srcId="{DC4B70B0-9D22-45F8-A9A7-6F11BAC5F8B8}" destId="{E48C6E0C-29B0-47D7-98A3-EFE994388AD0}" srcOrd="3" destOrd="0" presId="urn:microsoft.com/office/officeart/2018/2/layout/IconCircleList"/>
    <dgm:cxn modelId="{9966AD40-FE5A-C24E-87AE-8AF8FD5B246F}" type="presParOf" srcId="{D3230E74-370E-4002-B70D-35F856045151}" destId="{0C1232FE-B017-4923-B9E5-57D64646D9F0}" srcOrd="5" destOrd="0" presId="urn:microsoft.com/office/officeart/2018/2/layout/IconCircleList"/>
    <dgm:cxn modelId="{18DB507B-E670-E948-9F08-FC67E33065D8}" type="presParOf" srcId="{D3230E74-370E-4002-B70D-35F856045151}" destId="{AC7EF1C9-19A2-4C02-9CFA-D5BB62E807F5}" srcOrd="6" destOrd="0" presId="urn:microsoft.com/office/officeart/2018/2/layout/IconCircleList"/>
    <dgm:cxn modelId="{20800AED-9987-B849-9A82-A09F6621D226}" type="presParOf" srcId="{AC7EF1C9-19A2-4C02-9CFA-D5BB62E807F5}" destId="{3C4682DF-44EB-4CDA-8914-00D9636A7E29}" srcOrd="0" destOrd="0" presId="urn:microsoft.com/office/officeart/2018/2/layout/IconCircleList"/>
    <dgm:cxn modelId="{44618E83-0289-3D4E-8C11-B227FB42CDAB}" type="presParOf" srcId="{AC7EF1C9-19A2-4C02-9CFA-D5BB62E807F5}" destId="{A282A965-660B-4EB6-9647-9CF91FE5FB16}" srcOrd="1" destOrd="0" presId="urn:microsoft.com/office/officeart/2018/2/layout/IconCircleList"/>
    <dgm:cxn modelId="{778F087E-EA8A-644E-A655-62F55378328A}" type="presParOf" srcId="{AC7EF1C9-19A2-4C02-9CFA-D5BB62E807F5}" destId="{9B7C991A-6A6A-4495-BE45-4E9D403A6608}" srcOrd="2" destOrd="0" presId="urn:microsoft.com/office/officeart/2018/2/layout/IconCircleList"/>
    <dgm:cxn modelId="{A3129176-EC5F-2B45-A999-9EA6C12B498D}" type="presParOf" srcId="{AC7EF1C9-19A2-4C02-9CFA-D5BB62E807F5}" destId="{949665E3-BCE9-45D9-891C-EAABEEAFCB2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B4B30-CF46-FC4B-9968-68A5F8C91C81}">
      <dsp:nvSpPr>
        <dsp:cNvPr id="0" name=""/>
        <dsp:cNvSpPr/>
      </dsp:nvSpPr>
      <dsp:spPr>
        <a:xfrm>
          <a:off x="0" y="349"/>
          <a:ext cx="61830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C808A-8A7B-8C42-BCE8-6E03B9D76CE9}">
      <dsp:nvSpPr>
        <dsp:cNvPr id="0" name=""/>
        <dsp:cNvSpPr/>
      </dsp:nvSpPr>
      <dsp:spPr>
        <a:xfrm>
          <a:off x="0" y="349"/>
          <a:ext cx="6183086" cy="57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Aditya Mehta-100856846</a:t>
          </a:r>
        </a:p>
      </dsp:txBody>
      <dsp:txXfrm>
        <a:off x="0" y="349"/>
        <a:ext cx="6183086" cy="572324"/>
      </dsp:txXfrm>
    </dsp:sp>
    <dsp:sp modelId="{DCBD95E9-FC27-9040-98EE-70FF742FE0E7}">
      <dsp:nvSpPr>
        <dsp:cNvPr id="0" name=""/>
        <dsp:cNvSpPr/>
      </dsp:nvSpPr>
      <dsp:spPr>
        <a:xfrm>
          <a:off x="0" y="572674"/>
          <a:ext cx="61830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1BB07-48C5-A346-A90E-9DA504D839AF}">
      <dsp:nvSpPr>
        <dsp:cNvPr id="0" name=""/>
        <dsp:cNvSpPr/>
      </dsp:nvSpPr>
      <dsp:spPr>
        <a:xfrm>
          <a:off x="0" y="572674"/>
          <a:ext cx="6183086" cy="57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Satyajeet Dodiya-100856878</a:t>
          </a:r>
        </a:p>
      </dsp:txBody>
      <dsp:txXfrm>
        <a:off x="0" y="572674"/>
        <a:ext cx="6183086" cy="572324"/>
      </dsp:txXfrm>
    </dsp:sp>
    <dsp:sp modelId="{34CC6567-E8A4-E44D-9533-C9D432CD78AB}">
      <dsp:nvSpPr>
        <dsp:cNvPr id="0" name=""/>
        <dsp:cNvSpPr/>
      </dsp:nvSpPr>
      <dsp:spPr>
        <a:xfrm>
          <a:off x="0" y="1144998"/>
          <a:ext cx="61830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447F6-AEF0-854D-8FC2-E2EFFF6E9068}">
      <dsp:nvSpPr>
        <dsp:cNvPr id="0" name=""/>
        <dsp:cNvSpPr/>
      </dsp:nvSpPr>
      <dsp:spPr>
        <a:xfrm>
          <a:off x="0" y="1144998"/>
          <a:ext cx="6183086" cy="57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Viraj Prajapati-100864809</a:t>
          </a:r>
        </a:p>
      </dsp:txBody>
      <dsp:txXfrm>
        <a:off x="0" y="1144998"/>
        <a:ext cx="6183086" cy="572324"/>
      </dsp:txXfrm>
    </dsp:sp>
    <dsp:sp modelId="{BF45A78D-81C8-3040-A31B-E4414507AF2B}">
      <dsp:nvSpPr>
        <dsp:cNvPr id="0" name=""/>
        <dsp:cNvSpPr/>
      </dsp:nvSpPr>
      <dsp:spPr>
        <a:xfrm>
          <a:off x="0" y="1717323"/>
          <a:ext cx="61830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EA5EE-CE80-DB45-8D03-4F81DE0F0203}">
      <dsp:nvSpPr>
        <dsp:cNvPr id="0" name=""/>
        <dsp:cNvSpPr/>
      </dsp:nvSpPr>
      <dsp:spPr>
        <a:xfrm>
          <a:off x="0" y="1717323"/>
          <a:ext cx="6183086" cy="57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Jigneshbhai Vaghela-100921724</a:t>
          </a:r>
        </a:p>
      </dsp:txBody>
      <dsp:txXfrm>
        <a:off x="0" y="1717323"/>
        <a:ext cx="6183086" cy="572324"/>
      </dsp:txXfrm>
    </dsp:sp>
    <dsp:sp modelId="{3DBA3468-17EB-5344-B451-62C8F7C85D12}">
      <dsp:nvSpPr>
        <dsp:cNvPr id="0" name=""/>
        <dsp:cNvSpPr/>
      </dsp:nvSpPr>
      <dsp:spPr>
        <a:xfrm>
          <a:off x="0" y="2289647"/>
          <a:ext cx="61830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7F102-2EE5-6A43-8365-DE8267C1CEF3}">
      <dsp:nvSpPr>
        <dsp:cNvPr id="0" name=""/>
        <dsp:cNvSpPr/>
      </dsp:nvSpPr>
      <dsp:spPr>
        <a:xfrm>
          <a:off x="0" y="2289647"/>
          <a:ext cx="6183086" cy="57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Saurabh Singh-100934083</a:t>
          </a:r>
        </a:p>
      </dsp:txBody>
      <dsp:txXfrm>
        <a:off x="0" y="2289647"/>
        <a:ext cx="6183086" cy="572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337F0-50B3-4D05-AFB8-ED06F967DD2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942193-7D25-404B-921C-9C3BED313610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DD4EA8-5ACC-4C3A-8618-D493FC3D8D5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Flask Web Application: </a:t>
          </a:r>
          <a:r>
            <a:rPr lang="en-US" sz="1400" b="0" i="0" kern="1200"/>
            <a:t>The chatbot is hosted as a web application using Flask. Chosen for its simplicity and flexibility as a web framework.</a:t>
          </a:r>
          <a:endParaRPr lang="en-US" sz="1400" kern="1200"/>
        </a:p>
      </dsp:txBody>
      <dsp:txXfrm>
        <a:off x="1834517" y="469890"/>
        <a:ext cx="3148942" cy="1335915"/>
      </dsp:txXfrm>
    </dsp:sp>
    <dsp:sp modelId="{C914DFA2-F15E-47DE-A1A7-83EAF14B2473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A104A7-F8EE-4612-85D6-20AF465B9C2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81C7DD-4CBA-4F1D-907B-52D677683ECD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MongoDB Integration: </a:t>
          </a:r>
          <a:r>
            <a:rPr lang="en-US" sz="1400" kern="1200"/>
            <a:t>U</a:t>
          </a:r>
          <a:r>
            <a:rPr lang="en-US" sz="1400" b="0" i="0" kern="1200"/>
            <a:t>sed to store product information in a database named 'ProductDB.’ Selected for its NoSQL nature, flexibility in handling unstructured data, and ease of scalability</a:t>
          </a:r>
          <a:endParaRPr lang="en-US" sz="1400" kern="1200"/>
        </a:p>
      </dsp:txBody>
      <dsp:txXfrm>
        <a:off x="7154322" y="469890"/>
        <a:ext cx="3148942" cy="1335915"/>
      </dsp:txXfrm>
    </dsp:sp>
    <dsp:sp modelId="{1A28BE2B-0BC6-4CCE-B62E-E911E574D99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1EA5B7-1290-4B19-A734-E0C8ABCF4FC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8C6E0C-29B0-47D7-98A3-EFE994388AD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Natural Language Processing (NLP): </a:t>
          </a:r>
          <a:r>
            <a:rPr lang="en-US" sz="1400" b="0" i="0" kern="1200"/>
            <a:t>NLP is used to analyze user input, identify intents (greeting, product inquiry, negotiation), and generate appropriate responses. Ease of use in natural language processing tasks.</a:t>
          </a:r>
          <a:endParaRPr lang="en-US" sz="1400" kern="1200"/>
        </a:p>
      </dsp:txBody>
      <dsp:txXfrm>
        <a:off x="1834517" y="2545532"/>
        <a:ext cx="3148942" cy="1335915"/>
      </dsp:txXfrm>
    </dsp:sp>
    <dsp:sp modelId="{3C4682DF-44EB-4CDA-8914-00D9636A7E2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82A965-660B-4EB6-9647-9CF91FE5FB1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9665E3-BCE9-45D9-891C-EAABEEAFCB29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Web Interface:  </a:t>
          </a:r>
          <a:r>
            <a:rPr lang="en-US" sz="1400" b="0" i="0" kern="1200"/>
            <a:t>The chatbot's responses and negotiation state are sent back to the web interface for display</a:t>
          </a:r>
          <a:endParaRPr lang="en-US" sz="14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0CDFE-0823-4011-9F59-2904E5F1EA85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81FB-BC96-4FB3-B9B1-7A74630FE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3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652E4-5120-44D6-918A-894636DEFCBD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4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0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570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28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52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Dark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5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6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5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3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4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72E0-5E17-4D31-9476-D3E6DE7905C6}" type="datetimeFigureOut">
              <a:rPr lang="en-IN" smtClean="0"/>
              <a:t>13/12/23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22E6-9855-4906-B459-7716A50FB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08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283028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Presentation-Group 10</a:t>
            </a:r>
          </a:p>
        </p:txBody>
      </p:sp>
      <p:graphicFrame>
        <p:nvGraphicFramePr>
          <p:cNvPr id="11" name="TextBox 5">
            <a:extLst>
              <a:ext uri="{FF2B5EF4-FFF2-40B4-BE49-F238E27FC236}">
                <a16:creationId xmlns:a16="http://schemas.microsoft.com/office/drawing/2014/main" id="{222FEC64-B555-6A39-D8D3-28A1A85B9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069280"/>
              </p:ext>
            </p:extLst>
          </p:nvPr>
        </p:nvGraphicFramePr>
        <p:xfrm>
          <a:off x="420800" y="3269546"/>
          <a:ext cx="6183086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DD361A-C7AA-171F-AF2C-8AD0F0DD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71815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75C6E-BF70-1052-1429-CB815C96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Thank You</a:t>
            </a:r>
          </a:p>
        </p:txBody>
      </p:sp>
      <p:pic>
        <p:nvPicPr>
          <p:cNvPr id="12" name="Graphic 11" descr="Smiling Face with No Fill">
            <a:extLst>
              <a:ext uri="{FF2B5EF4-FFF2-40B4-BE49-F238E27FC236}">
                <a16:creationId xmlns:a16="http://schemas.microsoft.com/office/drawing/2014/main" id="{D5F740EF-6404-AE9E-0028-C07C794F3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1382" y="557189"/>
            <a:ext cx="4629236" cy="46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1FAF658-799B-EEED-30AF-DB81E4C3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2A491E5-7B55-CAF7-37DF-9F57613C9C40}"/>
              </a:ext>
            </a:extLst>
          </p:cNvPr>
          <p:cNvSpPr>
            <a:spLocks/>
          </p:cNvSpPr>
          <p:nvPr/>
        </p:nvSpPr>
        <p:spPr>
          <a:xfrm>
            <a:off x="4820751" y="3226394"/>
            <a:ext cx="6666833" cy="669346"/>
          </a:xfrm>
          <a:prstGeom prst="rect">
            <a:avLst/>
          </a:prstGeom>
        </p:spPr>
        <p:txBody>
          <a:bodyPr/>
          <a:lstStyle/>
          <a:p>
            <a:pPr marL="368618" indent="-368618" defTabSz="5897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project is a chatbot implemented in Python using the Flask web framework, Hugging Face's Transformers library for natural language processing (NLP), and MongoDB for data storage.</a:t>
            </a:r>
          </a:p>
          <a:p>
            <a:pPr marL="368618" indent="-368618" defTabSz="5897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2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chatbot is designed to handle user inquiries about products, provide information, and engage in price negotiation.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A8A231-F732-4629-4204-436A7AC52FFB}"/>
              </a:ext>
            </a:extLst>
          </p:cNvPr>
          <p:cNvSpPr>
            <a:spLocks/>
          </p:cNvSpPr>
          <p:nvPr/>
        </p:nvSpPr>
        <p:spPr>
          <a:xfrm>
            <a:off x="4905052" y="2173687"/>
            <a:ext cx="5308888" cy="669346"/>
          </a:xfrm>
          <a:prstGeom prst="rect">
            <a:avLst/>
          </a:prstGeom>
        </p:spPr>
        <p:txBody>
          <a:bodyPr/>
          <a:lstStyle/>
          <a:p>
            <a:pPr defTabSz="589788">
              <a:spcAft>
                <a:spcPts val="600"/>
              </a:spcAft>
            </a:pPr>
            <a:r>
              <a:rPr lang="en-US" sz="23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Product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4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46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Arc 47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2FCCB-C668-E375-745A-4092D4DA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DBE-C581-DF12-8B02-1BB4FA99B94C}"/>
              </a:ext>
            </a:extLst>
          </p:cNvPr>
          <p:cNvSpPr>
            <a:spLocks/>
          </p:cNvSpPr>
          <p:nvPr/>
        </p:nvSpPr>
        <p:spPr>
          <a:xfrm>
            <a:off x="2013119" y="2348307"/>
            <a:ext cx="6813967" cy="384250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At-a-glance</a:t>
            </a:r>
            <a:endParaRPr lang="en-US"/>
          </a:p>
        </p:txBody>
      </p:sp>
      <p:pic>
        <p:nvPicPr>
          <p:cNvPr id="158" name="Picture Placeholder 157" descr="Cloud Icon">
            <a:extLst>
              <a:ext uri="{FF2B5EF4-FFF2-40B4-BE49-F238E27FC236}">
                <a16:creationId xmlns:a16="http://schemas.microsoft.com/office/drawing/2014/main" id="{E00EE016-AD81-3104-FB78-D36E9AF9E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6" b="96"/>
          <a:stretch/>
        </p:blipFill>
        <p:spPr>
          <a:xfrm>
            <a:off x="9431669" y="1825625"/>
            <a:ext cx="618618" cy="618618"/>
          </a:xfrm>
          <a:prstGeom prst="ellipse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51EFE-C206-4E9F-1ECA-69B8E804771B}"/>
              </a:ext>
            </a:extLst>
          </p:cNvPr>
          <p:cNvSpPr>
            <a:spLocks/>
          </p:cNvSpPr>
          <p:nvPr/>
        </p:nvSpPr>
        <p:spPr>
          <a:xfrm>
            <a:off x="2054359" y="3259457"/>
            <a:ext cx="1500722" cy="286540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Warm-Up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4798AF-C115-FD01-660C-FACB9324AE67}"/>
              </a:ext>
            </a:extLst>
          </p:cNvPr>
          <p:cNvSpPr>
            <a:spLocks/>
          </p:cNvSpPr>
          <p:nvPr/>
        </p:nvSpPr>
        <p:spPr>
          <a:xfrm>
            <a:off x="2054359" y="3886536"/>
            <a:ext cx="1500722" cy="585312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about the project and course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EF0FB64-55E0-EC94-60C2-AF7B00F7949A}"/>
              </a:ext>
            </a:extLst>
          </p:cNvPr>
          <p:cNvSpPr>
            <a:spLocks/>
          </p:cNvSpPr>
          <p:nvPr/>
        </p:nvSpPr>
        <p:spPr>
          <a:xfrm>
            <a:off x="2052068" y="4724475"/>
            <a:ext cx="671316" cy="252173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  <a:endParaRPr lang="en-US"/>
          </a:p>
        </p:txBody>
      </p:sp>
      <p:pic>
        <p:nvPicPr>
          <p:cNvPr id="216" name="Picture Placeholder 215" descr="3d Glasses">
            <a:extLst>
              <a:ext uri="{FF2B5EF4-FFF2-40B4-BE49-F238E27FC236}">
                <a16:creationId xmlns:a16="http://schemas.microsoft.com/office/drawing/2014/main" id="{77F5520F-24C4-6968-9481-7307959BD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98659" y="4730274"/>
            <a:ext cx="343677" cy="343677"/>
          </a:xfrm>
          <a:prstGeom prst="ellipse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D1A1A3-7B06-540A-7142-A38FDAEFF942}"/>
              </a:ext>
            </a:extLst>
          </p:cNvPr>
          <p:cNvSpPr>
            <a:spLocks/>
          </p:cNvSpPr>
          <p:nvPr/>
        </p:nvSpPr>
        <p:spPr>
          <a:xfrm>
            <a:off x="2052068" y="5016899"/>
            <a:ext cx="671316" cy="252173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2FED6-AAD8-5F8E-79B4-DF24A782374A}"/>
              </a:ext>
            </a:extLst>
          </p:cNvPr>
          <p:cNvSpPr>
            <a:spLocks/>
          </p:cNvSpPr>
          <p:nvPr/>
        </p:nvSpPr>
        <p:spPr>
          <a:xfrm>
            <a:off x="3699426" y="3259457"/>
            <a:ext cx="1500722" cy="286540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Planning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3309AC-45B9-55D7-27D2-36A3565F37F2}"/>
              </a:ext>
            </a:extLst>
          </p:cNvPr>
          <p:cNvSpPr>
            <a:spLocks/>
          </p:cNvSpPr>
          <p:nvPr/>
        </p:nvSpPr>
        <p:spPr>
          <a:xfrm>
            <a:off x="3699426" y="3886536"/>
            <a:ext cx="1500722" cy="585312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Detailed project plans created, including development of work breakdown structure.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6CF7B6D-90A6-8A59-BCF3-987FD30E7D32}"/>
              </a:ext>
            </a:extLst>
          </p:cNvPr>
          <p:cNvSpPr>
            <a:spLocks/>
          </p:cNvSpPr>
          <p:nvPr/>
        </p:nvSpPr>
        <p:spPr>
          <a:xfrm>
            <a:off x="3732648" y="5076797"/>
            <a:ext cx="671316" cy="252173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endParaRPr lang="en-US" dirty="0"/>
          </a:p>
        </p:txBody>
      </p:sp>
      <p:pic>
        <p:nvPicPr>
          <p:cNvPr id="248" name="Picture Placeholder 247" descr="Notebook">
            <a:extLst>
              <a:ext uri="{FF2B5EF4-FFF2-40B4-BE49-F238E27FC236}">
                <a16:creationId xmlns:a16="http://schemas.microsoft.com/office/drawing/2014/main" id="{80BB589F-B280-8794-B12E-C4B4F9F40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020" b="1020"/>
          <a:stretch/>
        </p:blipFill>
        <p:spPr>
          <a:xfrm>
            <a:off x="4505922" y="5149408"/>
            <a:ext cx="343677" cy="343677"/>
          </a:xfrm>
          <a:prstGeom prst="ellipse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78764F9-E4BE-4CDA-9057-9DAC71454214}"/>
              </a:ext>
            </a:extLst>
          </p:cNvPr>
          <p:cNvSpPr>
            <a:spLocks/>
          </p:cNvSpPr>
          <p:nvPr/>
        </p:nvSpPr>
        <p:spPr>
          <a:xfrm>
            <a:off x="3732648" y="5273125"/>
            <a:ext cx="671316" cy="252173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718A59-7FF0-150D-65DA-7E2BCFAC70CD}"/>
              </a:ext>
            </a:extLst>
          </p:cNvPr>
          <p:cNvSpPr>
            <a:spLocks/>
          </p:cNvSpPr>
          <p:nvPr/>
        </p:nvSpPr>
        <p:spPr>
          <a:xfrm>
            <a:off x="5344493" y="3259457"/>
            <a:ext cx="1500722" cy="286540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MVP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D98222-E384-9A18-1F02-89CAC7CC3BB8}"/>
              </a:ext>
            </a:extLst>
          </p:cNvPr>
          <p:cNvSpPr>
            <a:spLocks/>
          </p:cNvSpPr>
          <p:nvPr/>
        </p:nvSpPr>
        <p:spPr>
          <a:xfrm>
            <a:off x="5344493" y="3886536"/>
            <a:ext cx="1500722" cy="585312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 Prototype of 20% working product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41E28D7-854E-501F-42D9-C642C74C2B72}"/>
              </a:ext>
            </a:extLst>
          </p:cNvPr>
          <p:cNvSpPr>
            <a:spLocks/>
          </p:cNvSpPr>
          <p:nvPr/>
        </p:nvSpPr>
        <p:spPr>
          <a:xfrm>
            <a:off x="5355949" y="4724475"/>
            <a:ext cx="671316" cy="252173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  <a:endParaRPr lang="en-US"/>
          </a:p>
        </p:txBody>
      </p:sp>
      <p:pic>
        <p:nvPicPr>
          <p:cNvPr id="250" name="Picture Placeholder 249" descr="Notebook Cover Icon">
            <a:extLst>
              <a:ext uri="{FF2B5EF4-FFF2-40B4-BE49-F238E27FC236}">
                <a16:creationId xmlns:a16="http://schemas.microsoft.com/office/drawing/2014/main" id="{F527D6BB-A9B3-378E-8050-7344D01546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020" r="1020"/>
          <a:stretch/>
        </p:blipFill>
        <p:spPr>
          <a:xfrm>
            <a:off x="6213995" y="4733070"/>
            <a:ext cx="343677" cy="343677"/>
          </a:xfrm>
          <a:prstGeom prst="ellipse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E03F989-54DC-067A-FE2C-CC0917539F8B}"/>
              </a:ext>
            </a:extLst>
          </p:cNvPr>
          <p:cNvSpPr>
            <a:spLocks/>
          </p:cNvSpPr>
          <p:nvPr/>
        </p:nvSpPr>
        <p:spPr>
          <a:xfrm>
            <a:off x="5355949" y="5016899"/>
            <a:ext cx="671316" cy="252173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668396-55B1-62F2-1540-284A767D707A}"/>
              </a:ext>
            </a:extLst>
          </p:cNvPr>
          <p:cNvSpPr>
            <a:spLocks/>
          </p:cNvSpPr>
          <p:nvPr/>
        </p:nvSpPr>
        <p:spPr>
          <a:xfrm>
            <a:off x="6989560" y="3259457"/>
            <a:ext cx="1500722" cy="286540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MMP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796CA2-AD43-6CE8-757E-437D60714D2F}"/>
              </a:ext>
            </a:extLst>
          </p:cNvPr>
          <p:cNvSpPr>
            <a:spLocks/>
          </p:cNvSpPr>
          <p:nvPr/>
        </p:nvSpPr>
        <p:spPr>
          <a:xfrm>
            <a:off x="6989560" y="3886536"/>
            <a:ext cx="1500722" cy="585312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working Product at least 75% delivered to PM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82DF9C1-AC48-88A4-1DE4-5C291D78D087}"/>
              </a:ext>
            </a:extLst>
          </p:cNvPr>
          <p:cNvSpPr>
            <a:spLocks/>
          </p:cNvSpPr>
          <p:nvPr/>
        </p:nvSpPr>
        <p:spPr>
          <a:xfrm>
            <a:off x="7003307" y="4724475"/>
            <a:ext cx="671316" cy="252173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  <a:endParaRPr lang="en-US"/>
          </a:p>
        </p:txBody>
      </p:sp>
      <p:pic>
        <p:nvPicPr>
          <p:cNvPr id="252" name="Picture Placeholder 251" descr="Control Icon">
            <a:extLst>
              <a:ext uri="{FF2B5EF4-FFF2-40B4-BE49-F238E27FC236}">
                <a16:creationId xmlns:a16="http://schemas.microsoft.com/office/drawing/2014/main" id="{1F80EB59-7B2B-552F-D090-B761060668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871664" y="4733070"/>
            <a:ext cx="343677" cy="343677"/>
          </a:xfrm>
          <a:prstGeom prst="ellipse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0AB1ED-F5D1-D929-4FEE-C47FC6E1F392}"/>
              </a:ext>
            </a:extLst>
          </p:cNvPr>
          <p:cNvSpPr>
            <a:spLocks/>
          </p:cNvSpPr>
          <p:nvPr/>
        </p:nvSpPr>
        <p:spPr>
          <a:xfrm>
            <a:off x="7003307" y="5016899"/>
            <a:ext cx="671316" cy="252173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43785B-1A6D-E1D6-6E52-FE4E67D01D2F}"/>
              </a:ext>
            </a:extLst>
          </p:cNvPr>
          <p:cNvSpPr>
            <a:spLocks/>
          </p:cNvSpPr>
          <p:nvPr/>
        </p:nvSpPr>
        <p:spPr>
          <a:xfrm>
            <a:off x="8634626" y="3259457"/>
            <a:ext cx="1500722" cy="286540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57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Evaluation</a:t>
            </a:r>
            <a:endParaRPr lang="en-US" sz="210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4478444-AE6E-47B8-62DC-D7A1402293D6}"/>
              </a:ext>
            </a:extLst>
          </p:cNvPr>
          <p:cNvSpPr>
            <a:spLocks/>
          </p:cNvSpPr>
          <p:nvPr/>
        </p:nvSpPr>
        <p:spPr>
          <a:xfrm>
            <a:off x="8634626" y="3886536"/>
            <a:ext cx="1500722" cy="585312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Documenting deliverables, conducting reviews, transitioning outcomes.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B7EEEE4-EFCB-5235-DF74-74FE37B59EB4}"/>
              </a:ext>
            </a:extLst>
          </p:cNvPr>
          <p:cNvSpPr>
            <a:spLocks/>
          </p:cNvSpPr>
          <p:nvPr/>
        </p:nvSpPr>
        <p:spPr>
          <a:xfrm>
            <a:off x="8650664" y="4724475"/>
            <a:ext cx="671316" cy="252173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  <a:endParaRPr lang="en-US"/>
          </a:p>
        </p:txBody>
      </p:sp>
      <p:pic>
        <p:nvPicPr>
          <p:cNvPr id="254" name="Picture Placeholder 253" descr="Door opening icon">
            <a:extLst>
              <a:ext uri="{FF2B5EF4-FFF2-40B4-BE49-F238E27FC236}">
                <a16:creationId xmlns:a16="http://schemas.microsoft.com/office/drawing/2014/main" id="{745667E5-35F8-39AC-E268-62AE0F238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515297" y="4730274"/>
            <a:ext cx="343677" cy="343677"/>
          </a:xfrm>
          <a:prstGeom prst="ellipse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A96CED8-CB30-2B2E-9162-1F8036EFB37B}"/>
              </a:ext>
            </a:extLst>
          </p:cNvPr>
          <p:cNvSpPr>
            <a:spLocks/>
          </p:cNvSpPr>
          <p:nvPr/>
        </p:nvSpPr>
        <p:spPr>
          <a:xfrm>
            <a:off x="8650664" y="5016899"/>
            <a:ext cx="671316" cy="252173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</a:t>
            </a:r>
            <a:endParaRPr lang="en-US"/>
          </a:p>
        </p:txBody>
      </p:sp>
      <p:sp>
        <p:nvSpPr>
          <p:cNvPr id="465" name="Slide Number Placeholder 464">
            <a:extLst>
              <a:ext uri="{FF2B5EF4-FFF2-40B4-BE49-F238E27FC236}">
                <a16:creationId xmlns:a16="http://schemas.microsoft.com/office/drawing/2014/main" id="{F449235B-77DE-3ADB-9E4E-186CD7770E1D}"/>
              </a:ext>
            </a:extLst>
          </p:cNvPr>
          <p:cNvSpPr>
            <a:spLocks/>
          </p:cNvSpPr>
          <p:nvPr/>
        </p:nvSpPr>
        <p:spPr>
          <a:xfrm>
            <a:off x="8116820" y="5902499"/>
            <a:ext cx="2062061" cy="274464"/>
          </a:xfrm>
          <a:prstGeom prst="rect">
            <a:avLst/>
          </a:prstGeom>
        </p:spPr>
        <p:txBody>
          <a:bodyPr/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fld id="{E6B975A5-EA91-314B-AF62-F6E264554D2F}" type="slidenum">
              <a: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42900"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819713-90D5-D6DB-A09C-7E98B2CAD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01422" y="2446828"/>
            <a:ext cx="2473886" cy="0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7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How we did it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chemeClr val="tx1"/>
                </a:solidFill>
              </a:rPr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8C2E478F-E849-4A8C-AF1F-CBCC78A7CBF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40FF08-1534-0BF0-8C34-2C9AA93F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A12B8E-3E5C-4E1D-69A9-E7099036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Key Components: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307477D-9CD5-9EC1-6D48-10DEE7FF8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0090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93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048212-25AA-7707-8794-C6735666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127125"/>
            <a:ext cx="4879975" cy="1276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1E55BE-D55D-8469-DE56-E98CB407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13" y="1127125"/>
            <a:ext cx="5949950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7F6EA-3374-42BC-1B53-1B9488E85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2478088"/>
            <a:ext cx="10904538" cy="2135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F5E2FE-E10E-15D5-89F6-DFD9F02E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Code Elements</a:t>
            </a:r>
          </a:p>
        </p:txBody>
      </p:sp>
    </p:spTree>
    <p:extLst>
      <p:ext uri="{BB962C8B-B14F-4D97-AF65-F5344CB8AC3E}">
        <p14:creationId xmlns:p14="http://schemas.microsoft.com/office/powerpoint/2010/main" val="19270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F798E-5A34-29DF-C6E1-E20F8993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CB296-9609-41EA-6152-6972198F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89" y="557189"/>
            <a:ext cx="10828621" cy="46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2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99B6-ADF0-631E-15B1-09D183D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Negotiation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3A2BE-778D-AEE5-9B67-474B065BF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3"/>
          <a:stretch/>
        </p:blipFill>
        <p:spPr>
          <a:xfrm>
            <a:off x="643467" y="1231917"/>
            <a:ext cx="10905066" cy="32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7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6E1DA7F3-91E1-C65F-96FC-45DEC452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593" y="879475"/>
            <a:ext cx="2674938" cy="3983038"/>
          </a:xfrm>
          <a:prstGeom prst="rect">
            <a:avLst/>
          </a:prstGeom>
        </p:spPr>
      </p:pic>
      <p:pic>
        <p:nvPicPr>
          <p:cNvPr id="10" name="Picture 9" descr="A screenshot of a chat&#10;&#10;Description automatically generated">
            <a:extLst>
              <a:ext uri="{FF2B5EF4-FFF2-40B4-BE49-F238E27FC236}">
                <a16:creationId xmlns:a16="http://schemas.microsoft.com/office/drawing/2014/main" id="{1E357A8C-21E1-4BFE-F5D8-10847348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019" y="879475"/>
            <a:ext cx="2628900" cy="3983038"/>
          </a:xfrm>
          <a:prstGeom prst="rect">
            <a:avLst/>
          </a:prstGeom>
        </p:spPr>
      </p:pic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09227A81-A1D3-81C2-0DD7-3E0B3AA73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879475"/>
            <a:ext cx="2674938" cy="3983038"/>
          </a:xfrm>
          <a:prstGeom prst="rect">
            <a:avLst/>
          </a:prstGeom>
        </p:spPr>
      </p:pic>
      <p:pic>
        <p:nvPicPr>
          <p:cNvPr id="8" name="Picture 7" descr="A screenshot of a chat&#10;&#10;Description automatically generated">
            <a:extLst>
              <a:ext uri="{FF2B5EF4-FFF2-40B4-BE49-F238E27FC236}">
                <a16:creationId xmlns:a16="http://schemas.microsoft.com/office/drawing/2014/main" id="{8DDF6D77-6CA7-8194-A19F-AA8E653FE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373" y="879475"/>
            <a:ext cx="2705100" cy="3983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327D20-26A7-FCB4-FAE2-83F55C9E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8601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190</TotalTime>
  <Words>267</Words>
  <Application>Microsoft Macintosh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Final Presentation-Group 10</vt:lpstr>
      <vt:lpstr>Overview</vt:lpstr>
      <vt:lpstr>Project timeline</vt:lpstr>
      <vt:lpstr>How we did it</vt:lpstr>
      <vt:lpstr>Key Components: </vt:lpstr>
      <vt:lpstr>Main Code Elements</vt:lpstr>
      <vt:lpstr>User Input</vt:lpstr>
      <vt:lpstr>Negotiation</vt:lpstr>
      <vt:lpstr>Output</vt:lpstr>
      <vt:lpstr>Live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Presentation-Group 10</dc:title>
  <dc:creator>Aditya Mehta</dc:creator>
  <cp:lastModifiedBy>Jignesh pratapjibhai Vaghela</cp:lastModifiedBy>
  <cp:revision>4</cp:revision>
  <dcterms:created xsi:type="dcterms:W3CDTF">2023-12-13T17:15:59Z</dcterms:created>
  <dcterms:modified xsi:type="dcterms:W3CDTF">2023-12-13T20:28:18Z</dcterms:modified>
</cp:coreProperties>
</file>